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92.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84.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91.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8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80.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88.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9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5"/>
    <p:sldMasterId id="2147483681"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 id="318" r:id="rId70"/>
    <p:sldId id="319" r:id="rId71"/>
    <p:sldId id="320" r:id="rId72"/>
    <p:sldId id="321" r:id="rId73"/>
    <p:sldId id="322" r:id="rId74"/>
    <p:sldId id="323" r:id="rId75"/>
    <p:sldId id="324" r:id="rId76"/>
    <p:sldId id="325" r:id="rId77"/>
    <p:sldId id="326" r:id="rId78"/>
    <p:sldId id="327" r:id="rId79"/>
    <p:sldId id="328" r:id="rId80"/>
    <p:sldId id="329" r:id="rId81"/>
    <p:sldId id="330" r:id="rId82"/>
    <p:sldId id="331" r:id="rId83"/>
    <p:sldId id="332" r:id="rId84"/>
    <p:sldId id="333" r:id="rId85"/>
    <p:sldId id="334" r:id="rId86"/>
    <p:sldId id="335" r:id="rId87"/>
    <p:sldId id="336" r:id="rId88"/>
    <p:sldId id="337" r:id="rId89"/>
    <p:sldId id="338" r:id="rId90"/>
    <p:sldId id="339" r:id="rId91"/>
    <p:sldId id="340" r:id="rId92"/>
    <p:sldId id="341" r:id="rId93"/>
    <p:sldId id="342" r:id="rId94"/>
    <p:sldId id="343" r:id="rId95"/>
    <p:sldId id="344" r:id="rId96"/>
    <p:sldId id="345" r:id="rId97"/>
    <p:sldId id="346" r:id="rId98"/>
    <p:sldId id="347" r:id="rId99"/>
  </p:sldIdLst>
  <p:sldSz cy="5143500" cx="9144000"/>
  <p:notesSz cx="6858000" cy="9144000"/>
  <p:embeddedFontLst>
    <p:embeddedFont>
      <p:font typeface="Zen Dots"/>
      <p:regular r:id="rId100"/>
    </p:embeddedFont>
    <p:embeddedFont>
      <p:font typeface="Dosis"/>
      <p:regular r:id="rId101"/>
      <p:bold r:id="rId102"/>
    </p:embeddedFont>
    <p:embeddedFont>
      <p:font typeface="Proxima Nova"/>
      <p:regular r:id="rId103"/>
      <p:bold r:id="rId104"/>
      <p:italic r:id="rId105"/>
      <p:boldItalic r:id="rId106"/>
    </p:embeddedFont>
    <p:embeddedFont>
      <p:font typeface="Roboto Medium"/>
      <p:regular r:id="rId107"/>
      <p:bold r:id="rId108"/>
      <p:italic r:id="rId109"/>
      <p:boldItalic r:id="rId110"/>
    </p:embeddedFont>
    <p:embeddedFont>
      <p:font typeface="Arimo"/>
      <p:regular r:id="rId111"/>
      <p:bold r:id="rId112"/>
      <p:italic r:id="rId113"/>
      <p:boldItalic r:id="rId114"/>
    </p:embeddedFont>
    <p:embeddedFont>
      <p:font typeface="Amatic SC"/>
      <p:regular r:id="rId115"/>
      <p:bold r:id="rId116"/>
    </p:embeddedFont>
    <p:embeddedFont>
      <p:font typeface="Anaheim"/>
      <p:regular r:id="rId117"/>
      <p:bold r:id="rId11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626">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F4399F95-FFA8-4F6E-91FD-675DC03E745E}">
  <a:tblStyle styleId="{F4399F95-FFA8-4F6E-91FD-675DC03E745E}" styleName="Table_0">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626"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07" Type="http://schemas.openxmlformats.org/officeDocument/2006/relationships/font" Target="fonts/RobotoMedium-regular.fntdata"/><Relationship Id="rId106" Type="http://schemas.openxmlformats.org/officeDocument/2006/relationships/font" Target="fonts/ProximaNova-boldItalic.fntdata"/><Relationship Id="rId105" Type="http://schemas.openxmlformats.org/officeDocument/2006/relationships/font" Target="fonts/ProximaNova-italic.fntdata"/><Relationship Id="rId104" Type="http://schemas.openxmlformats.org/officeDocument/2006/relationships/font" Target="fonts/ProximaNova-bold.fntdata"/><Relationship Id="rId109" Type="http://schemas.openxmlformats.org/officeDocument/2006/relationships/font" Target="fonts/RobotoMedium-italic.fntdata"/><Relationship Id="rId108" Type="http://schemas.openxmlformats.org/officeDocument/2006/relationships/font" Target="fonts/RobotoMedium-bold.fntdata"/><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103" Type="http://schemas.openxmlformats.org/officeDocument/2006/relationships/font" Target="fonts/ProximaNova-regular.fntdata"/><Relationship Id="rId102" Type="http://schemas.openxmlformats.org/officeDocument/2006/relationships/font" Target="fonts/Dosis-bold.fntdata"/><Relationship Id="rId101" Type="http://schemas.openxmlformats.org/officeDocument/2006/relationships/font" Target="fonts/Dosis-regular.fntdata"/><Relationship Id="rId100" Type="http://schemas.openxmlformats.org/officeDocument/2006/relationships/font" Target="fonts/ZenDots-regular.fntdata"/><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95" Type="http://schemas.openxmlformats.org/officeDocument/2006/relationships/slide" Target="slides/slide88.xml"/><Relationship Id="rId94" Type="http://schemas.openxmlformats.org/officeDocument/2006/relationships/slide" Target="slides/slide87.xml"/><Relationship Id="rId97" Type="http://schemas.openxmlformats.org/officeDocument/2006/relationships/slide" Target="slides/slide90.xml"/><Relationship Id="rId96" Type="http://schemas.openxmlformats.org/officeDocument/2006/relationships/slide" Target="slides/slide89.xml"/><Relationship Id="rId11" Type="http://schemas.openxmlformats.org/officeDocument/2006/relationships/slide" Target="slides/slide4.xml"/><Relationship Id="rId99" Type="http://schemas.openxmlformats.org/officeDocument/2006/relationships/slide" Target="slides/slide92.xml"/><Relationship Id="rId10" Type="http://schemas.openxmlformats.org/officeDocument/2006/relationships/slide" Target="slides/slide3.xml"/><Relationship Id="rId98" Type="http://schemas.openxmlformats.org/officeDocument/2006/relationships/slide" Target="slides/slide91.xml"/><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slide" Target="slides/slide84.xml"/><Relationship Id="rId90" Type="http://schemas.openxmlformats.org/officeDocument/2006/relationships/slide" Target="slides/slide83.xml"/><Relationship Id="rId93" Type="http://schemas.openxmlformats.org/officeDocument/2006/relationships/slide" Target="slides/slide86.xml"/><Relationship Id="rId92" Type="http://schemas.openxmlformats.org/officeDocument/2006/relationships/slide" Target="slides/slide85.xml"/><Relationship Id="rId118" Type="http://schemas.openxmlformats.org/officeDocument/2006/relationships/font" Target="fonts/Anaheim-bold.fntdata"/><Relationship Id="rId117" Type="http://schemas.openxmlformats.org/officeDocument/2006/relationships/font" Target="fonts/Anaheim-regular.fntdata"/><Relationship Id="rId116" Type="http://schemas.openxmlformats.org/officeDocument/2006/relationships/font" Target="fonts/AmaticSC-bold.fntdata"/><Relationship Id="rId115" Type="http://schemas.openxmlformats.org/officeDocument/2006/relationships/font" Target="fonts/AmaticSC-regular.fntdata"/><Relationship Id="rId15" Type="http://schemas.openxmlformats.org/officeDocument/2006/relationships/slide" Target="slides/slide8.xml"/><Relationship Id="rId110" Type="http://schemas.openxmlformats.org/officeDocument/2006/relationships/font" Target="fonts/RobotoMedium-boldItalic.fntdata"/><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14" Type="http://schemas.openxmlformats.org/officeDocument/2006/relationships/font" Target="fonts/Arimo-boldItalic.fntdata"/><Relationship Id="rId18" Type="http://schemas.openxmlformats.org/officeDocument/2006/relationships/slide" Target="slides/slide11.xml"/><Relationship Id="rId113" Type="http://schemas.openxmlformats.org/officeDocument/2006/relationships/font" Target="fonts/Arimo-italic.fntdata"/><Relationship Id="rId112" Type="http://schemas.openxmlformats.org/officeDocument/2006/relationships/font" Target="fonts/Arimo-bold.fntdata"/><Relationship Id="rId111" Type="http://schemas.openxmlformats.org/officeDocument/2006/relationships/font" Target="fonts/Arimo-regular.fntdata"/><Relationship Id="rId84" Type="http://schemas.openxmlformats.org/officeDocument/2006/relationships/slide" Target="slides/slide77.xml"/><Relationship Id="rId83" Type="http://schemas.openxmlformats.org/officeDocument/2006/relationships/slide" Target="slides/slide76.xml"/><Relationship Id="rId86" Type="http://schemas.openxmlformats.org/officeDocument/2006/relationships/slide" Target="slides/slide79.xml"/><Relationship Id="rId85" Type="http://schemas.openxmlformats.org/officeDocument/2006/relationships/slide" Target="slides/slide78.xml"/><Relationship Id="rId88" Type="http://schemas.openxmlformats.org/officeDocument/2006/relationships/slide" Target="slides/slide81.xml"/><Relationship Id="rId87" Type="http://schemas.openxmlformats.org/officeDocument/2006/relationships/slide" Target="slides/slide80.xml"/><Relationship Id="rId89" Type="http://schemas.openxmlformats.org/officeDocument/2006/relationships/slide" Target="slides/slide82.xml"/><Relationship Id="rId80" Type="http://schemas.openxmlformats.org/officeDocument/2006/relationships/slide" Target="slides/slide73.xml"/><Relationship Id="rId82" Type="http://schemas.openxmlformats.org/officeDocument/2006/relationships/slide" Target="slides/slide75.xml"/><Relationship Id="rId81" Type="http://schemas.openxmlformats.org/officeDocument/2006/relationships/slide" Target="slides/slide74.xml"/><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slide" Target="slides/slide66.xml"/><Relationship Id="rId72" Type="http://schemas.openxmlformats.org/officeDocument/2006/relationships/slide" Target="slides/slide65.xml"/><Relationship Id="rId75" Type="http://schemas.openxmlformats.org/officeDocument/2006/relationships/slide" Target="slides/slide68.xml"/><Relationship Id="rId74" Type="http://schemas.openxmlformats.org/officeDocument/2006/relationships/slide" Target="slides/slide67.xml"/><Relationship Id="rId77" Type="http://schemas.openxmlformats.org/officeDocument/2006/relationships/slide" Target="slides/slide70.xml"/><Relationship Id="rId76" Type="http://schemas.openxmlformats.org/officeDocument/2006/relationships/slide" Target="slides/slide69.xml"/><Relationship Id="rId79" Type="http://schemas.openxmlformats.org/officeDocument/2006/relationships/slide" Target="slides/slide72.xml"/><Relationship Id="rId78" Type="http://schemas.openxmlformats.org/officeDocument/2006/relationships/slide" Target="slides/slide71.xml"/><Relationship Id="rId71" Type="http://schemas.openxmlformats.org/officeDocument/2006/relationships/slide" Target="slides/slide64.xml"/><Relationship Id="rId70" Type="http://schemas.openxmlformats.org/officeDocument/2006/relationships/slide" Target="slides/slide63.xml"/><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slide" Target="slides/slide6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2" name="Shape 1782"/>
        <p:cNvGrpSpPr/>
        <p:nvPr/>
      </p:nvGrpSpPr>
      <p:grpSpPr>
        <a:xfrm>
          <a:off x="0" y="0"/>
          <a:ext cx="0" cy="0"/>
          <a:chOff x="0" y="0"/>
          <a:chExt cx="0" cy="0"/>
        </a:xfrm>
      </p:grpSpPr>
      <p:sp>
        <p:nvSpPr>
          <p:cNvPr id="1783" name="Google Shape;1783;p1: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84" name="Google Shape;1784;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0" name="Shape 1910"/>
        <p:cNvGrpSpPr/>
        <p:nvPr/>
      </p:nvGrpSpPr>
      <p:grpSpPr>
        <a:xfrm>
          <a:off x="0" y="0"/>
          <a:ext cx="0" cy="0"/>
          <a:chOff x="0" y="0"/>
          <a:chExt cx="0" cy="0"/>
        </a:xfrm>
      </p:grpSpPr>
      <p:sp>
        <p:nvSpPr>
          <p:cNvPr id="1911" name="Google Shape;1911;g1be9f953d93_2_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12" name="Google Shape;1912;g1be9f953d93_2_20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8" name="Shape 1928"/>
        <p:cNvGrpSpPr/>
        <p:nvPr/>
      </p:nvGrpSpPr>
      <p:grpSpPr>
        <a:xfrm>
          <a:off x="0" y="0"/>
          <a:ext cx="0" cy="0"/>
          <a:chOff x="0" y="0"/>
          <a:chExt cx="0" cy="0"/>
        </a:xfrm>
      </p:grpSpPr>
      <p:sp>
        <p:nvSpPr>
          <p:cNvPr id="1929" name="Google Shape;1929;g1be9f953d93_2_2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30" name="Google Shape;1930;g1be9f953d93_2_24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5" name="Shape 1945"/>
        <p:cNvGrpSpPr/>
        <p:nvPr/>
      </p:nvGrpSpPr>
      <p:grpSpPr>
        <a:xfrm>
          <a:off x="0" y="0"/>
          <a:ext cx="0" cy="0"/>
          <a:chOff x="0" y="0"/>
          <a:chExt cx="0" cy="0"/>
        </a:xfrm>
      </p:grpSpPr>
      <p:sp>
        <p:nvSpPr>
          <p:cNvPr id="1946" name="Google Shape;1946;g1c413a16a8c_8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7" name="Google Shape;1947;g1c413a16a8c_8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4" name="Shape 1954"/>
        <p:cNvGrpSpPr/>
        <p:nvPr/>
      </p:nvGrpSpPr>
      <p:grpSpPr>
        <a:xfrm>
          <a:off x="0" y="0"/>
          <a:ext cx="0" cy="0"/>
          <a:chOff x="0" y="0"/>
          <a:chExt cx="0" cy="0"/>
        </a:xfrm>
      </p:grpSpPr>
      <p:sp>
        <p:nvSpPr>
          <p:cNvPr id="1955" name="Google Shape;1955;g1c413a16a8c_8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6" name="Google Shape;1956;g1c413a16a8c_8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2" name="Shape 1962"/>
        <p:cNvGrpSpPr/>
        <p:nvPr/>
      </p:nvGrpSpPr>
      <p:grpSpPr>
        <a:xfrm>
          <a:off x="0" y="0"/>
          <a:ext cx="0" cy="0"/>
          <a:chOff x="0" y="0"/>
          <a:chExt cx="0" cy="0"/>
        </a:xfrm>
      </p:grpSpPr>
      <p:sp>
        <p:nvSpPr>
          <p:cNvPr id="1963" name="Google Shape;1963;g1be9f953d93_2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64" name="Google Shape;1964;g1be9f953d93_2_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9" name="Shape 1979"/>
        <p:cNvGrpSpPr/>
        <p:nvPr/>
      </p:nvGrpSpPr>
      <p:grpSpPr>
        <a:xfrm>
          <a:off x="0" y="0"/>
          <a:ext cx="0" cy="0"/>
          <a:chOff x="0" y="0"/>
          <a:chExt cx="0" cy="0"/>
        </a:xfrm>
      </p:grpSpPr>
      <p:sp>
        <p:nvSpPr>
          <p:cNvPr id="1980" name="Google Shape;1980;g1be9f953d93_2_2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81" name="Google Shape;1981;g1be9f953d93_2_28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2" name="Shape 2002"/>
        <p:cNvGrpSpPr/>
        <p:nvPr/>
      </p:nvGrpSpPr>
      <p:grpSpPr>
        <a:xfrm>
          <a:off x="0" y="0"/>
          <a:ext cx="0" cy="0"/>
          <a:chOff x="0" y="0"/>
          <a:chExt cx="0" cy="0"/>
        </a:xfrm>
      </p:grpSpPr>
      <p:sp>
        <p:nvSpPr>
          <p:cNvPr id="2003" name="Google Shape;2003;g1be9f953d93_2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004" name="Google Shape;2004;g1be9f953d93_2_37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5" name="Shape 2025"/>
        <p:cNvGrpSpPr/>
        <p:nvPr/>
      </p:nvGrpSpPr>
      <p:grpSpPr>
        <a:xfrm>
          <a:off x="0" y="0"/>
          <a:ext cx="0" cy="0"/>
          <a:chOff x="0" y="0"/>
          <a:chExt cx="0" cy="0"/>
        </a:xfrm>
      </p:grpSpPr>
      <p:sp>
        <p:nvSpPr>
          <p:cNvPr id="2026" name="Google Shape;2026;g1be9f953d93_2_3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027" name="Google Shape;2027;g1be9f953d93_2_39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8" name="Shape 2048"/>
        <p:cNvGrpSpPr/>
        <p:nvPr/>
      </p:nvGrpSpPr>
      <p:grpSpPr>
        <a:xfrm>
          <a:off x="0" y="0"/>
          <a:ext cx="0" cy="0"/>
          <a:chOff x="0" y="0"/>
          <a:chExt cx="0" cy="0"/>
        </a:xfrm>
      </p:grpSpPr>
      <p:sp>
        <p:nvSpPr>
          <p:cNvPr id="2049" name="Google Shape;2049;g1be9f953d93_2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050" name="Google Shape;2050;g1be9f953d93_2_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5" name="Shape 2065"/>
        <p:cNvGrpSpPr/>
        <p:nvPr/>
      </p:nvGrpSpPr>
      <p:grpSpPr>
        <a:xfrm>
          <a:off x="0" y="0"/>
          <a:ext cx="0" cy="0"/>
          <a:chOff x="0" y="0"/>
          <a:chExt cx="0" cy="0"/>
        </a:xfrm>
      </p:grpSpPr>
      <p:sp>
        <p:nvSpPr>
          <p:cNvPr id="2066" name="Google Shape;2066;g1be9f953d93_2_4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067" name="Google Shape;2067;g1be9f953d93_2_44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8" name="Shape 1808"/>
        <p:cNvGrpSpPr/>
        <p:nvPr/>
      </p:nvGrpSpPr>
      <p:grpSpPr>
        <a:xfrm>
          <a:off x="0" y="0"/>
          <a:ext cx="0" cy="0"/>
          <a:chOff x="0" y="0"/>
          <a:chExt cx="0" cy="0"/>
        </a:xfrm>
      </p:grpSpPr>
      <p:sp>
        <p:nvSpPr>
          <p:cNvPr id="1809" name="Google Shape;1809;p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10" name="Google Shape;1810;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9" name="Shape 2089"/>
        <p:cNvGrpSpPr/>
        <p:nvPr/>
      </p:nvGrpSpPr>
      <p:grpSpPr>
        <a:xfrm>
          <a:off x="0" y="0"/>
          <a:ext cx="0" cy="0"/>
          <a:chOff x="0" y="0"/>
          <a:chExt cx="0" cy="0"/>
        </a:xfrm>
      </p:grpSpPr>
      <p:sp>
        <p:nvSpPr>
          <p:cNvPr id="2090" name="Google Shape;2090;g1c413a16a8c_7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1" name="Google Shape;2091;g1c413a16a8c_7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-Regardless of the departments, the members came together at the lab and helped each other to finish the robot and get it to function: Passive releasing mechanism : simple “mech tasks” done by hw (taught/guided by mech members)</a:t>
            </a:r>
            <a:endParaRPr/>
          </a:p>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0" name="Shape 2100"/>
        <p:cNvGrpSpPr/>
        <p:nvPr/>
      </p:nvGrpSpPr>
      <p:grpSpPr>
        <a:xfrm>
          <a:off x="0" y="0"/>
          <a:ext cx="0" cy="0"/>
          <a:chOff x="0" y="0"/>
          <a:chExt cx="0" cy="0"/>
        </a:xfrm>
      </p:grpSpPr>
      <p:sp>
        <p:nvSpPr>
          <p:cNvPr id="2101" name="Google Shape;2101;g1c413a16a8c_14_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2" name="Google Shape;2102;g1c413a16a8c_14_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-Regardless of the departments, the members came together at the lab and helped each other to finish the robot and get it to function: Passive releasing mechanism : simple “mech tasks” done by hw (taught/guided by mech members)</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6" name="Shape 2146"/>
        <p:cNvGrpSpPr/>
        <p:nvPr/>
      </p:nvGrpSpPr>
      <p:grpSpPr>
        <a:xfrm>
          <a:off x="0" y="0"/>
          <a:ext cx="0" cy="0"/>
          <a:chOff x="0" y="0"/>
          <a:chExt cx="0" cy="0"/>
        </a:xfrm>
      </p:grpSpPr>
      <p:sp>
        <p:nvSpPr>
          <p:cNvPr id="2147" name="Google Shape;2147;g1c413a16a8c_14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8" name="Google Shape;2148;g1c413a16a8c_14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Clr>
                <a:srgbClr val="0E6790"/>
              </a:buClr>
              <a:buSzPts val="1300"/>
              <a:buFont typeface="Arimo"/>
              <a:buChar char="●"/>
            </a:pPr>
            <a:r>
              <a:rPr b="1" lang="en" sz="1300">
                <a:solidFill>
                  <a:srgbClr val="0E6790"/>
                </a:solidFill>
                <a:latin typeface="Arimo"/>
                <a:ea typeface="Arimo"/>
                <a:cs typeface="Arimo"/>
                <a:sym typeface="Arimo"/>
              </a:rPr>
              <a:t>Robot Design (TR)</a:t>
            </a:r>
            <a:endParaRPr b="1" sz="1300">
              <a:solidFill>
                <a:srgbClr val="0E6790"/>
              </a:solidFill>
              <a:latin typeface="Arimo"/>
              <a:ea typeface="Arimo"/>
              <a:cs typeface="Arimo"/>
              <a:sym typeface="Arimo"/>
            </a:endParaRPr>
          </a:p>
          <a:p>
            <a:pPr indent="-311150" lvl="0" marL="457200" rtl="0" algn="l">
              <a:spcBef>
                <a:spcPts val="0"/>
              </a:spcBef>
              <a:spcAft>
                <a:spcPts val="0"/>
              </a:spcAft>
              <a:buClr>
                <a:srgbClr val="0E6790"/>
              </a:buClr>
              <a:buSzPts val="1300"/>
              <a:buFont typeface="Arimo"/>
              <a:buChar char="●"/>
            </a:pPr>
            <a:r>
              <a:rPr lang="en" sz="1300">
                <a:solidFill>
                  <a:srgbClr val="0E6790"/>
                </a:solidFill>
                <a:latin typeface="Arimo"/>
                <a:ea typeface="Arimo"/>
                <a:cs typeface="Arimo"/>
                <a:sym typeface="Arimo"/>
              </a:rPr>
              <a:t>i.e. loading mechanism, dropping mechanism, practical assembly, risk management, Lagori task solution</a:t>
            </a:r>
            <a:endParaRPr sz="1300">
              <a:solidFill>
                <a:srgbClr val="0E6790"/>
              </a:solidFill>
              <a:latin typeface="Arimo"/>
              <a:ea typeface="Arimo"/>
              <a:cs typeface="Arimo"/>
              <a:sym typeface="Arimo"/>
            </a:endParaRPr>
          </a:p>
          <a:p>
            <a:pPr indent="0" lvl="0" marL="0" rtl="0" algn="l">
              <a:spcBef>
                <a:spcPts val="0"/>
              </a:spcBef>
              <a:spcAft>
                <a:spcPts val="0"/>
              </a:spcAft>
              <a:buClr>
                <a:schemeClr val="dk1"/>
              </a:buClr>
              <a:buSzPts val="1100"/>
              <a:buFont typeface="Arial"/>
              <a:buNone/>
            </a:pPr>
            <a:r>
              <a:t/>
            </a:r>
            <a:endParaRPr sz="1300">
              <a:solidFill>
                <a:srgbClr val="0E6790"/>
              </a:solidFill>
              <a:latin typeface="Arimo"/>
              <a:ea typeface="Arimo"/>
              <a:cs typeface="Arimo"/>
              <a:sym typeface="Arimo"/>
            </a:endParaRPr>
          </a:p>
          <a:p>
            <a:pPr indent="-311150" lvl="0" marL="457200" rtl="0" algn="l">
              <a:spcBef>
                <a:spcPts val="0"/>
              </a:spcBef>
              <a:spcAft>
                <a:spcPts val="0"/>
              </a:spcAft>
              <a:buClr>
                <a:srgbClr val="0E6790"/>
              </a:buClr>
              <a:buSzPts val="1300"/>
              <a:buFont typeface="Arimo"/>
              <a:buChar char="●"/>
            </a:pPr>
            <a:r>
              <a:rPr b="1" lang="en" sz="1300">
                <a:solidFill>
                  <a:srgbClr val="0E6790"/>
                </a:solidFill>
                <a:latin typeface="Arimo"/>
                <a:ea typeface="Arimo"/>
                <a:cs typeface="Arimo"/>
                <a:sym typeface="Arimo"/>
              </a:rPr>
              <a:t>Loading Rack (Loading Zone)</a:t>
            </a:r>
            <a:endParaRPr sz="1300">
              <a:solidFill>
                <a:srgbClr val="0E6790"/>
              </a:solidFill>
              <a:latin typeface="Arimo"/>
              <a:ea typeface="Arimo"/>
              <a:cs typeface="Arimo"/>
              <a:sym typeface="Arimo"/>
            </a:endParaRPr>
          </a:p>
          <a:p>
            <a:pPr indent="-311150" lvl="0" marL="457200" rtl="0" algn="l">
              <a:spcBef>
                <a:spcPts val="0"/>
              </a:spcBef>
              <a:spcAft>
                <a:spcPts val="0"/>
              </a:spcAft>
              <a:buClr>
                <a:srgbClr val="0E6790"/>
              </a:buClr>
              <a:buSzPts val="1300"/>
              <a:buFont typeface="Arimo"/>
              <a:buChar char="●"/>
            </a:pPr>
            <a:r>
              <a:rPr lang="en" sz="1300">
                <a:solidFill>
                  <a:srgbClr val="0E6790"/>
                </a:solidFill>
                <a:latin typeface="Arimo"/>
                <a:ea typeface="Arimo"/>
                <a:cs typeface="Arimo"/>
                <a:sym typeface="Arimo"/>
              </a:rPr>
              <a:t>How to function well with TR, allowing pieces to roll accurately into “loading chambers” of TR rack</a:t>
            </a:r>
            <a:endParaRPr sz="1300">
              <a:solidFill>
                <a:srgbClr val="0E6790"/>
              </a:solidFill>
              <a:latin typeface="Arimo"/>
              <a:ea typeface="Arimo"/>
              <a:cs typeface="Arimo"/>
              <a:sym typeface="Arimo"/>
            </a:endParaRPr>
          </a:p>
          <a:p>
            <a:pPr indent="-311150" lvl="0" marL="457200" rtl="0" algn="l">
              <a:spcBef>
                <a:spcPts val="0"/>
              </a:spcBef>
              <a:spcAft>
                <a:spcPts val="0"/>
              </a:spcAft>
              <a:buClr>
                <a:srgbClr val="0E6790"/>
              </a:buClr>
              <a:buSzPts val="1300"/>
              <a:buFont typeface="Arimo"/>
              <a:buChar char="●"/>
            </a:pPr>
            <a:r>
              <a:rPr lang="en" sz="1300">
                <a:solidFill>
                  <a:srgbClr val="0E6790"/>
                </a:solidFill>
                <a:latin typeface="Arimo"/>
                <a:ea typeface="Arimo"/>
                <a:cs typeface="Arimo"/>
                <a:sym typeface="Arimo"/>
              </a:rPr>
              <a:t>Overall Design, Dimensions, Assembly</a:t>
            </a:r>
            <a:endParaRPr sz="1300">
              <a:solidFill>
                <a:schemeClr val="dk1"/>
              </a:solidFill>
              <a:latin typeface="Arimo"/>
              <a:ea typeface="Arimo"/>
              <a:cs typeface="Arimo"/>
              <a:sym typeface="Arimo"/>
            </a:endParaRPr>
          </a:p>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6" name="Shape 2166"/>
        <p:cNvGrpSpPr/>
        <p:nvPr/>
      </p:nvGrpSpPr>
      <p:grpSpPr>
        <a:xfrm>
          <a:off x="0" y="0"/>
          <a:ext cx="0" cy="0"/>
          <a:chOff x="0" y="0"/>
          <a:chExt cx="0" cy="0"/>
        </a:xfrm>
      </p:grpSpPr>
      <p:sp>
        <p:nvSpPr>
          <p:cNvPr id="2167" name="Google Shape;2167;g1c413a16a8c_14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8" name="Google Shape;2168;g1c413a16a8c_14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Clr>
                <a:srgbClr val="0E6790"/>
              </a:buClr>
              <a:buSzPts val="1300"/>
              <a:buFont typeface="Arimo"/>
              <a:buChar char="●"/>
            </a:pPr>
            <a:r>
              <a:rPr b="1" lang="en" sz="1300">
                <a:solidFill>
                  <a:srgbClr val="0E6790"/>
                </a:solidFill>
                <a:latin typeface="Arimo"/>
                <a:ea typeface="Arimo"/>
                <a:cs typeface="Arimo"/>
                <a:sym typeface="Arimo"/>
              </a:rPr>
              <a:t>Mainboard and Wires Soldering, TR and ARC Wire Routing, </a:t>
            </a:r>
            <a:endParaRPr b="1" sz="1300">
              <a:solidFill>
                <a:srgbClr val="0E6790"/>
              </a:solidFill>
              <a:latin typeface="Arimo"/>
              <a:ea typeface="Arimo"/>
              <a:cs typeface="Arimo"/>
              <a:sym typeface="Arimo"/>
            </a:endParaRPr>
          </a:p>
          <a:p>
            <a:pPr indent="-311150" lvl="0" marL="457200" rtl="0" algn="l">
              <a:spcBef>
                <a:spcPts val="0"/>
              </a:spcBef>
              <a:spcAft>
                <a:spcPts val="0"/>
              </a:spcAft>
              <a:buClr>
                <a:srgbClr val="0E6790"/>
              </a:buClr>
              <a:buSzPts val="1300"/>
              <a:buFont typeface="Arimo"/>
              <a:buChar char="●"/>
            </a:pPr>
            <a:r>
              <a:rPr b="1" lang="en" sz="1300">
                <a:solidFill>
                  <a:srgbClr val="0E6790"/>
                </a:solidFill>
                <a:latin typeface="Arimo"/>
                <a:ea typeface="Arimo"/>
                <a:cs typeface="Arimo"/>
                <a:sym typeface="Arimo"/>
              </a:rPr>
              <a:t>Robot Assembly, Debugging</a:t>
            </a:r>
            <a:endParaRPr b="1" sz="1300">
              <a:solidFill>
                <a:srgbClr val="0E6790"/>
              </a:solidFill>
              <a:latin typeface="Arimo"/>
              <a:ea typeface="Arimo"/>
              <a:cs typeface="Arimo"/>
              <a:sym typeface="Arimo"/>
            </a:endParaRPr>
          </a:p>
          <a:p>
            <a:pPr indent="0" lvl="0" marL="457200" rtl="0" algn="l">
              <a:spcBef>
                <a:spcPts val="0"/>
              </a:spcBef>
              <a:spcAft>
                <a:spcPts val="0"/>
              </a:spcAft>
              <a:buClr>
                <a:schemeClr val="dk1"/>
              </a:buClr>
              <a:buSzPts val="1100"/>
              <a:buFont typeface="Arial"/>
              <a:buNone/>
            </a:pPr>
            <a:r>
              <a:t/>
            </a:r>
            <a:endParaRPr sz="1300">
              <a:solidFill>
                <a:srgbClr val="0E6790"/>
              </a:solidFill>
              <a:latin typeface="Arimo"/>
              <a:ea typeface="Arimo"/>
              <a:cs typeface="Arimo"/>
              <a:sym typeface="Arimo"/>
            </a:endParaRPr>
          </a:p>
          <a:p>
            <a:pPr indent="-311150" lvl="0" marL="457200" rtl="0" algn="l">
              <a:spcBef>
                <a:spcPts val="0"/>
              </a:spcBef>
              <a:spcAft>
                <a:spcPts val="0"/>
              </a:spcAft>
              <a:buClr>
                <a:srgbClr val="0E6790"/>
              </a:buClr>
              <a:buSzPts val="1300"/>
              <a:buFont typeface="Arimo"/>
              <a:buChar char="●"/>
            </a:pPr>
            <a:r>
              <a:rPr b="1" lang="en" sz="1300">
                <a:solidFill>
                  <a:srgbClr val="0E6790"/>
                </a:solidFill>
                <a:latin typeface="Arimo"/>
                <a:ea typeface="Arimo"/>
                <a:cs typeface="Arimo"/>
                <a:sym typeface="Arimo"/>
              </a:rPr>
              <a:t>Support Work</a:t>
            </a:r>
            <a:endParaRPr sz="1300">
              <a:solidFill>
                <a:srgbClr val="0E6790"/>
              </a:solidFill>
              <a:latin typeface="Arimo"/>
              <a:ea typeface="Arimo"/>
              <a:cs typeface="Arimo"/>
              <a:sym typeface="Arimo"/>
            </a:endParaRPr>
          </a:p>
          <a:p>
            <a:pPr indent="-311150" lvl="0" marL="457200" rtl="0" algn="l">
              <a:spcBef>
                <a:spcPts val="0"/>
              </a:spcBef>
              <a:spcAft>
                <a:spcPts val="0"/>
              </a:spcAft>
              <a:buClr>
                <a:srgbClr val="0E6790"/>
              </a:buClr>
              <a:buSzPts val="1300"/>
              <a:buFont typeface="Arimo"/>
              <a:buChar char="●"/>
            </a:pPr>
            <a:r>
              <a:rPr lang="en" sz="1300">
                <a:solidFill>
                  <a:srgbClr val="0E6790"/>
                </a:solidFill>
                <a:latin typeface="Arimo"/>
                <a:ea typeface="Arimo"/>
                <a:cs typeface="Arimo"/>
                <a:sym typeface="Arimo"/>
              </a:rPr>
              <a:t>Assist software members in testing and debugging both TR and ARC applications</a:t>
            </a:r>
            <a:endParaRPr sz="1300">
              <a:solidFill>
                <a:srgbClr val="0E6790"/>
              </a:solidFill>
              <a:latin typeface="Arimo"/>
              <a:ea typeface="Arimo"/>
              <a:cs typeface="Arimo"/>
              <a:sym typeface="Arimo"/>
            </a:endParaRPr>
          </a:p>
          <a:p>
            <a:pPr indent="-311150" lvl="0" marL="457200" rtl="0" algn="l">
              <a:spcBef>
                <a:spcPts val="0"/>
              </a:spcBef>
              <a:spcAft>
                <a:spcPts val="0"/>
              </a:spcAft>
              <a:buClr>
                <a:srgbClr val="0E6790"/>
              </a:buClr>
              <a:buSzPts val="1300"/>
              <a:buFont typeface="Arimo"/>
              <a:buChar char="●"/>
            </a:pPr>
            <a:r>
              <a:rPr lang="en" sz="1300">
                <a:solidFill>
                  <a:srgbClr val="0E6790"/>
                </a:solidFill>
                <a:latin typeface="Arimo"/>
                <a:ea typeface="Arimo"/>
                <a:cs typeface="Arimo"/>
                <a:sym typeface="Arimo"/>
              </a:rPr>
              <a:t>Assist mechanical members in overall robot assembly and troubleshooting</a:t>
            </a:r>
            <a:endParaRPr sz="1300">
              <a:solidFill>
                <a:srgbClr val="0E6790"/>
              </a:solidFill>
              <a:latin typeface="Arimo"/>
              <a:ea typeface="Arimo"/>
              <a:cs typeface="Arimo"/>
              <a:sym typeface="Arimo"/>
            </a:endParaRPr>
          </a:p>
          <a:p>
            <a:pPr indent="-311150" lvl="0" marL="457200" rtl="0" algn="l">
              <a:spcBef>
                <a:spcPts val="0"/>
              </a:spcBef>
              <a:spcAft>
                <a:spcPts val="0"/>
              </a:spcAft>
              <a:buClr>
                <a:srgbClr val="0E6790"/>
              </a:buClr>
              <a:buSzPts val="1300"/>
              <a:buFont typeface="Arimo"/>
              <a:buChar char="●"/>
            </a:pPr>
            <a:r>
              <a:rPr lang="en" sz="1300">
                <a:solidFill>
                  <a:srgbClr val="0E6790"/>
                </a:solidFill>
                <a:latin typeface="Arimo"/>
                <a:ea typeface="Arimo"/>
                <a:cs typeface="Arimo"/>
                <a:sym typeface="Arimo"/>
              </a:rPr>
              <a:t>Maintenance</a:t>
            </a:r>
            <a:endParaRPr sz="1300">
              <a:solidFill>
                <a:srgbClr val="0E6790"/>
              </a:solidFill>
              <a:latin typeface="Arimo"/>
              <a:ea typeface="Arimo"/>
              <a:cs typeface="Arimo"/>
              <a:sym typeface="Arimo"/>
            </a:endParaRPr>
          </a:p>
          <a:p>
            <a:pPr indent="0" lvl="0" marL="0" rtl="0" algn="l">
              <a:spcBef>
                <a:spcPts val="0"/>
              </a:spcBef>
              <a:spcAft>
                <a:spcPts val="0"/>
              </a:spcAft>
              <a:buClr>
                <a:schemeClr val="dk1"/>
              </a:buClr>
              <a:buSzPts val="1100"/>
              <a:buFont typeface="Arial"/>
              <a:buNone/>
            </a:pPr>
            <a:r>
              <a:t/>
            </a:r>
            <a:endParaRPr sz="1300">
              <a:solidFill>
                <a:schemeClr val="dk1"/>
              </a:solidFill>
              <a:latin typeface="Arimo"/>
              <a:ea typeface="Arimo"/>
              <a:cs typeface="Arimo"/>
              <a:sym typeface="Arimo"/>
            </a:endParaRPr>
          </a:p>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0" name="Shape 2190"/>
        <p:cNvGrpSpPr/>
        <p:nvPr/>
      </p:nvGrpSpPr>
      <p:grpSpPr>
        <a:xfrm>
          <a:off x="0" y="0"/>
          <a:ext cx="0" cy="0"/>
          <a:chOff x="0" y="0"/>
          <a:chExt cx="0" cy="0"/>
        </a:xfrm>
      </p:grpSpPr>
      <p:sp>
        <p:nvSpPr>
          <p:cNvPr id="2191" name="Google Shape;2191;g1c413a16a8c_14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2" name="Google Shape;2192;g1c413a16a8c_14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Clr>
                <a:srgbClr val="0E6790"/>
              </a:buClr>
              <a:buSzPts val="1200"/>
              <a:buFont typeface="Arimo"/>
              <a:buChar char="●"/>
            </a:pPr>
            <a:r>
              <a:rPr b="1" lang="en" sz="1200">
                <a:solidFill>
                  <a:srgbClr val="0E6790"/>
                </a:solidFill>
                <a:latin typeface="Arimo"/>
                <a:ea typeface="Arimo"/>
                <a:cs typeface="Arimo"/>
                <a:sym typeface="Arimo"/>
              </a:rPr>
              <a:t>Task Robot Command Systems</a:t>
            </a:r>
            <a:endParaRPr sz="1200">
              <a:solidFill>
                <a:srgbClr val="0E6790"/>
              </a:solidFill>
              <a:latin typeface="Arimo"/>
              <a:ea typeface="Arimo"/>
              <a:cs typeface="Arimo"/>
              <a:sym typeface="Arimo"/>
            </a:endParaRPr>
          </a:p>
          <a:p>
            <a:pPr indent="-304800" lvl="0" marL="457200" rtl="0" algn="l">
              <a:spcBef>
                <a:spcPts val="0"/>
              </a:spcBef>
              <a:spcAft>
                <a:spcPts val="0"/>
              </a:spcAft>
              <a:buClr>
                <a:srgbClr val="0E6790"/>
              </a:buClr>
              <a:buSzPts val="1200"/>
              <a:buFont typeface="Arimo"/>
              <a:buChar char="●"/>
            </a:pPr>
            <a:r>
              <a:rPr lang="en" sz="1200">
                <a:solidFill>
                  <a:srgbClr val="0E6790"/>
                </a:solidFill>
                <a:latin typeface="Arimo"/>
                <a:ea typeface="Arimo"/>
                <a:cs typeface="Arimo"/>
                <a:sym typeface="Arimo"/>
              </a:rPr>
              <a:t>i.e. bluetooth command system, move coordinate system, moving and shooting, auto shortcuts, TOF applications, manual control</a:t>
            </a:r>
            <a:endParaRPr sz="1200">
              <a:solidFill>
                <a:srgbClr val="0E6790"/>
              </a:solidFill>
              <a:latin typeface="Arimo"/>
              <a:ea typeface="Arimo"/>
              <a:cs typeface="Arimo"/>
              <a:sym typeface="Arimo"/>
            </a:endParaRPr>
          </a:p>
          <a:p>
            <a:pPr indent="-304800" lvl="0" marL="457200" rtl="0" algn="l">
              <a:spcBef>
                <a:spcPts val="0"/>
              </a:spcBef>
              <a:spcAft>
                <a:spcPts val="0"/>
              </a:spcAft>
              <a:buClr>
                <a:srgbClr val="0E6790"/>
              </a:buClr>
              <a:buSzPts val="1200"/>
              <a:buFont typeface="Arimo"/>
              <a:buChar char="●"/>
            </a:pPr>
            <a:r>
              <a:rPr lang="en" sz="1200">
                <a:solidFill>
                  <a:srgbClr val="0E6790"/>
                </a:solidFill>
                <a:latin typeface="Arimo"/>
                <a:ea typeface="Arimo"/>
                <a:cs typeface="Arimo"/>
                <a:sym typeface="Arimo"/>
              </a:rPr>
              <a:t>Evaluate and adapt to actual scenarios and environment</a:t>
            </a:r>
            <a:endParaRPr sz="1200">
              <a:solidFill>
                <a:srgbClr val="0E6790"/>
              </a:solidFill>
              <a:latin typeface="Arimo"/>
              <a:ea typeface="Arimo"/>
              <a:cs typeface="Arimo"/>
              <a:sym typeface="Arimo"/>
            </a:endParaRPr>
          </a:p>
          <a:p>
            <a:pPr indent="-304800" lvl="0" marL="457200" rtl="0" algn="l">
              <a:spcBef>
                <a:spcPts val="0"/>
              </a:spcBef>
              <a:spcAft>
                <a:spcPts val="0"/>
              </a:spcAft>
              <a:buClr>
                <a:srgbClr val="0E6790"/>
              </a:buClr>
              <a:buSzPts val="1200"/>
              <a:buFont typeface="Arimo"/>
              <a:buChar char="●"/>
            </a:pPr>
            <a:r>
              <a:rPr lang="en" sz="1200">
                <a:solidFill>
                  <a:srgbClr val="0E6790"/>
                </a:solidFill>
                <a:latin typeface="Arimo"/>
                <a:ea typeface="Arimo"/>
                <a:cs typeface="Arimo"/>
                <a:sym typeface="Arimo"/>
              </a:rPr>
              <a:t>Risk control, debugging</a:t>
            </a:r>
            <a:endParaRPr sz="1200">
              <a:solidFill>
                <a:srgbClr val="0E6790"/>
              </a:solidFill>
              <a:latin typeface="Arimo"/>
              <a:ea typeface="Arimo"/>
              <a:cs typeface="Arimo"/>
              <a:sym typeface="Arimo"/>
            </a:endParaRPr>
          </a:p>
          <a:p>
            <a:pPr indent="-304800" lvl="0" marL="457200" rtl="0" algn="l">
              <a:spcBef>
                <a:spcPts val="0"/>
              </a:spcBef>
              <a:spcAft>
                <a:spcPts val="0"/>
              </a:spcAft>
              <a:buClr>
                <a:srgbClr val="0E6790"/>
              </a:buClr>
              <a:buSzPts val="1200"/>
              <a:buFont typeface="Arimo"/>
              <a:buChar char="●"/>
            </a:pPr>
            <a:r>
              <a:rPr lang="en" sz="1200">
                <a:solidFill>
                  <a:srgbClr val="0E6790"/>
                </a:solidFill>
                <a:latin typeface="Arimo"/>
                <a:ea typeface="Arimo"/>
                <a:cs typeface="Arimo"/>
                <a:sym typeface="Arimo"/>
              </a:rPr>
              <a:t>Multiple testing</a:t>
            </a:r>
            <a:endParaRPr sz="1200">
              <a:solidFill>
                <a:srgbClr val="0E6790"/>
              </a:solidFill>
              <a:latin typeface="Arimo"/>
              <a:ea typeface="Arimo"/>
              <a:cs typeface="Arimo"/>
              <a:sym typeface="Arimo"/>
            </a:endParaRPr>
          </a:p>
          <a:p>
            <a:pPr indent="0" lvl="0" marL="457200" rtl="0" algn="l">
              <a:spcBef>
                <a:spcPts val="0"/>
              </a:spcBef>
              <a:spcAft>
                <a:spcPts val="0"/>
              </a:spcAft>
              <a:buClr>
                <a:schemeClr val="dk1"/>
              </a:buClr>
              <a:buSzPts val="1100"/>
              <a:buFont typeface="Arial"/>
              <a:buNone/>
            </a:pPr>
            <a:r>
              <a:t/>
            </a:r>
            <a:endParaRPr sz="1200">
              <a:solidFill>
                <a:srgbClr val="0E6790"/>
              </a:solidFill>
              <a:latin typeface="Arimo"/>
              <a:ea typeface="Arimo"/>
              <a:cs typeface="Arimo"/>
              <a:sym typeface="Arimo"/>
            </a:endParaRPr>
          </a:p>
          <a:p>
            <a:pPr indent="-304800" lvl="0" marL="457200" rtl="0" algn="l">
              <a:spcBef>
                <a:spcPts val="0"/>
              </a:spcBef>
              <a:spcAft>
                <a:spcPts val="0"/>
              </a:spcAft>
              <a:buClr>
                <a:srgbClr val="0E6790"/>
              </a:buClr>
              <a:buSzPts val="1200"/>
              <a:buFont typeface="Arimo"/>
              <a:buChar char="●"/>
            </a:pPr>
            <a:r>
              <a:rPr b="1" lang="en" sz="1200">
                <a:solidFill>
                  <a:srgbClr val="0E6790"/>
                </a:solidFill>
                <a:latin typeface="Arimo"/>
                <a:ea typeface="Arimo"/>
                <a:cs typeface="Arimo"/>
                <a:sym typeface="Arimo"/>
              </a:rPr>
              <a:t>ARC Systems</a:t>
            </a:r>
            <a:endParaRPr sz="1200">
              <a:solidFill>
                <a:srgbClr val="0E6790"/>
              </a:solidFill>
              <a:latin typeface="Arimo"/>
              <a:ea typeface="Arimo"/>
              <a:cs typeface="Arimo"/>
              <a:sym typeface="Arimo"/>
            </a:endParaRPr>
          </a:p>
          <a:p>
            <a:pPr indent="-304800" lvl="0" marL="457200" rtl="0" algn="l">
              <a:spcBef>
                <a:spcPts val="0"/>
              </a:spcBef>
              <a:spcAft>
                <a:spcPts val="0"/>
              </a:spcAft>
              <a:buClr>
                <a:srgbClr val="0E6790"/>
              </a:buClr>
              <a:buSzPts val="1200"/>
              <a:buFont typeface="Arimo"/>
              <a:buChar char="●"/>
            </a:pPr>
            <a:r>
              <a:rPr lang="en" sz="1200">
                <a:solidFill>
                  <a:srgbClr val="0E6790"/>
                </a:solidFill>
                <a:latin typeface="Arimo"/>
                <a:ea typeface="Arimo"/>
                <a:cs typeface="Arimo"/>
                <a:sym typeface="Arimo"/>
              </a:rPr>
              <a:t>I.e. image processing, track sensing, sobel filter, PID algorithms, etc</a:t>
            </a:r>
            <a:endParaRPr sz="1200">
              <a:solidFill>
                <a:srgbClr val="0E6790"/>
              </a:solidFill>
              <a:latin typeface="Arimo"/>
              <a:ea typeface="Arimo"/>
              <a:cs typeface="Arimo"/>
              <a:sym typeface="Arimo"/>
            </a:endParaRPr>
          </a:p>
          <a:p>
            <a:pPr indent="-304800" lvl="0" marL="457200" rtl="0" algn="l">
              <a:spcBef>
                <a:spcPts val="0"/>
              </a:spcBef>
              <a:spcAft>
                <a:spcPts val="0"/>
              </a:spcAft>
              <a:buClr>
                <a:srgbClr val="0E6790"/>
              </a:buClr>
              <a:buSzPts val="1200"/>
              <a:buFont typeface="Arimo"/>
              <a:buChar char="●"/>
            </a:pPr>
            <a:r>
              <a:rPr lang="en" sz="1200">
                <a:solidFill>
                  <a:srgbClr val="0E6790"/>
                </a:solidFill>
                <a:latin typeface="Arimo"/>
                <a:ea typeface="Arimo"/>
                <a:cs typeface="Arimo"/>
                <a:sym typeface="Arimo"/>
              </a:rPr>
              <a:t>Multiple testing, balance between speed and performance stability</a:t>
            </a:r>
            <a:endParaRPr sz="1200">
              <a:solidFill>
                <a:srgbClr val="0E6790"/>
              </a:solidFill>
              <a:latin typeface="Arimo"/>
              <a:ea typeface="Arimo"/>
              <a:cs typeface="Arimo"/>
              <a:sym typeface="Arimo"/>
            </a:endParaRPr>
          </a:p>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2" name="Shape 2222"/>
        <p:cNvGrpSpPr/>
        <p:nvPr/>
      </p:nvGrpSpPr>
      <p:grpSpPr>
        <a:xfrm>
          <a:off x="0" y="0"/>
          <a:ext cx="0" cy="0"/>
          <a:chOff x="0" y="0"/>
          <a:chExt cx="0" cy="0"/>
        </a:xfrm>
      </p:grpSpPr>
      <p:sp>
        <p:nvSpPr>
          <p:cNvPr id="2223" name="Google Shape;2223;g1be9f953d93_2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24" name="Google Shape;2224;g1be9f953d93_2_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9" name="Shape 2239"/>
        <p:cNvGrpSpPr/>
        <p:nvPr/>
      </p:nvGrpSpPr>
      <p:grpSpPr>
        <a:xfrm>
          <a:off x="0" y="0"/>
          <a:ext cx="0" cy="0"/>
          <a:chOff x="0" y="0"/>
          <a:chExt cx="0" cy="0"/>
        </a:xfrm>
      </p:grpSpPr>
      <p:sp>
        <p:nvSpPr>
          <p:cNvPr id="2240" name="Google Shape;2240;g1c413a16a8c_8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1" name="Google Shape;2241;g1c413a16a8c_8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7" name="Shape 2247"/>
        <p:cNvGrpSpPr/>
        <p:nvPr/>
      </p:nvGrpSpPr>
      <p:grpSpPr>
        <a:xfrm>
          <a:off x="0" y="0"/>
          <a:ext cx="0" cy="0"/>
          <a:chOff x="0" y="0"/>
          <a:chExt cx="0" cy="0"/>
        </a:xfrm>
      </p:grpSpPr>
      <p:sp>
        <p:nvSpPr>
          <p:cNvPr id="2248" name="Google Shape;2248;g1be9f953d93_2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49" name="Google Shape;2249;g1be9f953d93_2_1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5" name="Shape 2265"/>
        <p:cNvGrpSpPr/>
        <p:nvPr/>
      </p:nvGrpSpPr>
      <p:grpSpPr>
        <a:xfrm>
          <a:off x="0" y="0"/>
          <a:ext cx="0" cy="0"/>
          <a:chOff x="0" y="0"/>
          <a:chExt cx="0" cy="0"/>
        </a:xfrm>
      </p:grpSpPr>
      <p:sp>
        <p:nvSpPr>
          <p:cNvPr id="2266" name="Google Shape;2266;g1be9f953d93_2_5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67" name="Google Shape;2267;g1be9f953d93_2_57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2" name="Shape 2282"/>
        <p:cNvGrpSpPr/>
        <p:nvPr/>
      </p:nvGrpSpPr>
      <p:grpSpPr>
        <a:xfrm>
          <a:off x="0" y="0"/>
          <a:ext cx="0" cy="0"/>
          <a:chOff x="0" y="0"/>
          <a:chExt cx="0" cy="0"/>
        </a:xfrm>
      </p:grpSpPr>
      <p:sp>
        <p:nvSpPr>
          <p:cNvPr id="2283" name="Google Shape;2283;g1be9f953d93_2_6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84" name="Google Shape;2284;g1be9f953d93_2_65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5" name="Shape 1835"/>
        <p:cNvGrpSpPr/>
        <p:nvPr/>
      </p:nvGrpSpPr>
      <p:grpSpPr>
        <a:xfrm>
          <a:off x="0" y="0"/>
          <a:ext cx="0" cy="0"/>
          <a:chOff x="0" y="0"/>
          <a:chExt cx="0" cy="0"/>
        </a:xfrm>
      </p:grpSpPr>
      <p:sp>
        <p:nvSpPr>
          <p:cNvPr id="1836" name="Google Shape;1836;p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37" name="Google Shape;1837;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4" name="Shape 2304"/>
        <p:cNvGrpSpPr/>
        <p:nvPr/>
      </p:nvGrpSpPr>
      <p:grpSpPr>
        <a:xfrm>
          <a:off x="0" y="0"/>
          <a:ext cx="0" cy="0"/>
          <a:chOff x="0" y="0"/>
          <a:chExt cx="0" cy="0"/>
        </a:xfrm>
      </p:grpSpPr>
      <p:sp>
        <p:nvSpPr>
          <p:cNvPr id="2305" name="Google Shape;2305;g5a22898e175c7538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6" name="Google Shape;2306;g5a22898e175c7538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0" name="Shape 2310"/>
        <p:cNvGrpSpPr/>
        <p:nvPr/>
      </p:nvGrpSpPr>
      <p:grpSpPr>
        <a:xfrm>
          <a:off x="0" y="0"/>
          <a:ext cx="0" cy="0"/>
          <a:chOff x="0" y="0"/>
          <a:chExt cx="0" cy="0"/>
        </a:xfrm>
      </p:grpSpPr>
      <p:sp>
        <p:nvSpPr>
          <p:cNvPr id="2311" name="Google Shape;2311;g1be9f953d93_2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12" name="Google Shape;2312;g1be9f953d93_2_4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7" name="Shape 2327"/>
        <p:cNvGrpSpPr/>
        <p:nvPr/>
      </p:nvGrpSpPr>
      <p:grpSpPr>
        <a:xfrm>
          <a:off x="0" y="0"/>
          <a:ext cx="0" cy="0"/>
          <a:chOff x="0" y="0"/>
          <a:chExt cx="0" cy="0"/>
        </a:xfrm>
      </p:grpSpPr>
      <p:sp>
        <p:nvSpPr>
          <p:cNvPr id="2328" name="Google Shape;2328;g1be9f953d93_2_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29" name="Google Shape;2329;g1be9f953d93_2_7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Communication: whats app announcements</a:t>
            </a:r>
            <a:endParaRPr/>
          </a:p>
          <a:p>
            <a:pPr indent="0" lvl="0" marL="0" rtl="0" algn="l">
              <a:lnSpc>
                <a:spcPct val="100000"/>
              </a:lnSpc>
              <a:spcBef>
                <a:spcPts val="0"/>
              </a:spcBef>
              <a:spcAft>
                <a:spcPts val="0"/>
              </a:spcAft>
              <a:buSzPts val="1100"/>
              <a:buNone/>
            </a:pPr>
            <a:r>
              <a:rPr lang="en"/>
              <a:t>Discord- respective channels for each dept. Along with group</a:t>
            </a:r>
            <a:endParaRPr/>
          </a:p>
          <a:p>
            <a:pPr indent="0" lvl="0" marL="0" rtl="0" algn="l">
              <a:lnSpc>
                <a:spcPct val="100000"/>
              </a:lnSpc>
              <a:spcBef>
                <a:spcPts val="0"/>
              </a:spcBef>
              <a:spcAft>
                <a:spcPts val="0"/>
              </a:spcAft>
              <a:buSzPts val="1100"/>
              <a:buNone/>
            </a:pPr>
            <a:r>
              <a:rPr lang="en"/>
              <a:t>Time table- for flexible arrangements for all members</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7" name="Shape 2337"/>
        <p:cNvGrpSpPr/>
        <p:nvPr/>
      </p:nvGrpSpPr>
      <p:grpSpPr>
        <a:xfrm>
          <a:off x="0" y="0"/>
          <a:ext cx="0" cy="0"/>
          <a:chOff x="0" y="0"/>
          <a:chExt cx="0" cy="0"/>
        </a:xfrm>
      </p:grpSpPr>
      <p:sp>
        <p:nvSpPr>
          <p:cNvPr id="2338" name="Google Shape;2338;g1c413a16a8c_8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9" name="Google Shape;2339;g1c413a16a8c_8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6" name="Shape 2346"/>
        <p:cNvGrpSpPr/>
        <p:nvPr/>
      </p:nvGrpSpPr>
      <p:grpSpPr>
        <a:xfrm>
          <a:off x="0" y="0"/>
          <a:ext cx="0" cy="0"/>
          <a:chOff x="0" y="0"/>
          <a:chExt cx="0" cy="0"/>
        </a:xfrm>
      </p:grpSpPr>
      <p:sp>
        <p:nvSpPr>
          <p:cNvPr id="2347" name="Google Shape;2347;p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48" name="Google Shape;2348;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4" name="Shape 2364"/>
        <p:cNvGrpSpPr/>
        <p:nvPr/>
      </p:nvGrpSpPr>
      <p:grpSpPr>
        <a:xfrm>
          <a:off x="0" y="0"/>
          <a:ext cx="0" cy="0"/>
          <a:chOff x="0" y="0"/>
          <a:chExt cx="0" cy="0"/>
        </a:xfrm>
      </p:grpSpPr>
      <p:sp>
        <p:nvSpPr>
          <p:cNvPr id="2365" name="Google Shape;2365;g1be9f953d93_2_7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66" name="Google Shape;2366;g1be9f953d93_2_7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0" name="Shape 2380"/>
        <p:cNvGrpSpPr/>
        <p:nvPr/>
      </p:nvGrpSpPr>
      <p:grpSpPr>
        <a:xfrm>
          <a:off x="0" y="0"/>
          <a:ext cx="0" cy="0"/>
          <a:chOff x="0" y="0"/>
          <a:chExt cx="0" cy="0"/>
        </a:xfrm>
      </p:grpSpPr>
      <p:sp>
        <p:nvSpPr>
          <p:cNvPr id="2381" name="Google Shape;2381;p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82" name="Google Shape;2382;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7" name="Shape 2397"/>
        <p:cNvGrpSpPr/>
        <p:nvPr/>
      </p:nvGrpSpPr>
      <p:grpSpPr>
        <a:xfrm>
          <a:off x="0" y="0"/>
          <a:ext cx="0" cy="0"/>
          <a:chOff x="0" y="0"/>
          <a:chExt cx="0" cy="0"/>
        </a:xfrm>
      </p:grpSpPr>
      <p:sp>
        <p:nvSpPr>
          <p:cNvPr id="2398" name="Google Shape;2398;p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99" name="Google Shape;2399;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1" name="Shape 2411"/>
        <p:cNvGrpSpPr/>
        <p:nvPr/>
      </p:nvGrpSpPr>
      <p:grpSpPr>
        <a:xfrm>
          <a:off x="0" y="0"/>
          <a:ext cx="0" cy="0"/>
          <a:chOff x="0" y="0"/>
          <a:chExt cx="0" cy="0"/>
        </a:xfrm>
      </p:grpSpPr>
      <p:sp>
        <p:nvSpPr>
          <p:cNvPr id="2412" name="Google Shape;2412;p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413" name="Google Shape;2413;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2" name="Shape 2422"/>
        <p:cNvGrpSpPr/>
        <p:nvPr/>
      </p:nvGrpSpPr>
      <p:grpSpPr>
        <a:xfrm>
          <a:off x="0" y="0"/>
          <a:ext cx="0" cy="0"/>
          <a:chOff x="0" y="0"/>
          <a:chExt cx="0" cy="0"/>
        </a:xfrm>
      </p:grpSpPr>
      <p:sp>
        <p:nvSpPr>
          <p:cNvPr id="2423" name="Google Shape;2423;p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424" name="Google Shape;2424;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2" name="Shape 1852"/>
        <p:cNvGrpSpPr/>
        <p:nvPr/>
      </p:nvGrpSpPr>
      <p:grpSpPr>
        <a:xfrm>
          <a:off x="0" y="0"/>
          <a:ext cx="0" cy="0"/>
          <a:chOff x="0" y="0"/>
          <a:chExt cx="0" cy="0"/>
        </a:xfrm>
      </p:grpSpPr>
      <p:sp>
        <p:nvSpPr>
          <p:cNvPr id="1853" name="Google Shape;1853;p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54" name="Google Shape;1854;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7" name="Shape 2437"/>
        <p:cNvGrpSpPr/>
        <p:nvPr/>
      </p:nvGrpSpPr>
      <p:grpSpPr>
        <a:xfrm>
          <a:off x="0" y="0"/>
          <a:ext cx="0" cy="0"/>
          <a:chOff x="0" y="0"/>
          <a:chExt cx="0" cy="0"/>
        </a:xfrm>
      </p:grpSpPr>
      <p:sp>
        <p:nvSpPr>
          <p:cNvPr id="2438" name="Google Shape;2438;p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439" name="Google Shape;2439;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1" name="Shape 2491"/>
        <p:cNvGrpSpPr/>
        <p:nvPr/>
      </p:nvGrpSpPr>
      <p:grpSpPr>
        <a:xfrm>
          <a:off x="0" y="0"/>
          <a:ext cx="0" cy="0"/>
          <a:chOff x="0" y="0"/>
          <a:chExt cx="0" cy="0"/>
        </a:xfrm>
      </p:grpSpPr>
      <p:sp>
        <p:nvSpPr>
          <p:cNvPr id="2492" name="Google Shape;2492;p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493" name="Google Shape;2493;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0" name="Shape 2560"/>
        <p:cNvGrpSpPr/>
        <p:nvPr/>
      </p:nvGrpSpPr>
      <p:grpSpPr>
        <a:xfrm>
          <a:off x="0" y="0"/>
          <a:ext cx="0" cy="0"/>
          <a:chOff x="0" y="0"/>
          <a:chExt cx="0" cy="0"/>
        </a:xfrm>
      </p:grpSpPr>
      <p:sp>
        <p:nvSpPr>
          <p:cNvPr id="2561" name="Google Shape;2561;p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562" name="Google Shape;2562;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0" name="Shape 2640"/>
        <p:cNvGrpSpPr/>
        <p:nvPr/>
      </p:nvGrpSpPr>
      <p:grpSpPr>
        <a:xfrm>
          <a:off x="0" y="0"/>
          <a:ext cx="0" cy="0"/>
          <a:chOff x="0" y="0"/>
          <a:chExt cx="0" cy="0"/>
        </a:xfrm>
      </p:grpSpPr>
      <p:sp>
        <p:nvSpPr>
          <p:cNvPr id="2641" name="Google Shape;2641;p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642" name="Google Shape;2642;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2" name="Shape 2732"/>
        <p:cNvGrpSpPr/>
        <p:nvPr/>
      </p:nvGrpSpPr>
      <p:grpSpPr>
        <a:xfrm>
          <a:off x="0" y="0"/>
          <a:ext cx="0" cy="0"/>
          <a:chOff x="0" y="0"/>
          <a:chExt cx="0" cy="0"/>
        </a:xfrm>
      </p:grpSpPr>
      <p:sp>
        <p:nvSpPr>
          <p:cNvPr id="2733" name="Google Shape;2733;p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734" name="Google Shape;2734;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8" name="Shape 2788"/>
        <p:cNvGrpSpPr/>
        <p:nvPr/>
      </p:nvGrpSpPr>
      <p:grpSpPr>
        <a:xfrm>
          <a:off x="0" y="0"/>
          <a:ext cx="0" cy="0"/>
          <a:chOff x="0" y="0"/>
          <a:chExt cx="0" cy="0"/>
        </a:xfrm>
      </p:grpSpPr>
      <p:sp>
        <p:nvSpPr>
          <p:cNvPr id="2789" name="Google Shape;2789;p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790" name="Google Shape;2790;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4" name="Shape 2804"/>
        <p:cNvGrpSpPr/>
        <p:nvPr/>
      </p:nvGrpSpPr>
      <p:grpSpPr>
        <a:xfrm>
          <a:off x="0" y="0"/>
          <a:ext cx="0" cy="0"/>
          <a:chOff x="0" y="0"/>
          <a:chExt cx="0" cy="0"/>
        </a:xfrm>
      </p:grpSpPr>
      <p:sp>
        <p:nvSpPr>
          <p:cNvPr id="2805" name="Google Shape;2805;p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806" name="Google Shape;2806;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3" name="Shape 2823"/>
        <p:cNvGrpSpPr/>
        <p:nvPr/>
      </p:nvGrpSpPr>
      <p:grpSpPr>
        <a:xfrm>
          <a:off x="0" y="0"/>
          <a:ext cx="0" cy="0"/>
          <a:chOff x="0" y="0"/>
          <a:chExt cx="0" cy="0"/>
        </a:xfrm>
      </p:grpSpPr>
      <p:sp>
        <p:nvSpPr>
          <p:cNvPr id="2824" name="Google Shape;2824;p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825" name="Google Shape;2825;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6" name="Shape 2846"/>
        <p:cNvGrpSpPr/>
        <p:nvPr/>
      </p:nvGrpSpPr>
      <p:grpSpPr>
        <a:xfrm>
          <a:off x="0" y="0"/>
          <a:ext cx="0" cy="0"/>
          <a:chOff x="0" y="0"/>
          <a:chExt cx="0" cy="0"/>
        </a:xfrm>
      </p:grpSpPr>
      <p:sp>
        <p:nvSpPr>
          <p:cNvPr id="2847" name="Google Shape;2847;p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848" name="Google Shape;2848;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5" name="Shape 2865"/>
        <p:cNvGrpSpPr/>
        <p:nvPr/>
      </p:nvGrpSpPr>
      <p:grpSpPr>
        <a:xfrm>
          <a:off x="0" y="0"/>
          <a:ext cx="0" cy="0"/>
          <a:chOff x="0" y="0"/>
          <a:chExt cx="0" cy="0"/>
        </a:xfrm>
      </p:grpSpPr>
      <p:sp>
        <p:nvSpPr>
          <p:cNvPr id="2866" name="Google Shape;2866;p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867" name="Google Shape;2867;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6" name="Shape 1866"/>
        <p:cNvGrpSpPr/>
        <p:nvPr/>
      </p:nvGrpSpPr>
      <p:grpSpPr>
        <a:xfrm>
          <a:off x="0" y="0"/>
          <a:ext cx="0" cy="0"/>
          <a:chOff x="0" y="0"/>
          <a:chExt cx="0" cy="0"/>
        </a:xfrm>
      </p:grpSpPr>
      <p:sp>
        <p:nvSpPr>
          <p:cNvPr id="1867" name="Google Shape;1867;g1c413a16a8c_2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8" name="Google Shape;1868;g1c413a16a8c_2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2" name="Shape 2882"/>
        <p:cNvGrpSpPr/>
        <p:nvPr/>
      </p:nvGrpSpPr>
      <p:grpSpPr>
        <a:xfrm>
          <a:off x="0" y="0"/>
          <a:ext cx="0" cy="0"/>
          <a:chOff x="0" y="0"/>
          <a:chExt cx="0" cy="0"/>
        </a:xfrm>
      </p:grpSpPr>
      <p:sp>
        <p:nvSpPr>
          <p:cNvPr id="2883" name="Google Shape;2883;p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884" name="Google Shape;2884;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2" name="Shape 2902"/>
        <p:cNvGrpSpPr/>
        <p:nvPr/>
      </p:nvGrpSpPr>
      <p:grpSpPr>
        <a:xfrm>
          <a:off x="0" y="0"/>
          <a:ext cx="0" cy="0"/>
          <a:chOff x="0" y="0"/>
          <a:chExt cx="0" cy="0"/>
        </a:xfrm>
      </p:grpSpPr>
      <p:sp>
        <p:nvSpPr>
          <p:cNvPr id="2903" name="Google Shape;2903;p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904" name="Google Shape;2904;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27" name="Shape 2927"/>
        <p:cNvGrpSpPr/>
        <p:nvPr/>
      </p:nvGrpSpPr>
      <p:grpSpPr>
        <a:xfrm>
          <a:off x="0" y="0"/>
          <a:ext cx="0" cy="0"/>
          <a:chOff x="0" y="0"/>
          <a:chExt cx="0" cy="0"/>
        </a:xfrm>
      </p:grpSpPr>
      <p:sp>
        <p:nvSpPr>
          <p:cNvPr id="2928" name="Google Shape;2928;p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929" name="Google Shape;2929;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9" name="Shape 2949"/>
        <p:cNvGrpSpPr/>
        <p:nvPr/>
      </p:nvGrpSpPr>
      <p:grpSpPr>
        <a:xfrm>
          <a:off x="0" y="0"/>
          <a:ext cx="0" cy="0"/>
          <a:chOff x="0" y="0"/>
          <a:chExt cx="0" cy="0"/>
        </a:xfrm>
      </p:grpSpPr>
      <p:sp>
        <p:nvSpPr>
          <p:cNvPr id="2950" name="Google Shape;2950;p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951" name="Google Shape;2951;p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8" name="Shape 2968"/>
        <p:cNvGrpSpPr/>
        <p:nvPr/>
      </p:nvGrpSpPr>
      <p:grpSpPr>
        <a:xfrm>
          <a:off x="0" y="0"/>
          <a:ext cx="0" cy="0"/>
          <a:chOff x="0" y="0"/>
          <a:chExt cx="0" cy="0"/>
        </a:xfrm>
      </p:grpSpPr>
      <p:sp>
        <p:nvSpPr>
          <p:cNvPr id="2969" name="Google Shape;2969;p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970" name="Google Shape;2970;p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8" name="Shape 2998"/>
        <p:cNvGrpSpPr/>
        <p:nvPr/>
      </p:nvGrpSpPr>
      <p:grpSpPr>
        <a:xfrm>
          <a:off x="0" y="0"/>
          <a:ext cx="0" cy="0"/>
          <a:chOff x="0" y="0"/>
          <a:chExt cx="0" cy="0"/>
        </a:xfrm>
      </p:grpSpPr>
      <p:sp>
        <p:nvSpPr>
          <p:cNvPr id="2999" name="Google Shape;2999;p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000" name="Google Shape;3000;p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9" name="Shape 3069"/>
        <p:cNvGrpSpPr/>
        <p:nvPr/>
      </p:nvGrpSpPr>
      <p:grpSpPr>
        <a:xfrm>
          <a:off x="0" y="0"/>
          <a:ext cx="0" cy="0"/>
          <a:chOff x="0" y="0"/>
          <a:chExt cx="0" cy="0"/>
        </a:xfrm>
      </p:grpSpPr>
      <p:sp>
        <p:nvSpPr>
          <p:cNvPr id="3070" name="Google Shape;3070;p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071" name="Google Shape;3071;p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7" name="Shape 3087"/>
        <p:cNvGrpSpPr/>
        <p:nvPr/>
      </p:nvGrpSpPr>
      <p:grpSpPr>
        <a:xfrm>
          <a:off x="0" y="0"/>
          <a:ext cx="0" cy="0"/>
          <a:chOff x="0" y="0"/>
          <a:chExt cx="0" cy="0"/>
        </a:xfrm>
      </p:grpSpPr>
      <p:sp>
        <p:nvSpPr>
          <p:cNvPr id="3088" name="Google Shape;3088;p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089" name="Google Shape;3089;p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2" name="Shape 3112"/>
        <p:cNvGrpSpPr/>
        <p:nvPr/>
      </p:nvGrpSpPr>
      <p:grpSpPr>
        <a:xfrm>
          <a:off x="0" y="0"/>
          <a:ext cx="0" cy="0"/>
          <a:chOff x="0" y="0"/>
          <a:chExt cx="0" cy="0"/>
        </a:xfrm>
      </p:grpSpPr>
      <p:sp>
        <p:nvSpPr>
          <p:cNvPr id="3113" name="Google Shape;3113;p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114" name="Google Shape;3114;p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8" name="Shape 3138"/>
        <p:cNvGrpSpPr/>
        <p:nvPr/>
      </p:nvGrpSpPr>
      <p:grpSpPr>
        <a:xfrm>
          <a:off x="0" y="0"/>
          <a:ext cx="0" cy="0"/>
          <a:chOff x="0" y="0"/>
          <a:chExt cx="0" cy="0"/>
        </a:xfrm>
      </p:grpSpPr>
      <p:sp>
        <p:nvSpPr>
          <p:cNvPr id="3139" name="Google Shape;3139;p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140" name="Google Shape;3140;p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3" name="Shape 1873"/>
        <p:cNvGrpSpPr/>
        <p:nvPr/>
      </p:nvGrpSpPr>
      <p:grpSpPr>
        <a:xfrm>
          <a:off x="0" y="0"/>
          <a:ext cx="0" cy="0"/>
          <a:chOff x="0" y="0"/>
          <a:chExt cx="0" cy="0"/>
        </a:xfrm>
      </p:grpSpPr>
      <p:sp>
        <p:nvSpPr>
          <p:cNvPr id="1874" name="Google Shape;1874;g1c413a16a8c_21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5" name="Google Shape;1875;g1c413a16a8c_21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5" name="Shape 3195"/>
        <p:cNvGrpSpPr/>
        <p:nvPr/>
      </p:nvGrpSpPr>
      <p:grpSpPr>
        <a:xfrm>
          <a:off x="0" y="0"/>
          <a:ext cx="0" cy="0"/>
          <a:chOff x="0" y="0"/>
          <a:chExt cx="0" cy="0"/>
        </a:xfrm>
      </p:grpSpPr>
      <p:sp>
        <p:nvSpPr>
          <p:cNvPr id="3196" name="Google Shape;3196;p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197" name="Google Shape;3197;p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4" name="Shape 3204"/>
        <p:cNvGrpSpPr/>
        <p:nvPr/>
      </p:nvGrpSpPr>
      <p:grpSpPr>
        <a:xfrm>
          <a:off x="0" y="0"/>
          <a:ext cx="0" cy="0"/>
          <a:chOff x="0" y="0"/>
          <a:chExt cx="0" cy="0"/>
        </a:xfrm>
      </p:grpSpPr>
      <p:sp>
        <p:nvSpPr>
          <p:cNvPr id="3205" name="Google Shape;3205;p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06" name="Google Shape;3206;p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1" name="Shape 3231"/>
        <p:cNvGrpSpPr/>
        <p:nvPr/>
      </p:nvGrpSpPr>
      <p:grpSpPr>
        <a:xfrm>
          <a:off x="0" y="0"/>
          <a:ext cx="0" cy="0"/>
          <a:chOff x="0" y="0"/>
          <a:chExt cx="0" cy="0"/>
        </a:xfrm>
      </p:grpSpPr>
      <p:sp>
        <p:nvSpPr>
          <p:cNvPr id="3232" name="Google Shape;3232;p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33" name="Google Shape;3233;p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0" name="Shape 3250"/>
        <p:cNvGrpSpPr/>
        <p:nvPr/>
      </p:nvGrpSpPr>
      <p:grpSpPr>
        <a:xfrm>
          <a:off x="0" y="0"/>
          <a:ext cx="0" cy="0"/>
          <a:chOff x="0" y="0"/>
          <a:chExt cx="0" cy="0"/>
        </a:xfrm>
      </p:grpSpPr>
      <p:sp>
        <p:nvSpPr>
          <p:cNvPr id="3251" name="Google Shape;3251;p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52" name="Google Shape;3252;p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9" name="Shape 3269"/>
        <p:cNvGrpSpPr/>
        <p:nvPr/>
      </p:nvGrpSpPr>
      <p:grpSpPr>
        <a:xfrm>
          <a:off x="0" y="0"/>
          <a:ext cx="0" cy="0"/>
          <a:chOff x="0" y="0"/>
          <a:chExt cx="0" cy="0"/>
        </a:xfrm>
      </p:grpSpPr>
      <p:sp>
        <p:nvSpPr>
          <p:cNvPr id="3270" name="Google Shape;3270;p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71" name="Google Shape;3271;p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3" name="Shape 3283"/>
        <p:cNvGrpSpPr/>
        <p:nvPr/>
      </p:nvGrpSpPr>
      <p:grpSpPr>
        <a:xfrm>
          <a:off x="0" y="0"/>
          <a:ext cx="0" cy="0"/>
          <a:chOff x="0" y="0"/>
          <a:chExt cx="0" cy="0"/>
        </a:xfrm>
      </p:grpSpPr>
      <p:sp>
        <p:nvSpPr>
          <p:cNvPr id="3284" name="Google Shape;3284;p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85" name="Google Shape;3285;p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00" name="Shape 3900"/>
        <p:cNvGrpSpPr/>
        <p:nvPr/>
      </p:nvGrpSpPr>
      <p:grpSpPr>
        <a:xfrm>
          <a:off x="0" y="0"/>
          <a:ext cx="0" cy="0"/>
          <a:chOff x="0" y="0"/>
          <a:chExt cx="0" cy="0"/>
        </a:xfrm>
      </p:grpSpPr>
      <p:sp>
        <p:nvSpPr>
          <p:cNvPr id="3901" name="Google Shape;3901;p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02" name="Google Shape;3902;p3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2" name="Shape 3912"/>
        <p:cNvGrpSpPr/>
        <p:nvPr/>
      </p:nvGrpSpPr>
      <p:grpSpPr>
        <a:xfrm>
          <a:off x="0" y="0"/>
          <a:ext cx="0" cy="0"/>
          <a:chOff x="0" y="0"/>
          <a:chExt cx="0" cy="0"/>
        </a:xfrm>
      </p:grpSpPr>
      <p:sp>
        <p:nvSpPr>
          <p:cNvPr id="3913" name="Google Shape;3913;p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14" name="Google Shape;3914;p3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9" name="Shape 3919"/>
        <p:cNvGrpSpPr/>
        <p:nvPr/>
      </p:nvGrpSpPr>
      <p:grpSpPr>
        <a:xfrm>
          <a:off x="0" y="0"/>
          <a:ext cx="0" cy="0"/>
          <a:chOff x="0" y="0"/>
          <a:chExt cx="0" cy="0"/>
        </a:xfrm>
      </p:grpSpPr>
      <p:sp>
        <p:nvSpPr>
          <p:cNvPr id="3920" name="Google Shape;3920;p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21" name="Google Shape;3921;p4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6" name="Shape 3926"/>
        <p:cNvGrpSpPr/>
        <p:nvPr/>
      </p:nvGrpSpPr>
      <p:grpSpPr>
        <a:xfrm>
          <a:off x="0" y="0"/>
          <a:ext cx="0" cy="0"/>
          <a:chOff x="0" y="0"/>
          <a:chExt cx="0" cy="0"/>
        </a:xfrm>
      </p:grpSpPr>
      <p:sp>
        <p:nvSpPr>
          <p:cNvPr id="3927" name="Google Shape;3927;p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28" name="Google Shape;3928;p4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0" name="Shape 1880"/>
        <p:cNvGrpSpPr/>
        <p:nvPr/>
      </p:nvGrpSpPr>
      <p:grpSpPr>
        <a:xfrm>
          <a:off x="0" y="0"/>
          <a:ext cx="0" cy="0"/>
          <a:chOff x="0" y="0"/>
          <a:chExt cx="0" cy="0"/>
        </a:xfrm>
      </p:grpSpPr>
      <p:sp>
        <p:nvSpPr>
          <p:cNvPr id="1881" name="Google Shape;1881;g1c413a16a8c_21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2" name="Google Shape;1882;g1c413a16a8c_21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33" name="Shape 3933"/>
        <p:cNvGrpSpPr/>
        <p:nvPr/>
      </p:nvGrpSpPr>
      <p:grpSpPr>
        <a:xfrm>
          <a:off x="0" y="0"/>
          <a:ext cx="0" cy="0"/>
          <a:chOff x="0" y="0"/>
          <a:chExt cx="0" cy="0"/>
        </a:xfrm>
      </p:grpSpPr>
      <p:sp>
        <p:nvSpPr>
          <p:cNvPr id="3934" name="Google Shape;3934;p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35" name="Google Shape;3935;p4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50" name="Shape 3950"/>
        <p:cNvGrpSpPr/>
        <p:nvPr/>
      </p:nvGrpSpPr>
      <p:grpSpPr>
        <a:xfrm>
          <a:off x="0" y="0"/>
          <a:ext cx="0" cy="0"/>
          <a:chOff x="0" y="0"/>
          <a:chExt cx="0" cy="0"/>
        </a:xfrm>
      </p:grpSpPr>
      <p:sp>
        <p:nvSpPr>
          <p:cNvPr id="3951" name="Google Shape;3951;p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52" name="Google Shape;3952;p4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6" name="Shape 3966"/>
        <p:cNvGrpSpPr/>
        <p:nvPr/>
      </p:nvGrpSpPr>
      <p:grpSpPr>
        <a:xfrm>
          <a:off x="0" y="0"/>
          <a:ext cx="0" cy="0"/>
          <a:chOff x="0" y="0"/>
          <a:chExt cx="0" cy="0"/>
        </a:xfrm>
      </p:grpSpPr>
      <p:sp>
        <p:nvSpPr>
          <p:cNvPr id="3967" name="Google Shape;3967;p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68" name="Google Shape;3968;p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03" name="Shape 4303"/>
        <p:cNvGrpSpPr/>
        <p:nvPr/>
      </p:nvGrpSpPr>
      <p:grpSpPr>
        <a:xfrm>
          <a:off x="0" y="0"/>
          <a:ext cx="0" cy="0"/>
          <a:chOff x="0" y="0"/>
          <a:chExt cx="0" cy="0"/>
        </a:xfrm>
      </p:grpSpPr>
      <p:sp>
        <p:nvSpPr>
          <p:cNvPr id="4304" name="Google Shape;4304;p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305" name="Google Shape;4305;p4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17" name="Shape 10217"/>
        <p:cNvGrpSpPr/>
        <p:nvPr/>
      </p:nvGrpSpPr>
      <p:grpSpPr>
        <a:xfrm>
          <a:off x="0" y="0"/>
          <a:ext cx="0" cy="0"/>
          <a:chOff x="0" y="0"/>
          <a:chExt cx="0" cy="0"/>
        </a:xfrm>
      </p:grpSpPr>
      <p:sp>
        <p:nvSpPr>
          <p:cNvPr id="10218" name="Google Shape;10218;p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219" name="Google Shape;10219;p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4" name="Shape 10644"/>
        <p:cNvGrpSpPr/>
        <p:nvPr/>
      </p:nvGrpSpPr>
      <p:grpSpPr>
        <a:xfrm>
          <a:off x="0" y="0"/>
          <a:ext cx="0" cy="0"/>
          <a:chOff x="0" y="0"/>
          <a:chExt cx="0" cy="0"/>
        </a:xfrm>
      </p:grpSpPr>
      <p:sp>
        <p:nvSpPr>
          <p:cNvPr id="10645" name="Google Shape;10645;p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46" name="Google Shape;10646;p4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07" name="Shape 10807"/>
        <p:cNvGrpSpPr/>
        <p:nvPr/>
      </p:nvGrpSpPr>
      <p:grpSpPr>
        <a:xfrm>
          <a:off x="0" y="0"/>
          <a:ext cx="0" cy="0"/>
          <a:chOff x="0" y="0"/>
          <a:chExt cx="0" cy="0"/>
        </a:xfrm>
      </p:grpSpPr>
      <p:sp>
        <p:nvSpPr>
          <p:cNvPr id="10808" name="Google Shape;10808;p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09" name="Google Shape;10809;p4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09" name="Shape 11209"/>
        <p:cNvGrpSpPr/>
        <p:nvPr/>
      </p:nvGrpSpPr>
      <p:grpSpPr>
        <a:xfrm>
          <a:off x="0" y="0"/>
          <a:ext cx="0" cy="0"/>
          <a:chOff x="0" y="0"/>
          <a:chExt cx="0" cy="0"/>
        </a:xfrm>
      </p:grpSpPr>
      <p:sp>
        <p:nvSpPr>
          <p:cNvPr id="11210" name="Google Shape;11210;p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211" name="Google Shape;11211;p4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80" name="Shape 11580"/>
        <p:cNvGrpSpPr/>
        <p:nvPr/>
      </p:nvGrpSpPr>
      <p:grpSpPr>
        <a:xfrm>
          <a:off x="0" y="0"/>
          <a:ext cx="0" cy="0"/>
          <a:chOff x="0" y="0"/>
          <a:chExt cx="0" cy="0"/>
        </a:xfrm>
      </p:grpSpPr>
      <p:sp>
        <p:nvSpPr>
          <p:cNvPr id="11581" name="Google Shape;11581;p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582" name="Google Shape;11582;p5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57" name="Shape 11957"/>
        <p:cNvGrpSpPr/>
        <p:nvPr/>
      </p:nvGrpSpPr>
      <p:grpSpPr>
        <a:xfrm>
          <a:off x="0" y="0"/>
          <a:ext cx="0" cy="0"/>
          <a:chOff x="0" y="0"/>
          <a:chExt cx="0" cy="0"/>
        </a:xfrm>
      </p:grpSpPr>
      <p:sp>
        <p:nvSpPr>
          <p:cNvPr id="11958" name="Google Shape;11958;p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59" name="Google Shape;11959;p5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6" name="Shape 1886"/>
        <p:cNvGrpSpPr/>
        <p:nvPr/>
      </p:nvGrpSpPr>
      <p:grpSpPr>
        <a:xfrm>
          <a:off x="0" y="0"/>
          <a:ext cx="0" cy="0"/>
          <a:chOff x="0" y="0"/>
          <a:chExt cx="0" cy="0"/>
        </a:xfrm>
      </p:grpSpPr>
      <p:sp>
        <p:nvSpPr>
          <p:cNvPr id="1887" name="Google Shape;1887;p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88" name="Google Shape;1888;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88" name="Shape 12388"/>
        <p:cNvGrpSpPr/>
        <p:nvPr/>
      </p:nvGrpSpPr>
      <p:grpSpPr>
        <a:xfrm>
          <a:off x="0" y="0"/>
          <a:ext cx="0" cy="0"/>
          <a:chOff x="0" y="0"/>
          <a:chExt cx="0" cy="0"/>
        </a:xfrm>
      </p:grpSpPr>
      <p:sp>
        <p:nvSpPr>
          <p:cNvPr id="12389" name="Google Shape;12389;p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390" name="Google Shape;12390;p5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81" name="Shape 13181"/>
        <p:cNvGrpSpPr/>
        <p:nvPr/>
      </p:nvGrpSpPr>
      <p:grpSpPr>
        <a:xfrm>
          <a:off x="0" y="0"/>
          <a:ext cx="0" cy="0"/>
          <a:chOff x="0" y="0"/>
          <a:chExt cx="0" cy="0"/>
        </a:xfrm>
      </p:grpSpPr>
      <p:sp>
        <p:nvSpPr>
          <p:cNvPr id="13182" name="Google Shape;13182;p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183" name="Google Shape;13183;p5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22" name="Shape 13922"/>
        <p:cNvGrpSpPr/>
        <p:nvPr/>
      </p:nvGrpSpPr>
      <p:grpSpPr>
        <a:xfrm>
          <a:off x="0" y="0"/>
          <a:ext cx="0" cy="0"/>
          <a:chOff x="0" y="0"/>
          <a:chExt cx="0" cy="0"/>
        </a:xfrm>
      </p:grpSpPr>
      <p:sp>
        <p:nvSpPr>
          <p:cNvPr id="13923" name="Google Shape;13923;p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924" name="Google Shape;13924;p5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15" name="Shape 14615"/>
        <p:cNvGrpSpPr/>
        <p:nvPr/>
      </p:nvGrpSpPr>
      <p:grpSpPr>
        <a:xfrm>
          <a:off x="0" y="0"/>
          <a:ext cx="0" cy="0"/>
          <a:chOff x="0" y="0"/>
          <a:chExt cx="0" cy="0"/>
        </a:xfrm>
      </p:grpSpPr>
      <p:sp>
        <p:nvSpPr>
          <p:cNvPr id="14616" name="Google Shape;14616;p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617" name="Google Shape;14617;p5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17" name="Shape 14917"/>
        <p:cNvGrpSpPr/>
        <p:nvPr/>
      </p:nvGrpSpPr>
      <p:grpSpPr>
        <a:xfrm>
          <a:off x="0" y="0"/>
          <a:ext cx="0" cy="0"/>
          <a:chOff x="0" y="0"/>
          <a:chExt cx="0" cy="0"/>
        </a:xfrm>
      </p:grpSpPr>
      <p:sp>
        <p:nvSpPr>
          <p:cNvPr id="14918" name="Google Shape;14918;p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919" name="Google Shape;14919;p5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57" name="Shape 15557"/>
        <p:cNvGrpSpPr/>
        <p:nvPr/>
      </p:nvGrpSpPr>
      <p:grpSpPr>
        <a:xfrm>
          <a:off x="0" y="0"/>
          <a:ext cx="0" cy="0"/>
          <a:chOff x="0" y="0"/>
          <a:chExt cx="0" cy="0"/>
        </a:xfrm>
      </p:grpSpPr>
      <p:sp>
        <p:nvSpPr>
          <p:cNvPr id="15558" name="Google Shape;15558;p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559" name="Google Shape;15559;p5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71" name="Shape 15671"/>
        <p:cNvGrpSpPr/>
        <p:nvPr/>
      </p:nvGrpSpPr>
      <p:grpSpPr>
        <a:xfrm>
          <a:off x="0" y="0"/>
          <a:ext cx="0" cy="0"/>
          <a:chOff x="0" y="0"/>
          <a:chExt cx="0" cy="0"/>
        </a:xfrm>
      </p:grpSpPr>
      <p:sp>
        <p:nvSpPr>
          <p:cNvPr id="15672" name="Google Shape;15672;p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673" name="Google Shape;15673;p5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15" name="Shape 15715"/>
        <p:cNvGrpSpPr/>
        <p:nvPr/>
      </p:nvGrpSpPr>
      <p:grpSpPr>
        <a:xfrm>
          <a:off x="0" y="0"/>
          <a:ext cx="0" cy="0"/>
          <a:chOff x="0" y="0"/>
          <a:chExt cx="0" cy="0"/>
        </a:xfrm>
      </p:grpSpPr>
      <p:sp>
        <p:nvSpPr>
          <p:cNvPr id="15716" name="Google Shape;15716;p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717" name="Google Shape;15717;p5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89" name="Shape 16089"/>
        <p:cNvGrpSpPr/>
        <p:nvPr/>
      </p:nvGrpSpPr>
      <p:grpSpPr>
        <a:xfrm>
          <a:off x="0" y="0"/>
          <a:ext cx="0" cy="0"/>
          <a:chOff x="0" y="0"/>
          <a:chExt cx="0" cy="0"/>
        </a:xfrm>
      </p:grpSpPr>
      <p:sp>
        <p:nvSpPr>
          <p:cNvPr id="16090" name="Google Shape;16090;p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091" name="Google Shape;16091;p6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45" name="Shape 16545"/>
        <p:cNvGrpSpPr/>
        <p:nvPr/>
      </p:nvGrpSpPr>
      <p:grpSpPr>
        <a:xfrm>
          <a:off x="0" y="0"/>
          <a:ext cx="0" cy="0"/>
          <a:chOff x="0" y="0"/>
          <a:chExt cx="0" cy="0"/>
        </a:xfrm>
      </p:grpSpPr>
      <p:sp>
        <p:nvSpPr>
          <p:cNvPr id="16546" name="Google Shape;16546;p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547" name="Google Shape;16547;p6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3" name="Shape 1903"/>
        <p:cNvGrpSpPr/>
        <p:nvPr/>
      </p:nvGrpSpPr>
      <p:grpSpPr>
        <a:xfrm>
          <a:off x="0" y="0"/>
          <a:ext cx="0" cy="0"/>
          <a:chOff x="0" y="0"/>
          <a:chExt cx="0" cy="0"/>
        </a:xfrm>
      </p:grpSpPr>
      <p:sp>
        <p:nvSpPr>
          <p:cNvPr id="1904" name="Google Shape;1904;g1c413a16a8c_8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5" name="Google Shape;1905;g1c413a16a8c_8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59" name="Shape 16859"/>
        <p:cNvGrpSpPr/>
        <p:nvPr/>
      </p:nvGrpSpPr>
      <p:grpSpPr>
        <a:xfrm>
          <a:off x="0" y="0"/>
          <a:ext cx="0" cy="0"/>
          <a:chOff x="0" y="0"/>
          <a:chExt cx="0" cy="0"/>
        </a:xfrm>
      </p:grpSpPr>
      <p:sp>
        <p:nvSpPr>
          <p:cNvPr id="16860" name="Google Shape;16860;p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861" name="Google Shape;16861;p6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93" name="Shape 17193"/>
        <p:cNvGrpSpPr/>
        <p:nvPr/>
      </p:nvGrpSpPr>
      <p:grpSpPr>
        <a:xfrm>
          <a:off x="0" y="0"/>
          <a:ext cx="0" cy="0"/>
          <a:chOff x="0" y="0"/>
          <a:chExt cx="0" cy="0"/>
        </a:xfrm>
      </p:grpSpPr>
      <p:sp>
        <p:nvSpPr>
          <p:cNvPr id="17194" name="Google Shape;17194;p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195" name="Google Shape;17195;p6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71" name="Shape 17571"/>
        <p:cNvGrpSpPr/>
        <p:nvPr/>
      </p:nvGrpSpPr>
      <p:grpSpPr>
        <a:xfrm>
          <a:off x="0" y="0"/>
          <a:ext cx="0" cy="0"/>
          <a:chOff x="0" y="0"/>
          <a:chExt cx="0" cy="0"/>
        </a:xfrm>
      </p:grpSpPr>
      <p:sp>
        <p:nvSpPr>
          <p:cNvPr id="17572" name="Google Shape;17572;p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573" name="Google Shape;17573;p6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75" y="50"/>
            <a:ext cx="9144183" cy="5413256"/>
            <a:chOff x="1619453" y="1201199"/>
            <a:chExt cx="3959892" cy="2344213"/>
          </a:xfrm>
        </p:grpSpPr>
        <p:sp>
          <p:nvSpPr>
            <p:cNvPr id="10" name="Google Shape;10;p2"/>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 name="Google Shape;11;p2"/>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 name="Google Shape;12;p2"/>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 name="Google Shape;13;p2"/>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 name="Google Shape;14;p2"/>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2"/>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 name="Google Shape;16;p2"/>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 name="Google Shape;17;p2"/>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2"/>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 name="Google Shape;19;p2"/>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2"/>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2"/>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2"/>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2"/>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2"/>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2"/>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2"/>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2"/>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2"/>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2"/>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2"/>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2"/>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2"/>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2"/>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2"/>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2"/>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2"/>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2"/>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2"/>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2"/>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2"/>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2"/>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2"/>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2"/>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2"/>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rgbClr val="B6EFF6"/>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 name="Google Shape;45;p2"/>
          <p:cNvGrpSpPr/>
          <p:nvPr/>
        </p:nvGrpSpPr>
        <p:grpSpPr>
          <a:xfrm>
            <a:off x="75" y="50"/>
            <a:ext cx="9144183" cy="5413256"/>
            <a:chOff x="1619453" y="1201199"/>
            <a:chExt cx="3959892" cy="2344213"/>
          </a:xfrm>
        </p:grpSpPr>
        <p:sp>
          <p:nvSpPr>
            <p:cNvPr id="46" name="Google Shape;46;p2"/>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2"/>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2"/>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2"/>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2"/>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2"/>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2"/>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2"/>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2"/>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2"/>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2"/>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2"/>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2"/>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2"/>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2"/>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2"/>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2"/>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2"/>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2"/>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2"/>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2"/>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2"/>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2"/>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2"/>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2"/>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2"/>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2"/>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2"/>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2"/>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2"/>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2"/>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2"/>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2"/>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2"/>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2"/>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1" name="Google Shape;81;p2"/>
          <p:cNvSpPr/>
          <p:nvPr/>
        </p:nvSpPr>
        <p:spPr>
          <a:xfrm>
            <a:off x="-1240148" y="-141508"/>
            <a:ext cx="10767475" cy="1207500"/>
          </a:xfrm>
          <a:custGeom>
            <a:rect b="b" l="l" r="r" t="t"/>
            <a:pathLst>
              <a:path extrusionOk="0" h="48300" w="430699">
                <a:moveTo>
                  <a:pt x="384289" y="47598"/>
                </a:moveTo>
                <a:cubicBezTo>
                  <a:pt x="367124" y="47955"/>
                  <a:pt x="340092" y="48163"/>
                  <a:pt x="326113" y="47683"/>
                </a:cubicBezTo>
                <a:cubicBezTo>
                  <a:pt x="312134" y="47203"/>
                  <a:pt x="306478" y="47475"/>
                  <a:pt x="300413" y="44720"/>
                </a:cubicBezTo>
                <a:cubicBezTo>
                  <a:pt x="294348" y="41965"/>
                  <a:pt x="293364" y="34357"/>
                  <a:pt x="289723" y="31152"/>
                </a:cubicBezTo>
                <a:cubicBezTo>
                  <a:pt x="286083" y="27947"/>
                  <a:pt x="282985" y="26682"/>
                  <a:pt x="278570" y="25489"/>
                </a:cubicBezTo>
                <a:cubicBezTo>
                  <a:pt x="274155" y="24296"/>
                  <a:pt x="269563" y="24289"/>
                  <a:pt x="263231" y="23992"/>
                </a:cubicBezTo>
                <a:cubicBezTo>
                  <a:pt x="256900" y="23696"/>
                  <a:pt x="248418" y="23757"/>
                  <a:pt x="240581" y="23710"/>
                </a:cubicBezTo>
                <a:cubicBezTo>
                  <a:pt x="232744" y="23663"/>
                  <a:pt x="232460" y="23747"/>
                  <a:pt x="216208" y="23710"/>
                </a:cubicBezTo>
                <a:cubicBezTo>
                  <a:pt x="199956" y="23673"/>
                  <a:pt x="177052" y="23523"/>
                  <a:pt x="143071" y="23486"/>
                </a:cubicBezTo>
                <a:cubicBezTo>
                  <a:pt x="109091" y="23449"/>
                  <a:pt x="35198" y="23486"/>
                  <a:pt x="12325" y="23486"/>
                </a:cubicBezTo>
                <a:cubicBezTo>
                  <a:pt x="-10548" y="23486"/>
                  <a:pt x="5327" y="24399"/>
                  <a:pt x="5832" y="23486"/>
                </a:cubicBezTo>
                <a:cubicBezTo>
                  <a:pt x="6337" y="22573"/>
                  <a:pt x="13624" y="21595"/>
                  <a:pt x="15356" y="18010"/>
                </a:cubicBezTo>
                <a:cubicBezTo>
                  <a:pt x="17088" y="14425"/>
                  <a:pt x="14635" y="4842"/>
                  <a:pt x="16222" y="1974"/>
                </a:cubicBezTo>
                <a:cubicBezTo>
                  <a:pt x="17810" y="-894"/>
                  <a:pt x="16800" y="866"/>
                  <a:pt x="24881" y="801"/>
                </a:cubicBezTo>
                <a:cubicBezTo>
                  <a:pt x="32962" y="736"/>
                  <a:pt x="41476" y="1453"/>
                  <a:pt x="64710" y="1583"/>
                </a:cubicBezTo>
                <a:cubicBezTo>
                  <a:pt x="87944" y="1713"/>
                  <a:pt x="126258" y="1844"/>
                  <a:pt x="164284" y="1583"/>
                </a:cubicBezTo>
                <a:cubicBezTo>
                  <a:pt x="202310" y="1322"/>
                  <a:pt x="253540" y="149"/>
                  <a:pt x="292864" y="19"/>
                </a:cubicBezTo>
                <a:cubicBezTo>
                  <a:pt x="332189" y="-111"/>
                  <a:pt x="379480" y="448"/>
                  <a:pt x="400231" y="801"/>
                </a:cubicBezTo>
                <a:cubicBezTo>
                  <a:pt x="420982" y="1154"/>
                  <a:pt x="414016" y="-759"/>
                  <a:pt x="417371" y="2138"/>
                </a:cubicBezTo>
                <a:cubicBezTo>
                  <a:pt x="420727" y="5035"/>
                  <a:pt x="418408" y="10949"/>
                  <a:pt x="420364" y="18183"/>
                </a:cubicBezTo>
                <a:cubicBezTo>
                  <a:pt x="422320" y="25417"/>
                  <a:pt x="435118" y="40640"/>
                  <a:pt x="429105" y="45542"/>
                </a:cubicBezTo>
                <a:cubicBezTo>
                  <a:pt x="423093" y="50445"/>
                  <a:pt x="401454" y="47241"/>
                  <a:pt x="384289" y="475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1642450" y="358225"/>
            <a:ext cx="11119650" cy="618275"/>
          </a:xfrm>
          <a:custGeom>
            <a:rect b="b" l="l" r="r" t="t"/>
            <a:pathLst>
              <a:path extrusionOk="0" h="24731" w="444786">
                <a:moveTo>
                  <a:pt x="444786" y="24731"/>
                </a:moveTo>
                <a:cubicBezTo>
                  <a:pt x="432103" y="24691"/>
                  <a:pt x="387256" y="24617"/>
                  <a:pt x="368690" y="24492"/>
                </a:cubicBezTo>
                <a:cubicBezTo>
                  <a:pt x="350124" y="24368"/>
                  <a:pt x="342093" y="25059"/>
                  <a:pt x="333390" y="23984"/>
                </a:cubicBezTo>
                <a:cubicBezTo>
                  <a:pt x="324687" y="22909"/>
                  <a:pt x="320533" y="21256"/>
                  <a:pt x="316473" y="18042"/>
                </a:cubicBezTo>
                <a:cubicBezTo>
                  <a:pt x="312413" y="14828"/>
                  <a:pt x="313180" y="7615"/>
                  <a:pt x="309029" y="4700"/>
                </a:cubicBezTo>
                <a:cubicBezTo>
                  <a:pt x="304879" y="1785"/>
                  <a:pt x="299770" y="1273"/>
                  <a:pt x="291570" y="551"/>
                </a:cubicBezTo>
                <a:cubicBezTo>
                  <a:pt x="283370" y="-170"/>
                  <a:pt x="289087" y="339"/>
                  <a:pt x="259830" y="371"/>
                </a:cubicBezTo>
                <a:cubicBezTo>
                  <a:pt x="230573" y="403"/>
                  <a:pt x="159333" y="804"/>
                  <a:pt x="116028" y="742"/>
                </a:cubicBezTo>
                <a:cubicBezTo>
                  <a:pt x="72723" y="680"/>
                  <a:pt x="19338" y="124"/>
                  <a:pt x="0" y="0"/>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1602450" y="302150"/>
            <a:ext cx="11161900" cy="615275"/>
          </a:xfrm>
          <a:custGeom>
            <a:rect b="b" l="l" r="r" t="t"/>
            <a:pathLst>
              <a:path extrusionOk="0" h="24611" w="446476">
                <a:moveTo>
                  <a:pt x="446476" y="24507"/>
                </a:moveTo>
                <a:cubicBezTo>
                  <a:pt x="434895" y="24505"/>
                  <a:pt x="394587" y="24580"/>
                  <a:pt x="376990" y="24493"/>
                </a:cubicBezTo>
                <a:cubicBezTo>
                  <a:pt x="359393" y="24406"/>
                  <a:pt x="349794" y="25059"/>
                  <a:pt x="340895" y="23984"/>
                </a:cubicBezTo>
                <a:cubicBezTo>
                  <a:pt x="331996" y="22909"/>
                  <a:pt x="327749" y="21256"/>
                  <a:pt x="323597" y="18042"/>
                </a:cubicBezTo>
                <a:cubicBezTo>
                  <a:pt x="319445" y="14828"/>
                  <a:pt x="320229" y="7615"/>
                  <a:pt x="315985" y="4700"/>
                </a:cubicBezTo>
                <a:cubicBezTo>
                  <a:pt x="311741" y="1785"/>
                  <a:pt x="306517" y="1272"/>
                  <a:pt x="298133" y="551"/>
                </a:cubicBezTo>
                <a:cubicBezTo>
                  <a:pt x="289749" y="-170"/>
                  <a:pt x="295595" y="340"/>
                  <a:pt x="265679" y="372"/>
                </a:cubicBezTo>
                <a:cubicBezTo>
                  <a:pt x="235764" y="404"/>
                  <a:pt x="162920" y="804"/>
                  <a:pt x="118640" y="742"/>
                </a:cubicBezTo>
                <a:cubicBezTo>
                  <a:pt x="74360" y="680"/>
                  <a:pt x="19773" y="124"/>
                  <a:pt x="0" y="0"/>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 name="Google Shape;84;p2"/>
          <p:cNvGrpSpPr/>
          <p:nvPr/>
        </p:nvGrpSpPr>
        <p:grpSpPr>
          <a:xfrm>
            <a:off x="6406513" y="269575"/>
            <a:ext cx="346812" cy="186675"/>
            <a:chOff x="6406513" y="269575"/>
            <a:chExt cx="346812" cy="186675"/>
          </a:xfrm>
        </p:grpSpPr>
        <p:sp>
          <p:nvSpPr>
            <p:cNvPr id="85" name="Google Shape;85;p2"/>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2"/>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 name="Google Shape;87;p2"/>
          <p:cNvGrpSpPr/>
          <p:nvPr/>
        </p:nvGrpSpPr>
        <p:grpSpPr>
          <a:xfrm>
            <a:off x="8489950" y="332499"/>
            <a:ext cx="331646" cy="342864"/>
            <a:chOff x="8489950" y="332499"/>
            <a:chExt cx="331646" cy="342864"/>
          </a:xfrm>
        </p:grpSpPr>
        <p:sp>
          <p:nvSpPr>
            <p:cNvPr id="88" name="Google Shape;88;p2"/>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2"/>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 name="Google Shape;90;p2"/>
          <p:cNvSpPr txBox="1"/>
          <p:nvPr>
            <p:ph idx="1" type="subTitle"/>
          </p:nvPr>
        </p:nvSpPr>
        <p:spPr>
          <a:xfrm rot="-546">
            <a:off x="2683643" y="3569988"/>
            <a:ext cx="3776700" cy="426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Arimo"/>
              <a:buNone/>
              <a:defRPr sz="1600">
                <a:solidFill>
                  <a:srgbClr val="0E6790"/>
                </a:solidFill>
                <a:latin typeface="Arimo"/>
                <a:ea typeface="Arimo"/>
                <a:cs typeface="Arimo"/>
                <a:sym typeface="Arimo"/>
              </a:defRPr>
            </a:lvl1pPr>
            <a:lvl2pPr lvl="1" algn="ctr">
              <a:lnSpc>
                <a:spcPct val="100000"/>
              </a:lnSpc>
              <a:spcBef>
                <a:spcPts val="0"/>
              </a:spcBef>
              <a:spcAft>
                <a:spcPts val="0"/>
              </a:spcAft>
              <a:buSzPts val="1800"/>
              <a:buFont typeface="Arimo"/>
              <a:buNone/>
              <a:defRPr sz="1800">
                <a:latin typeface="Arimo"/>
                <a:ea typeface="Arimo"/>
                <a:cs typeface="Arimo"/>
                <a:sym typeface="Arimo"/>
              </a:defRPr>
            </a:lvl2pPr>
            <a:lvl3pPr lvl="2" algn="ctr">
              <a:lnSpc>
                <a:spcPct val="100000"/>
              </a:lnSpc>
              <a:spcBef>
                <a:spcPts val="0"/>
              </a:spcBef>
              <a:spcAft>
                <a:spcPts val="0"/>
              </a:spcAft>
              <a:buSzPts val="1800"/>
              <a:buFont typeface="Arimo"/>
              <a:buNone/>
              <a:defRPr sz="1800">
                <a:latin typeface="Arimo"/>
                <a:ea typeface="Arimo"/>
                <a:cs typeface="Arimo"/>
                <a:sym typeface="Arimo"/>
              </a:defRPr>
            </a:lvl3pPr>
            <a:lvl4pPr lvl="3" algn="ctr">
              <a:lnSpc>
                <a:spcPct val="100000"/>
              </a:lnSpc>
              <a:spcBef>
                <a:spcPts val="0"/>
              </a:spcBef>
              <a:spcAft>
                <a:spcPts val="0"/>
              </a:spcAft>
              <a:buSzPts val="1800"/>
              <a:buFont typeface="Arimo"/>
              <a:buNone/>
              <a:defRPr sz="1800">
                <a:latin typeface="Arimo"/>
                <a:ea typeface="Arimo"/>
                <a:cs typeface="Arimo"/>
                <a:sym typeface="Arimo"/>
              </a:defRPr>
            </a:lvl4pPr>
            <a:lvl5pPr lvl="4" algn="ctr">
              <a:lnSpc>
                <a:spcPct val="100000"/>
              </a:lnSpc>
              <a:spcBef>
                <a:spcPts val="0"/>
              </a:spcBef>
              <a:spcAft>
                <a:spcPts val="0"/>
              </a:spcAft>
              <a:buSzPts val="1800"/>
              <a:buFont typeface="Arimo"/>
              <a:buNone/>
              <a:defRPr sz="1800">
                <a:latin typeface="Arimo"/>
                <a:ea typeface="Arimo"/>
                <a:cs typeface="Arimo"/>
                <a:sym typeface="Arimo"/>
              </a:defRPr>
            </a:lvl5pPr>
            <a:lvl6pPr lvl="5" algn="ctr">
              <a:lnSpc>
                <a:spcPct val="100000"/>
              </a:lnSpc>
              <a:spcBef>
                <a:spcPts val="0"/>
              </a:spcBef>
              <a:spcAft>
                <a:spcPts val="0"/>
              </a:spcAft>
              <a:buSzPts val="1800"/>
              <a:buFont typeface="Arimo"/>
              <a:buNone/>
              <a:defRPr sz="1800">
                <a:latin typeface="Arimo"/>
                <a:ea typeface="Arimo"/>
                <a:cs typeface="Arimo"/>
                <a:sym typeface="Arimo"/>
              </a:defRPr>
            </a:lvl6pPr>
            <a:lvl7pPr lvl="6" algn="ctr">
              <a:lnSpc>
                <a:spcPct val="100000"/>
              </a:lnSpc>
              <a:spcBef>
                <a:spcPts val="0"/>
              </a:spcBef>
              <a:spcAft>
                <a:spcPts val="0"/>
              </a:spcAft>
              <a:buSzPts val="1800"/>
              <a:buFont typeface="Arimo"/>
              <a:buNone/>
              <a:defRPr sz="1800">
                <a:latin typeface="Arimo"/>
                <a:ea typeface="Arimo"/>
                <a:cs typeface="Arimo"/>
                <a:sym typeface="Arimo"/>
              </a:defRPr>
            </a:lvl7pPr>
            <a:lvl8pPr lvl="7" algn="ctr">
              <a:lnSpc>
                <a:spcPct val="100000"/>
              </a:lnSpc>
              <a:spcBef>
                <a:spcPts val="0"/>
              </a:spcBef>
              <a:spcAft>
                <a:spcPts val="0"/>
              </a:spcAft>
              <a:buSzPts val="1800"/>
              <a:buFont typeface="Arimo"/>
              <a:buNone/>
              <a:defRPr sz="1800">
                <a:latin typeface="Arimo"/>
                <a:ea typeface="Arimo"/>
                <a:cs typeface="Arimo"/>
                <a:sym typeface="Arimo"/>
              </a:defRPr>
            </a:lvl8pPr>
            <a:lvl9pPr lvl="8" algn="ctr">
              <a:lnSpc>
                <a:spcPct val="100000"/>
              </a:lnSpc>
              <a:spcBef>
                <a:spcPts val="0"/>
              </a:spcBef>
              <a:spcAft>
                <a:spcPts val="0"/>
              </a:spcAft>
              <a:buSzPts val="1800"/>
              <a:buFont typeface="Arimo"/>
              <a:buNone/>
              <a:defRPr sz="1800">
                <a:latin typeface="Arimo"/>
                <a:ea typeface="Arimo"/>
                <a:cs typeface="Arimo"/>
                <a:sym typeface="Arimo"/>
              </a:defRPr>
            </a:lvl9pPr>
          </a:lstStyle>
          <a:p/>
        </p:txBody>
      </p:sp>
      <p:sp>
        <p:nvSpPr>
          <p:cNvPr id="91" name="Google Shape;91;p2"/>
          <p:cNvSpPr txBox="1"/>
          <p:nvPr>
            <p:ph type="ctrTitle"/>
          </p:nvPr>
        </p:nvSpPr>
        <p:spPr>
          <a:xfrm>
            <a:off x="1403575" y="1459500"/>
            <a:ext cx="6336900" cy="20721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rgbClr val="191919"/>
              </a:buClr>
              <a:buSzPts val="5200"/>
              <a:buNone/>
              <a:defRPr b="1" i="1" sz="6000"/>
            </a:lvl1pPr>
            <a:lvl2pPr lvl="1" algn="ctr">
              <a:lnSpc>
                <a:spcPct val="100000"/>
              </a:lnSpc>
              <a:spcBef>
                <a:spcPts val="0"/>
              </a:spcBef>
              <a:spcAft>
                <a:spcPts val="0"/>
              </a:spcAft>
              <a:buClr>
                <a:srgbClr val="191919"/>
              </a:buClr>
              <a:buSzPts val="5200"/>
              <a:buNone/>
              <a:defRPr b="1" i="1" sz="5200">
                <a:solidFill>
                  <a:srgbClr val="191919"/>
                </a:solidFill>
              </a:defRPr>
            </a:lvl2pPr>
            <a:lvl3pPr lvl="2" algn="ctr">
              <a:lnSpc>
                <a:spcPct val="100000"/>
              </a:lnSpc>
              <a:spcBef>
                <a:spcPts val="0"/>
              </a:spcBef>
              <a:spcAft>
                <a:spcPts val="0"/>
              </a:spcAft>
              <a:buClr>
                <a:srgbClr val="191919"/>
              </a:buClr>
              <a:buSzPts val="5200"/>
              <a:buNone/>
              <a:defRPr b="1" i="1" sz="5200">
                <a:solidFill>
                  <a:srgbClr val="191919"/>
                </a:solidFill>
              </a:defRPr>
            </a:lvl3pPr>
            <a:lvl4pPr lvl="3" algn="ctr">
              <a:lnSpc>
                <a:spcPct val="100000"/>
              </a:lnSpc>
              <a:spcBef>
                <a:spcPts val="0"/>
              </a:spcBef>
              <a:spcAft>
                <a:spcPts val="0"/>
              </a:spcAft>
              <a:buClr>
                <a:srgbClr val="191919"/>
              </a:buClr>
              <a:buSzPts val="5200"/>
              <a:buNone/>
              <a:defRPr b="1" i="1" sz="5200">
                <a:solidFill>
                  <a:srgbClr val="191919"/>
                </a:solidFill>
              </a:defRPr>
            </a:lvl4pPr>
            <a:lvl5pPr lvl="4" algn="ctr">
              <a:lnSpc>
                <a:spcPct val="100000"/>
              </a:lnSpc>
              <a:spcBef>
                <a:spcPts val="0"/>
              </a:spcBef>
              <a:spcAft>
                <a:spcPts val="0"/>
              </a:spcAft>
              <a:buClr>
                <a:srgbClr val="191919"/>
              </a:buClr>
              <a:buSzPts val="5200"/>
              <a:buNone/>
              <a:defRPr b="1" i="1" sz="5200">
                <a:solidFill>
                  <a:srgbClr val="191919"/>
                </a:solidFill>
              </a:defRPr>
            </a:lvl5pPr>
            <a:lvl6pPr lvl="5" algn="ctr">
              <a:lnSpc>
                <a:spcPct val="100000"/>
              </a:lnSpc>
              <a:spcBef>
                <a:spcPts val="0"/>
              </a:spcBef>
              <a:spcAft>
                <a:spcPts val="0"/>
              </a:spcAft>
              <a:buClr>
                <a:srgbClr val="191919"/>
              </a:buClr>
              <a:buSzPts val="5200"/>
              <a:buNone/>
              <a:defRPr b="1" i="1" sz="5200">
                <a:solidFill>
                  <a:srgbClr val="191919"/>
                </a:solidFill>
              </a:defRPr>
            </a:lvl6pPr>
            <a:lvl7pPr lvl="6" algn="ctr">
              <a:lnSpc>
                <a:spcPct val="100000"/>
              </a:lnSpc>
              <a:spcBef>
                <a:spcPts val="0"/>
              </a:spcBef>
              <a:spcAft>
                <a:spcPts val="0"/>
              </a:spcAft>
              <a:buClr>
                <a:srgbClr val="191919"/>
              </a:buClr>
              <a:buSzPts val="5200"/>
              <a:buNone/>
              <a:defRPr b="1" i="1" sz="5200">
                <a:solidFill>
                  <a:srgbClr val="191919"/>
                </a:solidFill>
              </a:defRPr>
            </a:lvl7pPr>
            <a:lvl8pPr lvl="7" algn="ctr">
              <a:lnSpc>
                <a:spcPct val="100000"/>
              </a:lnSpc>
              <a:spcBef>
                <a:spcPts val="0"/>
              </a:spcBef>
              <a:spcAft>
                <a:spcPts val="0"/>
              </a:spcAft>
              <a:buClr>
                <a:srgbClr val="191919"/>
              </a:buClr>
              <a:buSzPts val="5200"/>
              <a:buNone/>
              <a:defRPr b="1" i="1" sz="5200">
                <a:solidFill>
                  <a:srgbClr val="191919"/>
                </a:solidFill>
              </a:defRPr>
            </a:lvl8pPr>
            <a:lvl9pPr lvl="8" algn="ctr">
              <a:lnSpc>
                <a:spcPct val="100000"/>
              </a:lnSpc>
              <a:spcBef>
                <a:spcPts val="0"/>
              </a:spcBef>
              <a:spcAft>
                <a:spcPts val="0"/>
              </a:spcAft>
              <a:buClr>
                <a:srgbClr val="191919"/>
              </a:buClr>
              <a:buSzPts val="5200"/>
              <a:buNone/>
              <a:defRPr b="1" i="1" sz="5200">
                <a:solidFill>
                  <a:srgbClr val="191919"/>
                </a:solidFill>
              </a:defRPr>
            </a:lvl9pPr>
          </a:lstStyle>
          <a:p/>
        </p:txBody>
      </p:sp>
      <p:sp>
        <p:nvSpPr>
          <p:cNvPr id="92" name="Google Shape;92;p2"/>
          <p:cNvSpPr/>
          <p:nvPr/>
        </p:nvSpPr>
        <p:spPr>
          <a:xfrm>
            <a:off x="-1113050" y="3962300"/>
            <a:ext cx="10746638" cy="1303425"/>
          </a:xfrm>
          <a:custGeom>
            <a:rect b="b" l="l" r="r" t="t"/>
            <a:pathLst>
              <a:path extrusionOk="0" h="52137" w="416496">
                <a:moveTo>
                  <a:pt x="5608" y="845"/>
                </a:moveTo>
                <a:cubicBezTo>
                  <a:pt x="18610" y="-754"/>
                  <a:pt x="67114" y="278"/>
                  <a:pt x="84341" y="991"/>
                </a:cubicBezTo>
                <a:cubicBezTo>
                  <a:pt x="101568" y="1704"/>
                  <a:pt x="103239" y="1928"/>
                  <a:pt x="108970" y="5124"/>
                </a:cubicBezTo>
                <a:cubicBezTo>
                  <a:pt x="114701" y="8320"/>
                  <a:pt x="115562" y="16616"/>
                  <a:pt x="118729" y="20166"/>
                </a:cubicBezTo>
                <a:cubicBezTo>
                  <a:pt x="121896" y="23716"/>
                  <a:pt x="122794" y="25234"/>
                  <a:pt x="127972" y="26423"/>
                </a:cubicBezTo>
                <a:cubicBezTo>
                  <a:pt x="133150" y="27612"/>
                  <a:pt x="142812" y="27253"/>
                  <a:pt x="149795" y="27300"/>
                </a:cubicBezTo>
                <a:cubicBezTo>
                  <a:pt x="156779" y="27347"/>
                  <a:pt x="162465" y="26804"/>
                  <a:pt x="169873" y="26705"/>
                </a:cubicBezTo>
                <a:cubicBezTo>
                  <a:pt x="177282" y="26606"/>
                  <a:pt x="177994" y="26665"/>
                  <a:pt x="194246" y="26705"/>
                </a:cubicBezTo>
                <a:cubicBezTo>
                  <a:pt x="210498" y="26745"/>
                  <a:pt x="233403" y="26905"/>
                  <a:pt x="267383" y="26945"/>
                </a:cubicBezTo>
                <a:cubicBezTo>
                  <a:pt x="301364" y="26985"/>
                  <a:pt x="373480" y="26674"/>
                  <a:pt x="398129" y="26945"/>
                </a:cubicBezTo>
                <a:cubicBezTo>
                  <a:pt x="422779" y="27216"/>
                  <a:pt x="412484" y="27302"/>
                  <a:pt x="415280" y="28570"/>
                </a:cubicBezTo>
                <a:cubicBezTo>
                  <a:pt x="418076" y="29839"/>
                  <a:pt x="415218" y="31002"/>
                  <a:pt x="414906" y="34556"/>
                </a:cubicBezTo>
                <a:cubicBezTo>
                  <a:pt x="414594" y="38110"/>
                  <a:pt x="418298" y="47109"/>
                  <a:pt x="413409" y="49896"/>
                </a:cubicBezTo>
                <a:cubicBezTo>
                  <a:pt x="408520" y="52683"/>
                  <a:pt x="396851" y="51188"/>
                  <a:pt x="385573" y="51278"/>
                </a:cubicBezTo>
                <a:cubicBezTo>
                  <a:pt x="374296" y="51369"/>
                  <a:pt x="368978" y="50579"/>
                  <a:pt x="345744" y="50439"/>
                </a:cubicBezTo>
                <a:cubicBezTo>
                  <a:pt x="322510" y="50299"/>
                  <a:pt x="284196" y="50159"/>
                  <a:pt x="246170" y="50439"/>
                </a:cubicBezTo>
                <a:cubicBezTo>
                  <a:pt x="208144" y="50719"/>
                  <a:pt x="156915" y="51977"/>
                  <a:pt x="117590" y="52117"/>
                </a:cubicBezTo>
                <a:cubicBezTo>
                  <a:pt x="78266" y="52257"/>
                  <a:pt x="28911" y="51628"/>
                  <a:pt x="10223" y="51278"/>
                </a:cubicBezTo>
                <a:cubicBezTo>
                  <a:pt x="-8465" y="50929"/>
                  <a:pt x="6184" y="51698"/>
                  <a:pt x="5462" y="50020"/>
                </a:cubicBezTo>
                <a:cubicBezTo>
                  <a:pt x="4741" y="48342"/>
                  <a:pt x="5750" y="47782"/>
                  <a:pt x="5894" y="41209"/>
                </a:cubicBezTo>
                <a:cubicBezTo>
                  <a:pt x="6038" y="34636"/>
                  <a:pt x="6375" y="17310"/>
                  <a:pt x="6327" y="10583"/>
                </a:cubicBezTo>
                <a:cubicBezTo>
                  <a:pt x="6279" y="3856"/>
                  <a:pt x="-7394" y="2444"/>
                  <a:pt x="5608" y="8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569267" y="4034702"/>
            <a:ext cx="9859264" cy="691475"/>
          </a:xfrm>
          <a:custGeom>
            <a:rect b="b" l="l" r="r" t="t"/>
            <a:pathLst>
              <a:path extrusionOk="0" h="27659" w="382105">
                <a:moveTo>
                  <a:pt x="0" y="574"/>
                </a:moveTo>
                <a:cubicBezTo>
                  <a:pt x="6528" y="505"/>
                  <a:pt x="27169" y="132"/>
                  <a:pt x="39169" y="158"/>
                </a:cubicBezTo>
                <a:cubicBezTo>
                  <a:pt x="51170" y="184"/>
                  <a:pt x="63908" y="-478"/>
                  <a:pt x="72003" y="729"/>
                </a:cubicBezTo>
                <a:cubicBezTo>
                  <a:pt x="80098" y="1936"/>
                  <a:pt x="83962" y="3792"/>
                  <a:pt x="87739" y="7401"/>
                </a:cubicBezTo>
                <a:cubicBezTo>
                  <a:pt x="91516" y="11010"/>
                  <a:pt x="90803" y="19109"/>
                  <a:pt x="94663" y="22382"/>
                </a:cubicBezTo>
                <a:cubicBezTo>
                  <a:pt x="98524" y="25655"/>
                  <a:pt x="103275" y="26230"/>
                  <a:pt x="110902" y="27040"/>
                </a:cubicBezTo>
                <a:cubicBezTo>
                  <a:pt x="118529" y="27850"/>
                  <a:pt x="113212" y="27278"/>
                  <a:pt x="140425" y="27242"/>
                </a:cubicBezTo>
                <a:cubicBezTo>
                  <a:pt x="167638" y="27206"/>
                  <a:pt x="233902" y="26757"/>
                  <a:pt x="274182" y="26826"/>
                </a:cubicBezTo>
                <a:cubicBezTo>
                  <a:pt x="314462" y="26896"/>
                  <a:pt x="364118" y="27520"/>
                  <a:pt x="382105" y="27659"/>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829617" y="4097658"/>
            <a:ext cx="10080885" cy="691475"/>
          </a:xfrm>
          <a:custGeom>
            <a:rect b="b" l="l" r="r" t="t"/>
            <a:pathLst>
              <a:path extrusionOk="0" h="27659" w="382105">
                <a:moveTo>
                  <a:pt x="0" y="574"/>
                </a:moveTo>
                <a:cubicBezTo>
                  <a:pt x="6528" y="505"/>
                  <a:pt x="27169" y="132"/>
                  <a:pt x="39169" y="158"/>
                </a:cubicBezTo>
                <a:cubicBezTo>
                  <a:pt x="51170" y="184"/>
                  <a:pt x="63908" y="-478"/>
                  <a:pt x="72003" y="729"/>
                </a:cubicBezTo>
                <a:cubicBezTo>
                  <a:pt x="80098" y="1936"/>
                  <a:pt x="83962" y="3792"/>
                  <a:pt x="87739" y="7401"/>
                </a:cubicBezTo>
                <a:cubicBezTo>
                  <a:pt x="91516" y="11010"/>
                  <a:pt x="90803" y="19109"/>
                  <a:pt x="94663" y="22382"/>
                </a:cubicBezTo>
                <a:cubicBezTo>
                  <a:pt x="98524" y="25655"/>
                  <a:pt x="103275" y="26230"/>
                  <a:pt x="110902" y="27040"/>
                </a:cubicBezTo>
                <a:cubicBezTo>
                  <a:pt x="118529" y="27850"/>
                  <a:pt x="113212" y="27278"/>
                  <a:pt x="140425" y="27242"/>
                </a:cubicBezTo>
                <a:cubicBezTo>
                  <a:pt x="167638" y="27206"/>
                  <a:pt x="233902" y="26757"/>
                  <a:pt x="274182" y="26826"/>
                </a:cubicBezTo>
                <a:cubicBezTo>
                  <a:pt x="314462" y="26896"/>
                  <a:pt x="364118" y="27520"/>
                  <a:pt x="382105" y="27659"/>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 name="Google Shape;95;p2"/>
          <p:cNvGrpSpPr/>
          <p:nvPr/>
        </p:nvGrpSpPr>
        <p:grpSpPr>
          <a:xfrm>
            <a:off x="-200212" y="4164009"/>
            <a:ext cx="1911065" cy="1275291"/>
            <a:chOff x="44338" y="4151134"/>
            <a:chExt cx="1911065" cy="1275291"/>
          </a:xfrm>
        </p:grpSpPr>
        <p:grpSp>
          <p:nvGrpSpPr>
            <p:cNvPr id="96" name="Google Shape;96;p2"/>
            <p:cNvGrpSpPr/>
            <p:nvPr/>
          </p:nvGrpSpPr>
          <p:grpSpPr>
            <a:xfrm>
              <a:off x="44338" y="4151134"/>
              <a:ext cx="1439312" cy="1275291"/>
              <a:chOff x="44338" y="4151134"/>
              <a:chExt cx="1439312" cy="1275291"/>
            </a:xfrm>
          </p:grpSpPr>
          <p:sp>
            <p:nvSpPr>
              <p:cNvPr id="97" name="Google Shape;97;p2"/>
              <p:cNvSpPr/>
              <p:nvPr/>
            </p:nvSpPr>
            <p:spPr>
              <a:xfrm>
                <a:off x="361950" y="4304725"/>
                <a:ext cx="1121700" cy="1121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2"/>
              <p:cNvSpPr/>
              <p:nvPr/>
            </p:nvSpPr>
            <p:spPr>
              <a:xfrm>
                <a:off x="308578" y="4151134"/>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2"/>
              <p:cNvSpPr/>
              <p:nvPr/>
            </p:nvSpPr>
            <p:spPr>
              <a:xfrm>
                <a:off x="203038" y="4444800"/>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2"/>
              <p:cNvSpPr/>
              <p:nvPr/>
            </p:nvSpPr>
            <p:spPr>
              <a:xfrm>
                <a:off x="44338" y="42241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 name="Google Shape;101;p2"/>
            <p:cNvSpPr/>
            <p:nvPr/>
          </p:nvSpPr>
          <p:spPr>
            <a:xfrm>
              <a:off x="16956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2"/>
            <p:cNvSpPr/>
            <p:nvPr/>
          </p:nvSpPr>
          <p:spPr>
            <a:xfrm>
              <a:off x="1583696" y="4789125"/>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 name="Google Shape;103;p2"/>
          <p:cNvSpPr/>
          <p:nvPr/>
        </p:nvSpPr>
        <p:spPr>
          <a:xfrm>
            <a:off x="392500" y="4534663"/>
            <a:ext cx="615900" cy="615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 name="Google Shape;104;p2"/>
          <p:cNvGrpSpPr/>
          <p:nvPr/>
        </p:nvGrpSpPr>
        <p:grpSpPr>
          <a:xfrm>
            <a:off x="8164200" y="4855049"/>
            <a:ext cx="771403" cy="288460"/>
            <a:chOff x="8164200" y="4855049"/>
            <a:chExt cx="771403" cy="288460"/>
          </a:xfrm>
        </p:grpSpPr>
        <p:sp>
          <p:nvSpPr>
            <p:cNvPr id="105" name="Google Shape;105;p2"/>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2"/>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2"/>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108" name="Google Shape;108;p2"/>
          <p:cNvPicPr preferRelativeResize="0"/>
          <p:nvPr/>
        </p:nvPicPr>
        <p:blipFill rotWithShape="1">
          <a:blip r:embed="rId2">
            <a:alphaModFix/>
          </a:blip>
          <a:srcRect b="12004" l="12492" r="12342" t="18400"/>
          <a:stretch/>
        </p:blipFill>
        <p:spPr>
          <a:xfrm>
            <a:off x="8552275" y="3029175"/>
            <a:ext cx="1377700" cy="1275544"/>
          </a:xfrm>
          <a:prstGeom prst="rect">
            <a:avLst/>
          </a:prstGeom>
          <a:noFill/>
          <a:ln>
            <a:noFill/>
          </a:ln>
        </p:spPr>
      </p:pic>
      <p:pic>
        <p:nvPicPr>
          <p:cNvPr id="109" name="Google Shape;109;p2"/>
          <p:cNvPicPr preferRelativeResize="0"/>
          <p:nvPr/>
        </p:nvPicPr>
        <p:blipFill rotWithShape="1">
          <a:blip r:embed="rId2">
            <a:alphaModFix/>
          </a:blip>
          <a:srcRect b="12004" l="12492" r="12342" t="18400"/>
          <a:stretch/>
        </p:blipFill>
        <p:spPr>
          <a:xfrm>
            <a:off x="-248325" y="592308"/>
            <a:ext cx="1452025" cy="1344366"/>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615" name="Shape 615"/>
        <p:cNvGrpSpPr/>
        <p:nvPr/>
      </p:nvGrpSpPr>
      <p:grpSpPr>
        <a:xfrm>
          <a:off x="0" y="0"/>
          <a:ext cx="0" cy="0"/>
          <a:chOff x="0" y="0"/>
          <a:chExt cx="0" cy="0"/>
        </a:xfrm>
      </p:grpSpPr>
      <p:grpSp>
        <p:nvGrpSpPr>
          <p:cNvPr id="616" name="Google Shape;616;p11"/>
          <p:cNvGrpSpPr/>
          <p:nvPr/>
        </p:nvGrpSpPr>
        <p:grpSpPr>
          <a:xfrm>
            <a:off x="75" y="50"/>
            <a:ext cx="9144183" cy="5413256"/>
            <a:chOff x="1619453" y="1201199"/>
            <a:chExt cx="3959892" cy="2344213"/>
          </a:xfrm>
        </p:grpSpPr>
        <p:sp>
          <p:nvSpPr>
            <p:cNvPr id="617" name="Google Shape;617;p11"/>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11"/>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11"/>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11"/>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11"/>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11"/>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11"/>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11"/>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11"/>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11"/>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11"/>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11"/>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11"/>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11"/>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11"/>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11"/>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11"/>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11"/>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11"/>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11"/>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11"/>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11"/>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11"/>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11"/>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11"/>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11"/>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11"/>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11"/>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11"/>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11"/>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11"/>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11"/>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11"/>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11"/>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11"/>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2" name="Google Shape;652;p11"/>
          <p:cNvSpPr txBox="1"/>
          <p:nvPr>
            <p:ph type="title"/>
          </p:nvPr>
        </p:nvSpPr>
        <p:spPr>
          <a:xfrm>
            <a:off x="1265918" y="1579775"/>
            <a:ext cx="3175800" cy="2997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2400"/>
              <a:buNone/>
              <a:defRPr sz="20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653" name="Google Shape;653;p11"/>
          <p:cNvSpPr txBox="1"/>
          <p:nvPr>
            <p:ph idx="1" type="subTitle"/>
          </p:nvPr>
        </p:nvSpPr>
        <p:spPr>
          <a:xfrm>
            <a:off x="1265918" y="1879475"/>
            <a:ext cx="3175800" cy="623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654" name="Google Shape;654;p11"/>
          <p:cNvSpPr txBox="1"/>
          <p:nvPr>
            <p:ph idx="2" type="title"/>
          </p:nvPr>
        </p:nvSpPr>
        <p:spPr>
          <a:xfrm>
            <a:off x="5225430" y="1578425"/>
            <a:ext cx="3175800" cy="2997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2400"/>
              <a:buNone/>
              <a:defRPr sz="20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655" name="Google Shape;655;p11"/>
          <p:cNvSpPr txBox="1"/>
          <p:nvPr>
            <p:ph idx="3" type="subTitle"/>
          </p:nvPr>
        </p:nvSpPr>
        <p:spPr>
          <a:xfrm>
            <a:off x="5225429" y="1878125"/>
            <a:ext cx="3175800" cy="623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656" name="Google Shape;656;p11"/>
          <p:cNvSpPr txBox="1"/>
          <p:nvPr>
            <p:ph idx="4" type="title"/>
          </p:nvPr>
        </p:nvSpPr>
        <p:spPr>
          <a:xfrm>
            <a:off x="1265890" y="3294250"/>
            <a:ext cx="3175800" cy="2997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2400"/>
              <a:buNone/>
              <a:defRPr sz="20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657" name="Google Shape;657;p11"/>
          <p:cNvSpPr txBox="1"/>
          <p:nvPr>
            <p:ph idx="5" type="subTitle"/>
          </p:nvPr>
        </p:nvSpPr>
        <p:spPr>
          <a:xfrm>
            <a:off x="1265918" y="3594000"/>
            <a:ext cx="3175800" cy="623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658" name="Google Shape;658;p11"/>
          <p:cNvSpPr txBox="1"/>
          <p:nvPr>
            <p:ph idx="6" type="title"/>
          </p:nvPr>
        </p:nvSpPr>
        <p:spPr>
          <a:xfrm>
            <a:off x="5225426" y="3294250"/>
            <a:ext cx="3175800" cy="2997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2400"/>
              <a:buNone/>
              <a:defRPr sz="20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659" name="Google Shape;659;p11"/>
          <p:cNvSpPr txBox="1"/>
          <p:nvPr>
            <p:ph idx="7" type="subTitle"/>
          </p:nvPr>
        </p:nvSpPr>
        <p:spPr>
          <a:xfrm>
            <a:off x="5225429" y="3594000"/>
            <a:ext cx="3175800" cy="623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660" name="Google Shape;660;p11"/>
          <p:cNvSpPr txBox="1"/>
          <p:nvPr>
            <p:ph idx="8"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2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grpSp>
        <p:nvGrpSpPr>
          <p:cNvPr id="661" name="Google Shape;661;p11"/>
          <p:cNvGrpSpPr/>
          <p:nvPr/>
        </p:nvGrpSpPr>
        <p:grpSpPr>
          <a:xfrm>
            <a:off x="-1630264" y="-189410"/>
            <a:ext cx="11764678" cy="790400"/>
            <a:chOff x="-1630264" y="-189410"/>
            <a:chExt cx="11764678" cy="790400"/>
          </a:xfrm>
        </p:grpSpPr>
        <p:sp>
          <p:nvSpPr>
            <p:cNvPr id="662" name="Google Shape;662;p11"/>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1"/>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1"/>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 name="Google Shape;665;p11"/>
            <p:cNvGrpSpPr/>
            <p:nvPr/>
          </p:nvGrpSpPr>
          <p:grpSpPr>
            <a:xfrm>
              <a:off x="6406513" y="222225"/>
              <a:ext cx="346812" cy="186675"/>
              <a:chOff x="6406513" y="269575"/>
              <a:chExt cx="346812" cy="186675"/>
            </a:xfrm>
          </p:grpSpPr>
          <p:sp>
            <p:nvSpPr>
              <p:cNvPr id="666" name="Google Shape;666;p11"/>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11"/>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8" name="Google Shape;668;p11"/>
            <p:cNvGrpSpPr/>
            <p:nvPr/>
          </p:nvGrpSpPr>
          <p:grpSpPr>
            <a:xfrm>
              <a:off x="8733500" y="-1"/>
              <a:ext cx="331646" cy="342864"/>
              <a:chOff x="8489950" y="332499"/>
              <a:chExt cx="331646" cy="342864"/>
            </a:xfrm>
          </p:grpSpPr>
          <p:sp>
            <p:nvSpPr>
              <p:cNvPr id="669" name="Google Shape;669;p11"/>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11"/>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71" name="Google Shape;671;p11"/>
          <p:cNvGrpSpPr/>
          <p:nvPr/>
        </p:nvGrpSpPr>
        <p:grpSpPr>
          <a:xfrm>
            <a:off x="-1570098" y="4560991"/>
            <a:ext cx="11522848" cy="761000"/>
            <a:chOff x="-1570098" y="4560991"/>
            <a:chExt cx="11522848" cy="761000"/>
          </a:xfrm>
        </p:grpSpPr>
        <p:sp>
          <p:nvSpPr>
            <p:cNvPr id="672" name="Google Shape;672;p11"/>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1"/>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1"/>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 name="Google Shape;675;p11"/>
            <p:cNvGrpSpPr/>
            <p:nvPr/>
          </p:nvGrpSpPr>
          <p:grpSpPr>
            <a:xfrm>
              <a:off x="334300" y="4829049"/>
              <a:ext cx="771403" cy="288460"/>
              <a:chOff x="8164200" y="4855049"/>
              <a:chExt cx="771403" cy="288460"/>
            </a:xfrm>
          </p:grpSpPr>
          <p:sp>
            <p:nvSpPr>
              <p:cNvPr id="676" name="Google Shape;676;p11"/>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11"/>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11"/>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9" name="Google Shape;679;p11"/>
            <p:cNvGrpSpPr/>
            <p:nvPr/>
          </p:nvGrpSpPr>
          <p:grpSpPr>
            <a:xfrm>
              <a:off x="1270875" y="4784224"/>
              <a:ext cx="331646" cy="342864"/>
              <a:chOff x="8489950" y="332499"/>
              <a:chExt cx="331646" cy="342864"/>
            </a:xfrm>
          </p:grpSpPr>
          <p:sp>
            <p:nvSpPr>
              <p:cNvPr id="680" name="Google Shape;680;p11"/>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11"/>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BLANK_1_1_1_1_1_2">
    <p:spTree>
      <p:nvGrpSpPr>
        <p:cNvPr id="682" name="Shape 682"/>
        <p:cNvGrpSpPr/>
        <p:nvPr/>
      </p:nvGrpSpPr>
      <p:grpSpPr>
        <a:xfrm>
          <a:off x="0" y="0"/>
          <a:ext cx="0" cy="0"/>
          <a:chOff x="0" y="0"/>
          <a:chExt cx="0" cy="0"/>
        </a:xfrm>
      </p:grpSpPr>
      <p:grpSp>
        <p:nvGrpSpPr>
          <p:cNvPr id="683" name="Google Shape;683;p12"/>
          <p:cNvGrpSpPr/>
          <p:nvPr/>
        </p:nvGrpSpPr>
        <p:grpSpPr>
          <a:xfrm>
            <a:off x="-63" y="0"/>
            <a:ext cx="9144183" cy="5413256"/>
            <a:chOff x="1619453" y="1201199"/>
            <a:chExt cx="3959892" cy="2344213"/>
          </a:xfrm>
        </p:grpSpPr>
        <p:sp>
          <p:nvSpPr>
            <p:cNvPr id="684" name="Google Shape;684;p12"/>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12"/>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12"/>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12"/>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12"/>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12"/>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12"/>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12"/>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12"/>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12"/>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12"/>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12"/>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12"/>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12"/>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12"/>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12"/>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12"/>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12"/>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12"/>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12"/>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12"/>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12"/>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12"/>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12"/>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12"/>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12"/>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12"/>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12"/>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12"/>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12"/>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12"/>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12"/>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12"/>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12"/>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12"/>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9" name="Google Shape;719;p12"/>
          <p:cNvSpPr txBox="1"/>
          <p:nvPr>
            <p:ph type="title"/>
          </p:nvPr>
        </p:nvSpPr>
        <p:spPr>
          <a:xfrm>
            <a:off x="720000" y="1960475"/>
            <a:ext cx="23055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720" name="Google Shape;720;p12"/>
          <p:cNvSpPr txBox="1"/>
          <p:nvPr>
            <p:ph idx="1" type="subTitle"/>
          </p:nvPr>
        </p:nvSpPr>
        <p:spPr>
          <a:xfrm>
            <a:off x="720000" y="2254475"/>
            <a:ext cx="23055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721" name="Google Shape;721;p12"/>
          <p:cNvSpPr txBox="1"/>
          <p:nvPr>
            <p:ph idx="2" type="title"/>
          </p:nvPr>
        </p:nvSpPr>
        <p:spPr>
          <a:xfrm>
            <a:off x="3419875" y="1960475"/>
            <a:ext cx="23043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722" name="Google Shape;722;p12"/>
          <p:cNvSpPr txBox="1"/>
          <p:nvPr>
            <p:ph idx="3" type="subTitle"/>
          </p:nvPr>
        </p:nvSpPr>
        <p:spPr>
          <a:xfrm>
            <a:off x="3419875" y="2254475"/>
            <a:ext cx="23043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723" name="Google Shape;723;p12"/>
          <p:cNvSpPr txBox="1"/>
          <p:nvPr>
            <p:ph idx="4" type="title"/>
          </p:nvPr>
        </p:nvSpPr>
        <p:spPr>
          <a:xfrm>
            <a:off x="2069937" y="3674950"/>
            <a:ext cx="23055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724" name="Google Shape;724;p12"/>
          <p:cNvSpPr txBox="1"/>
          <p:nvPr>
            <p:ph idx="5" type="subTitle"/>
          </p:nvPr>
        </p:nvSpPr>
        <p:spPr>
          <a:xfrm>
            <a:off x="2069937" y="3969000"/>
            <a:ext cx="23055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725" name="Google Shape;725;p12"/>
          <p:cNvSpPr txBox="1"/>
          <p:nvPr>
            <p:ph idx="6" type="title"/>
          </p:nvPr>
        </p:nvSpPr>
        <p:spPr>
          <a:xfrm>
            <a:off x="4768612" y="3674950"/>
            <a:ext cx="23055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726" name="Google Shape;726;p12"/>
          <p:cNvSpPr txBox="1"/>
          <p:nvPr>
            <p:ph idx="7" type="subTitle"/>
          </p:nvPr>
        </p:nvSpPr>
        <p:spPr>
          <a:xfrm>
            <a:off x="4768612" y="3969000"/>
            <a:ext cx="23055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727" name="Google Shape;727;p12"/>
          <p:cNvSpPr txBox="1"/>
          <p:nvPr>
            <p:ph idx="8" type="title"/>
          </p:nvPr>
        </p:nvSpPr>
        <p:spPr>
          <a:xfrm>
            <a:off x="6118549" y="1960475"/>
            <a:ext cx="23055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728" name="Google Shape;728;p12"/>
          <p:cNvSpPr txBox="1"/>
          <p:nvPr>
            <p:ph idx="9" type="subTitle"/>
          </p:nvPr>
        </p:nvSpPr>
        <p:spPr>
          <a:xfrm>
            <a:off x="6118549" y="2254475"/>
            <a:ext cx="23055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grpSp>
        <p:nvGrpSpPr>
          <p:cNvPr id="729" name="Google Shape;729;p12"/>
          <p:cNvGrpSpPr/>
          <p:nvPr/>
        </p:nvGrpSpPr>
        <p:grpSpPr>
          <a:xfrm>
            <a:off x="-1630264" y="-189410"/>
            <a:ext cx="11764678" cy="790400"/>
            <a:chOff x="-1630264" y="-189410"/>
            <a:chExt cx="11764678" cy="790400"/>
          </a:xfrm>
        </p:grpSpPr>
        <p:sp>
          <p:nvSpPr>
            <p:cNvPr id="730" name="Google Shape;730;p12"/>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2"/>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2"/>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3" name="Google Shape;733;p12"/>
            <p:cNvGrpSpPr/>
            <p:nvPr/>
          </p:nvGrpSpPr>
          <p:grpSpPr>
            <a:xfrm>
              <a:off x="6406513" y="222225"/>
              <a:ext cx="346812" cy="186675"/>
              <a:chOff x="6406513" y="269575"/>
              <a:chExt cx="346812" cy="186675"/>
            </a:xfrm>
          </p:grpSpPr>
          <p:sp>
            <p:nvSpPr>
              <p:cNvPr id="734" name="Google Shape;734;p12"/>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12"/>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 name="Google Shape;736;p12"/>
            <p:cNvGrpSpPr/>
            <p:nvPr/>
          </p:nvGrpSpPr>
          <p:grpSpPr>
            <a:xfrm>
              <a:off x="8733500" y="-1"/>
              <a:ext cx="331646" cy="342864"/>
              <a:chOff x="8489950" y="332499"/>
              <a:chExt cx="331646" cy="342864"/>
            </a:xfrm>
          </p:grpSpPr>
          <p:sp>
            <p:nvSpPr>
              <p:cNvPr id="737" name="Google Shape;737;p12"/>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12"/>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39" name="Google Shape;739;p12"/>
          <p:cNvGrpSpPr/>
          <p:nvPr/>
        </p:nvGrpSpPr>
        <p:grpSpPr>
          <a:xfrm>
            <a:off x="-1570098" y="4560991"/>
            <a:ext cx="11522848" cy="761000"/>
            <a:chOff x="-1570098" y="4560991"/>
            <a:chExt cx="11522848" cy="761000"/>
          </a:xfrm>
        </p:grpSpPr>
        <p:sp>
          <p:nvSpPr>
            <p:cNvPr id="740" name="Google Shape;740;p12"/>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2"/>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2"/>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 name="Google Shape;743;p12"/>
            <p:cNvGrpSpPr/>
            <p:nvPr/>
          </p:nvGrpSpPr>
          <p:grpSpPr>
            <a:xfrm>
              <a:off x="334300" y="4829049"/>
              <a:ext cx="771403" cy="288460"/>
              <a:chOff x="8164200" y="4855049"/>
              <a:chExt cx="771403" cy="288460"/>
            </a:xfrm>
          </p:grpSpPr>
          <p:sp>
            <p:nvSpPr>
              <p:cNvPr id="744" name="Google Shape;744;p12"/>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12"/>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12"/>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7" name="Google Shape;747;p12"/>
            <p:cNvGrpSpPr/>
            <p:nvPr/>
          </p:nvGrpSpPr>
          <p:grpSpPr>
            <a:xfrm>
              <a:off x="1270875" y="4784224"/>
              <a:ext cx="331646" cy="342864"/>
              <a:chOff x="8489950" y="332499"/>
              <a:chExt cx="331646" cy="342864"/>
            </a:xfrm>
          </p:grpSpPr>
          <p:sp>
            <p:nvSpPr>
              <p:cNvPr id="748" name="Google Shape;748;p12"/>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12"/>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50" name="Google Shape;750;p12"/>
          <p:cNvSpPr txBox="1"/>
          <p:nvPr>
            <p:ph idx="13"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2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751" name="Shape 751"/>
        <p:cNvGrpSpPr/>
        <p:nvPr/>
      </p:nvGrpSpPr>
      <p:grpSpPr>
        <a:xfrm>
          <a:off x="0" y="0"/>
          <a:ext cx="0" cy="0"/>
          <a:chOff x="0" y="0"/>
          <a:chExt cx="0" cy="0"/>
        </a:xfrm>
      </p:grpSpPr>
      <p:grpSp>
        <p:nvGrpSpPr>
          <p:cNvPr id="752" name="Google Shape;752;p13"/>
          <p:cNvGrpSpPr/>
          <p:nvPr/>
        </p:nvGrpSpPr>
        <p:grpSpPr>
          <a:xfrm>
            <a:off x="-63" y="0"/>
            <a:ext cx="9144183" cy="5413256"/>
            <a:chOff x="1619453" y="1201199"/>
            <a:chExt cx="3959892" cy="2344213"/>
          </a:xfrm>
        </p:grpSpPr>
        <p:sp>
          <p:nvSpPr>
            <p:cNvPr id="753" name="Google Shape;753;p13"/>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13"/>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13"/>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13"/>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13"/>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13"/>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13"/>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13"/>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13"/>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13"/>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13"/>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13"/>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13"/>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13"/>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13"/>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13"/>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13"/>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13"/>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13"/>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13"/>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13"/>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13"/>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13"/>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13"/>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13"/>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13"/>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13"/>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13"/>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13"/>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13"/>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13"/>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13"/>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13"/>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13"/>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13"/>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88" name="Google Shape;788;p13"/>
          <p:cNvSpPr txBox="1"/>
          <p:nvPr>
            <p:ph type="title"/>
          </p:nvPr>
        </p:nvSpPr>
        <p:spPr>
          <a:xfrm>
            <a:off x="720000" y="1895525"/>
            <a:ext cx="25086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789" name="Google Shape;789;p13"/>
          <p:cNvSpPr txBox="1"/>
          <p:nvPr>
            <p:ph idx="1" type="subTitle"/>
          </p:nvPr>
        </p:nvSpPr>
        <p:spPr>
          <a:xfrm>
            <a:off x="720000" y="2178282"/>
            <a:ext cx="25086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790" name="Google Shape;790;p13"/>
          <p:cNvSpPr txBox="1"/>
          <p:nvPr>
            <p:ph idx="2" type="title"/>
          </p:nvPr>
        </p:nvSpPr>
        <p:spPr>
          <a:xfrm>
            <a:off x="3317725" y="1895531"/>
            <a:ext cx="25086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791" name="Google Shape;791;p13"/>
          <p:cNvSpPr txBox="1"/>
          <p:nvPr>
            <p:ph idx="3" type="subTitle"/>
          </p:nvPr>
        </p:nvSpPr>
        <p:spPr>
          <a:xfrm>
            <a:off x="3317725" y="2178288"/>
            <a:ext cx="25086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792" name="Google Shape;792;p13"/>
          <p:cNvSpPr txBox="1"/>
          <p:nvPr>
            <p:ph idx="4" type="title"/>
          </p:nvPr>
        </p:nvSpPr>
        <p:spPr>
          <a:xfrm>
            <a:off x="720000" y="3598748"/>
            <a:ext cx="25086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793" name="Google Shape;793;p13"/>
          <p:cNvSpPr txBox="1"/>
          <p:nvPr>
            <p:ph idx="5" type="subTitle"/>
          </p:nvPr>
        </p:nvSpPr>
        <p:spPr>
          <a:xfrm>
            <a:off x="720000" y="3883112"/>
            <a:ext cx="25086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794" name="Google Shape;794;p13"/>
          <p:cNvSpPr txBox="1"/>
          <p:nvPr>
            <p:ph idx="6" type="title"/>
          </p:nvPr>
        </p:nvSpPr>
        <p:spPr>
          <a:xfrm>
            <a:off x="3319225" y="3598748"/>
            <a:ext cx="25056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795" name="Google Shape;795;p13"/>
          <p:cNvSpPr txBox="1"/>
          <p:nvPr>
            <p:ph idx="7" type="subTitle"/>
          </p:nvPr>
        </p:nvSpPr>
        <p:spPr>
          <a:xfrm>
            <a:off x="3319225" y="3883114"/>
            <a:ext cx="25056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796" name="Google Shape;796;p13"/>
          <p:cNvSpPr txBox="1"/>
          <p:nvPr>
            <p:ph idx="8" type="title"/>
          </p:nvPr>
        </p:nvSpPr>
        <p:spPr>
          <a:xfrm>
            <a:off x="5915449" y="1895531"/>
            <a:ext cx="25056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797" name="Google Shape;797;p13"/>
          <p:cNvSpPr txBox="1"/>
          <p:nvPr>
            <p:ph idx="9" type="subTitle"/>
          </p:nvPr>
        </p:nvSpPr>
        <p:spPr>
          <a:xfrm>
            <a:off x="5915449" y="2178288"/>
            <a:ext cx="25056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798" name="Google Shape;798;p13"/>
          <p:cNvSpPr txBox="1"/>
          <p:nvPr>
            <p:ph idx="13" type="title"/>
          </p:nvPr>
        </p:nvSpPr>
        <p:spPr>
          <a:xfrm>
            <a:off x="5915449" y="3598748"/>
            <a:ext cx="25056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799" name="Google Shape;799;p13"/>
          <p:cNvSpPr txBox="1"/>
          <p:nvPr>
            <p:ph idx="14" type="subTitle"/>
          </p:nvPr>
        </p:nvSpPr>
        <p:spPr>
          <a:xfrm>
            <a:off x="5915449" y="3883114"/>
            <a:ext cx="25056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800" name="Google Shape;800;p13"/>
          <p:cNvSpPr txBox="1"/>
          <p:nvPr>
            <p:ph idx="15"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2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grpSp>
        <p:nvGrpSpPr>
          <p:cNvPr id="801" name="Google Shape;801;p13"/>
          <p:cNvGrpSpPr/>
          <p:nvPr/>
        </p:nvGrpSpPr>
        <p:grpSpPr>
          <a:xfrm>
            <a:off x="-1630264" y="-189410"/>
            <a:ext cx="11764678" cy="790400"/>
            <a:chOff x="-1630264" y="-189410"/>
            <a:chExt cx="11764678" cy="790400"/>
          </a:xfrm>
        </p:grpSpPr>
        <p:sp>
          <p:nvSpPr>
            <p:cNvPr id="802" name="Google Shape;802;p13"/>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3"/>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3"/>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 name="Google Shape;805;p13"/>
            <p:cNvGrpSpPr/>
            <p:nvPr/>
          </p:nvGrpSpPr>
          <p:grpSpPr>
            <a:xfrm>
              <a:off x="6406513" y="222225"/>
              <a:ext cx="346812" cy="186675"/>
              <a:chOff x="6406513" y="269575"/>
              <a:chExt cx="346812" cy="186675"/>
            </a:xfrm>
          </p:grpSpPr>
          <p:sp>
            <p:nvSpPr>
              <p:cNvPr id="806" name="Google Shape;806;p13"/>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13"/>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8" name="Google Shape;808;p13"/>
            <p:cNvGrpSpPr/>
            <p:nvPr/>
          </p:nvGrpSpPr>
          <p:grpSpPr>
            <a:xfrm>
              <a:off x="8733500" y="-1"/>
              <a:ext cx="331646" cy="342864"/>
              <a:chOff x="8489950" y="332499"/>
              <a:chExt cx="331646" cy="342864"/>
            </a:xfrm>
          </p:grpSpPr>
          <p:sp>
            <p:nvSpPr>
              <p:cNvPr id="809" name="Google Shape;809;p13"/>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13"/>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11" name="Google Shape;811;p13"/>
          <p:cNvGrpSpPr/>
          <p:nvPr/>
        </p:nvGrpSpPr>
        <p:grpSpPr>
          <a:xfrm>
            <a:off x="-1570098" y="4560991"/>
            <a:ext cx="11522848" cy="761000"/>
            <a:chOff x="-1570098" y="4560991"/>
            <a:chExt cx="11522848" cy="761000"/>
          </a:xfrm>
        </p:grpSpPr>
        <p:sp>
          <p:nvSpPr>
            <p:cNvPr id="812" name="Google Shape;812;p13"/>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3"/>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3"/>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 name="Google Shape;815;p13"/>
            <p:cNvGrpSpPr/>
            <p:nvPr/>
          </p:nvGrpSpPr>
          <p:grpSpPr>
            <a:xfrm>
              <a:off x="334300" y="4829049"/>
              <a:ext cx="771403" cy="288460"/>
              <a:chOff x="8164200" y="4855049"/>
              <a:chExt cx="771403" cy="288460"/>
            </a:xfrm>
          </p:grpSpPr>
          <p:sp>
            <p:nvSpPr>
              <p:cNvPr id="816" name="Google Shape;816;p13"/>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13"/>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13"/>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9" name="Google Shape;819;p13"/>
            <p:cNvGrpSpPr/>
            <p:nvPr/>
          </p:nvGrpSpPr>
          <p:grpSpPr>
            <a:xfrm>
              <a:off x="1270875" y="4784224"/>
              <a:ext cx="331646" cy="342864"/>
              <a:chOff x="8489950" y="332499"/>
              <a:chExt cx="331646" cy="342864"/>
            </a:xfrm>
          </p:grpSpPr>
          <p:sp>
            <p:nvSpPr>
              <p:cNvPr id="820" name="Google Shape;820;p13"/>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13"/>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822" name="Shape 822"/>
        <p:cNvGrpSpPr/>
        <p:nvPr/>
      </p:nvGrpSpPr>
      <p:grpSpPr>
        <a:xfrm>
          <a:off x="0" y="0"/>
          <a:ext cx="0" cy="0"/>
          <a:chOff x="0" y="0"/>
          <a:chExt cx="0" cy="0"/>
        </a:xfrm>
      </p:grpSpPr>
      <p:grpSp>
        <p:nvGrpSpPr>
          <p:cNvPr id="823" name="Google Shape;823;p14"/>
          <p:cNvGrpSpPr/>
          <p:nvPr/>
        </p:nvGrpSpPr>
        <p:grpSpPr>
          <a:xfrm>
            <a:off x="75" y="50"/>
            <a:ext cx="9144183" cy="5413256"/>
            <a:chOff x="1619453" y="1201199"/>
            <a:chExt cx="3959892" cy="2344213"/>
          </a:xfrm>
        </p:grpSpPr>
        <p:sp>
          <p:nvSpPr>
            <p:cNvPr id="824" name="Google Shape;824;p14"/>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14"/>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14"/>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14"/>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14"/>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14"/>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14"/>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14"/>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14"/>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14"/>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14"/>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14"/>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14"/>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14"/>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14"/>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14"/>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14"/>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14"/>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14"/>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14"/>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14"/>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14"/>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14"/>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14"/>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14"/>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14"/>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14"/>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14"/>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14"/>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14"/>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14"/>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14"/>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14"/>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14"/>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14"/>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9" name="Google Shape;859;p14"/>
          <p:cNvSpPr txBox="1"/>
          <p:nvPr>
            <p:ph type="title"/>
          </p:nvPr>
        </p:nvSpPr>
        <p:spPr>
          <a:xfrm>
            <a:off x="720000" y="1403638"/>
            <a:ext cx="1550100" cy="10359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6000"/>
              <a:buNone/>
              <a:defRPr sz="7500"/>
            </a:lvl1pPr>
            <a:lvl2pPr lvl="1" algn="l">
              <a:lnSpc>
                <a:spcPct val="100000"/>
              </a:lnSpc>
              <a:spcBef>
                <a:spcPts val="0"/>
              </a:spcBef>
              <a:spcAft>
                <a:spcPts val="0"/>
              </a:spcAft>
              <a:buSzPts val="6000"/>
              <a:buNone/>
              <a:defRPr sz="6000"/>
            </a:lvl2pPr>
            <a:lvl3pPr lvl="2" algn="l">
              <a:lnSpc>
                <a:spcPct val="100000"/>
              </a:lnSpc>
              <a:spcBef>
                <a:spcPts val="0"/>
              </a:spcBef>
              <a:spcAft>
                <a:spcPts val="0"/>
              </a:spcAft>
              <a:buSzPts val="6000"/>
              <a:buNone/>
              <a:defRPr sz="6000"/>
            </a:lvl3pPr>
            <a:lvl4pPr lvl="3" algn="l">
              <a:lnSpc>
                <a:spcPct val="100000"/>
              </a:lnSpc>
              <a:spcBef>
                <a:spcPts val="0"/>
              </a:spcBef>
              <a:spcAft>
                <a:spcPts val="0"/>
              </a:spcAft>
              <a:buSzPts val="6000"/>
              <a:buNone/>
              <a:defRPr sz="6000"/>
            </a:lvl4pPr>
            <a:lvl5pPr lvl="4" algn="l">
              <a:lnSpc>
                <a:spcPct val="100000"/>
              </a:lnSpc>
              <a:spcBef>
                <a:spcPts val="0"/>
              </a:spcBef>
              <a:spcAft>
                <a:spcPts val="0"/>
              </a:spcAft>
              <a:buSzPts val="6000"/>
              <a:buNone/>
              <a:defRPr sz="6000"/>
            </a:lvl5pPr>
            <a:lvl6pPr lvl="5" algn="l">
              <a:lnSpc>
                <a:spcPct val="100000"/>
              </a:lnSpc>
              <a:spcBef>
                <a:spcPts val="0"/>
              </a:spcBef>
              <a:spcAft>
                <a:spcPts val="0"/>
              </a:spcAft>
              <a:buSzPts val="6000"/>
              <a:buNone/>
              <a:defRPr sz="6000"/>
            </a:lvl6pPr>
            <a:lvl7pPr lvl="6" algn="l">
              <a:lnSpc>
                <a:spcPct val="100000"/>
              </a:lnSpc>
              <a:spcBef>
                <a:spcPts val="0"/>
              </a:spcBef>
              <a:spcAft>
                <a:spcPts val="0"/>
              </a:spcAft>
              <a:buSzPts val="6000"/>
              <a:buNone/>
              <a:defRPr sz="6000"/>
            </a:lvl7pPr>
            <a:lvl8pPr lvl="7" algn="l">
              <a:lnSpc>
                <a:spcPct val="100000"/>
              </a:lnSpc>
              <a:spcBef>
                <a:spcPts val="0"/>
              </a:spcBef>
              <a:spcAft>
                <a:spcPts val="0"/>
              </a:spcAft>
              <a:buSzPts val="6000"/>
              <a:buNone/>
              <a:defRPr sz="6000"/>
            </a:lvl8pPr>
            <a:lvl9pPr lvl="8" algn="l">
              <a:lnSpc>
                <a:spcPct val="100000"/>
              </a:lnSpc>
              <a:spcBef>
                <a:spcPts val="0"/>
              </a:spcBef>
              <a:spcAft>
                <a:spcPts val="0"/>
              </a:spcAft>
              <a:buSzPts val="6000"/>
              <a:buNone/>
              <a:defRPr sz="6000"/>
            </a:lvl9pPr>
          </a:lstStyle>
          <a:p/>
        </p:txBody>
      </p:sp>
      <p:sp>
        <p:nvSpPr>
          <p:cNvPr id="860" name="Google Shape;860;p14"/>
          <p:cNvSpPr txBox="1"/>
          <p:nvPr>
            <p:ph idx="1" type="subTitle"/>
          </p:nvPr>
        </p:nvSpPr>
        <p:spPr>
          <a:xfrm rot="237">
            <a:off x="720000" y="3340875"/>
            <a:ext cx="4360200" cy="458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6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861" name="Google Shape;861;p14"/>
          <p:cNvSpPr txBox="1"/>
          <p:nvPr>
            <p:ph idx="2" type="title"/>
          </p:nvPr>
        </p:nvSpPr>
        <p:spPr>
          <a:xfrm>
            <a:off x="720000" y="2789701"/>
            <a:ext cx="4360200" cy="6273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3600"/>
              <a:buNone/>
              <a:defRPr sz="32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grpSp>
        <p:nvGrpSpPr>
          <p:cNvPr id="862" name="Google Shape;862;p14"/>
          <p:cNvGrpSpPr/>
          <p:nvPr/>
        </p:nvGrpSpPr>
        <p:grpSpPr>
          <a:xfrm>
            <a:off x="-1630264" y="-189410"/>
            <a:ext cx="11764678" cy="790400"/>
            <a:chOff x="-1630264" y="-189410"/>
            <a:chExt cx="11764678" cy="790400"/>
          </a:xfrm>
        </p:grpSpPr>
        <p:sp>
          <p:nvSpPr>
            <p:cNvPr id="863" name="Google Shape;863;p14"/>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4"/>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4"/>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 name="Google Shape;866;p14"/>
            <p:cNvGrpSpPr/>
            <p:nvPr/>
          </p:nvGrpSpPr>
          <p:grpSpPr>
            <a:xfrm>
              <a:off x="6406513" y="222225"/>
              <a:ext cx="346812" cy="186675"/>
              <a:chOff x="6406513" y="269575"/>
              <a:chExt cx="346812" cy="186675"/>
            </a:xfrm>
          </p:grpSpPr>
          <p:sp>
            <p:nvSpPr>
              <p:cNvPr id="867" name="Google Shape;867;p14"/>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14"/>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9" name="Google Shape;869;p14"/>
            <p:cNvGrpSpPr/>
            <p:nvPr/>
          </p:nvGrpSpPr>
          <p:grpSpPr>
            <a:xfrm>
              <a:off x="8733500" y="-1"/>
              <a:ext cx="331646" cy="342864"/>
              <a:chOff x="8489950" y="332499"/>
              <a:chExt cx="331646" cy="342864"/>
            </a:xfrm>
          </p:grpSpPr>
          <p:sp>
            <p:nvSpPr>
              <p:cNvPr id="870" name="Google Shape;870;p14"/>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14"/>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72" name="Google Shape;872;p14"/>
          <p:cNvGrpSpPr/>
          <p:nvPr/>
        </p:nvGrpSpPr>
        <p:grpSpPr>
          <a:xfrm>
            <a:off x="-1570098" y="4560991"/>
            <a:ext cx="11522848" cy="761000"/>
            <a:chOff x="-1570098" y="4560991"/>
            <a:chExt cx="11522848" cy="761000"/>
          </a:xfrm>
        </p:grpSpPr>
        <p:sp>
          <p:nvSpPr>
            <p:cNvPr id="873" name="Google Shape;873;p14"/>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4"/>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4"/>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 name="Google Shape;876;p14"/>
            <p:cNvGrpSpPr/>
            <p:nvPr/>
          </p:nvGrpSpPr>
          <p:grpSpPr>
            <a:xfrm>
              <a:off x="334300" y="4829049"/>
              <a:ext cx="771403" cy="288460"/>
              <a:chOff x="8164200" y="4855049"/>
              <a:chExt cx="771403" cy="288460"/>
            </a:xfrm>
          </p:grpSpPr>
          <p:sp>
            <p:nvSpPr>
              <p:cNvPr id="877" name="Google Shape;877;p14"/>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14"/>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14"/>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0" name="Google Shape;880;p14"/>
            <p:cNvGrpSpPr/>
            <p:nvPr/>
          </p:nvGrpSpPr>
          <p:grpSpPr>
            <a:xfrm>
              <a:off x="1270875" y="4784224"/>
              <a:ext cx="331646" cy="342864"/>
              <a:chOff x="8489950" y="332499"/>
              <a:chExt cx="331646" cy="342864"/>
            </a:xfrm>
          </p:grpSpPr>
          <p:sp>
            <p:nvSpPr>
              <p:cNvPr id="881" name="Google Shape;881;p14"/>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14"/>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883" name="Shape 883"/>
        <p:cNvGrpSpPr/>
        <p:nvPr/>
      </p:nvGrpSpPr>
      <p:grpSpPr>
        <a:xfrm>
          <a:off x="0" y="0"/>
          <a:ext cx="0" cy="0"/>
          <a:chOff x="0" y="0"/>
          <a:chExt cx="0" cy="0"/>
        </a:xfrm>
      </p:grpSpPr>
      <p:grpSp>
        <p:nvGrpSpPr>
          <p:cNvPr id="884" name="Google Shape;884;p15"/>
          <p:cNvGrpSpPr/>
          <p:nvPr/>
        </p:nvGrpSpPr>
        <p:grpSpPr>
          <a:xfrm>
            <a:off x="75" y="50"/>
            <a:ext cx="9144183" cy="5413256"/>
            <a:chOff x="1619453" y="1201199"/>
            <a:chExt cx="3959892" cy="2344213"/>
          </a:xfrm>
        </p:grpSpPr>
        <p:sp>
          <p:nvSpPr>
            <p:cNvPr id="885" name="Google Shape;885;p15"/>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15"/>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15"/>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15"/>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15"/>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15"/>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15"/>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15"/>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15"/>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15"/>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15"/>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15"/>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15"/>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15"/>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15"/>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15"/>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15"/>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15"/>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15"/>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15"/>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15"/>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15"/>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15"/>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15"/>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15"/>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15"/>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15"/>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15"/>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15"/>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15"/>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15"/>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15"/>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15"/>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15"/>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15"/>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0" name="Google Shape;920;p15"/>
          <p:cNvSpPr txBox="1"/>
          <p:nvPr>
            <p:ph type="title"/>
          </p:nvPr>
        </p:nvSpPr>
        <p:spPr>
          <a:xfrm>
            <a:off x="1125900" y="1365900"/>
            <a:ext cx="6892200" cy="2411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4800"/>
              <a:buNone/>
              <a:defRPr sz="7100"/>
            </a:lvl1pPr>
            <a:lvl2pPr lvl="1" algn="ctr">
              <a:lnSpc>
                <a:spcPct val="100000"/>
              </a:lnSpc>
              <a:spcBef>
                <a:spcPts val="0"/>
              </a:spcBef>
              <a:spcAft>
                <a:spcPts val="0"/>
              </a:spcAft>
              <a:buSzPts val="4800"/>
              <a:buNone/>
              <a:defRPr sz="4800"/>
            </a:lvl2pPr>
            <a:lvl3pPr lvl="2" algn="ctr">
              <a:lnSpc>
                <a:spcPct val="100000"/>
              </a:lnSpc>
              <a:spcBef>
                <a:spcPts val="0"/>
              </a:spcBef>
              <a:spcAft>
                <a:spcPts val="0"/>
              </a:spcAft>
              <a:buSzPts val="4800"/>
              <a:buNone/>
              <a:defRPr sz="4800"/>
            </a:lvl3pPr>
            <a:lvl4pPr lvl="3" algn="ctr">
              <a:lnSpc>
                <a:spcPct val="100000"/>
              </a:lnSpc>
              <a:spcBef>
                <a:spcPts val="0"/>
              </a:spcBef>
              <a:spcAft>
                <a:spcPts val="0"/>
              </a:spcAft>
              <a:buSzPts val="4800"/>
              <a:buNone/>
              <a:defRPr sz="4800"/>
            </a:lvl4pPr>
            <a:lvl5pPr lvl="4" algn="ctr">
              <a:lnSpc>
                <a:spcPct val="100000"/>
              </a:lnSpc>
              <a:spcBef>
                <a:spcPts val="0"/>
              </a:spcBef>
              <a:spcAft>
                <a:spcPts val="0"/>
              </a:spcAft>
              <a:buSzPts val="4800"/>
              <a:buNone/>
              <a:defRPr sz="4800"/>
            </a:lvl5pPr>
            <a:lvl6pPr lvl="5" algn="ctr">
              <a:lnSpc>
                <a:spcPct val="100000"/>
              </a:lnSpc>
              <a:spcBef>
                <a:spcPts val="0"/>
              </a:spcBef>
              <a:spcAft>
                <a:spcPts val="0"/>
              </a:spcAft>
              <a:buSzPts val="4800"/>
              <a:buNone/>
              <a:defRPr sz="4800"/>
            </a:lvl6pPr>
            <a:lvl7pPr lvl="6" algn="ctr">
              <a:lnSpc>
                <a:spcPct val="100000"/>
              </a:lnSpc>
              <a:spcBef>
                <a:spcPts val="0"/>
              </a:spcBef>
              <a:spcAft>
                <a:spcPts val="0"/>
              </a:spcAft>
              <a:buSzPts val="4800"/>
              <a:buNone/>
              <a:defRPr sz="4800"/>
            </a:lvl7pPr>
            <a:lvl8pPr lvl="7" algn="ctr">
              <a:lnSpc>
                <a:spcPct val="100000"/>
              </a:lnSpc>
              <a:spcBef>
                <a:spcPts val="0"/>
              </a:spcBef>
              <a:spcAft>
                <a:spcPts val="0"/>
              </a:spcAft>
              <a:buSzPts val="4800"/>
              <a:buNone/>
              <a:defRPr sz="4800"/>
            </a:lvl8pPr>
            <a:lvl9pPr lvl="8" algn="ctr">
              <a:lnSpc>
                <a:spcPct val="100000"/>
              </a:lnSpc>
              <a:spcBef>
                <a:spcPts val="0"/>
              </a:spcBef>
              <a:spcAft>
                <a:spcPts val="0"/>
              </a:spcAft>
              <a:buSzPts val="4800"/>
              <a:buNone/>
              <a:defRPr sz="4800"/>
            </a:lvl9pPr>
          </a:lstStyle>
          <a:p/>
        </p:txBody>
      </p:sp>
      <p:grpSp>
        <p:nvGrpSpPr>
          <p:cNvPr id="921" name="Google Shape;921;p15"/>
          <p:cNvGrpSpPr/>
          <p:nvPr/>
        </p:nvGrpSpPr>
        <p:grpSpPr>
          <a:xfrm>
            <a:off x="-1630264" y="-189410"/>
            <a:ext cx="11764678" cy="790400"/>
            <a:chOff x="-1630264" y="-189410"/>
            <a:chExt cx="11764678" cy="790400"/>
          </a:xfrm>
        </p:grpSpPr>
        <p:sp>
          <p:nvSpPr>
            <p:cNvPr id="922" name="Google Shape;922;p15"/>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5"/>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5"/>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 name="Google Shape;925;p15"/>
            <p:cNvGrpSpPr/>
            <p:nvPr/>
          </p:nvGrpSpPr>
          <p:grpSpPr>
            <a:xfrm>
              <a:off x="6406513" y="222225"/>
              <a:ext cx="346812" cy="186675"/>
              <a:chOff x="6406513" y="269575"/>
              <a:chExt cx="346812" cy="186675"/>
            </a:xfrm>
          </p:grpSpPr>
          <p:sp>
            <p:nvSpPr>
              <p:cNvPr id="926" name="Google Shape;926;p15"/>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15"/>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8" name="Google Shape;928;p15"/>
            <p:cNvGrpSpPr/>
            <p:nvPr/>
          </p:nvGrpSpPr>
          <p:grpSpPr>
            <a:xfrm>
              <a:off x="8733500" y="-1"/>
              <a:ext cx="331646" cy="342864"/>
              <a:chOff x="8489950" y="332499"/>
              <a:chExt cx="331646" cy="342864"/>
            </a:xfrm>
          </p:grpSpPr>
          <p:sp>
            <p:nvSpPr>
              <p:cNvPr id="929" name="Google Shape;929;p15"/>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15"/>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31" name="Google Shape;931;p15"/>
          <p:cNvGrpSpPr/>
          <p:nvPr/>
        </p:nvGrpSpPr>
        <p:grpSpPr>
          <a:xfrm>
            <a:off x="-1570098" y="4560991"/>
            <a:ext cx="11522848" cy="761000"/>
            <a:chOff x="-1570098" y="4560991"/>
            <a:chExt cx="11522848" cy="761000"/>
          </a:xfrm>
        </p:grpSpPr>
        <p:sp>
          <p:nvSpPr>
            <p:cNvPr id="932" name="Google Shape;932;p15"/>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5"/>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5"/>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 name="Google Shape;935;p15"/>
            <p:cNvGrpSpPr/>
            <p:nvPr/>
          </p:nvGrpSpPr>
          <p:grpSpPr>
            <a:xfrm>
              <a:off x="334300" y="4829049"/>
              <a:ext cx="771403" cy="288460"/>
              <a:chOff x="8164200" y="4855049"/>
              <a:chExt cx="771403" cy="288460"/>
            </a:xfrm>
          </p:grpSpPr>
          <p:sp>
            <p:nvSpPr>
              <p:cNvPr id="936" name="Google Shape;936;p15"/>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15"/>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15"/>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9" name="Google Shape;939;p15"/>
            <p:cNvGrpSpPr/>
            <p:nvPr/>
          </p:nvGrpSpPr>
          <p:grpSpPr>
            <a:xfrm>
              <a:off x="1270875" y="4784224"/>
              <a:ext cx="331646" cy="342864"/>
              <a:chOff x="8489950" y="332499"/>
              <a:chExt cx="331646" cy="342864"/>
            </a:xfrm>
          </p:grpSpPr>
          <p:sp>
            <p:nvSpPr>
              <p:cNvPr id="940" name="Google Shape;940;p15"/>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15"/>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942" name="Shape 942"/>
        <p:cNvGrpSpPr/>
        <p:nvPr/>
      </p:nvGrpSpPr>
      <p:grpSpPr>
        <a:xfrm>
          <a:off x="0" y="0"/>
          <a:ext cx="0" cy="0"/>
          <a:chOff x="0" y="0"/>
          <a:chExt cx="0" cy="0"/>
        </a:xfrm>
      </p:grpSpPr>
      <p:grpSp>
        <p:nvGrpSpPr>
          <p:cNvPr id="943" name="Google Shape;943;p16"/>
          <p:cNvGrpSpPr/>
          <p:nvPr/>
        </p:nvGrpSpPr>
        <p:grpSpPr>
          <a:xfrm>
            <a:off x="75" y="50"/>
            <a:ext cx="9144183" cy="5413256"/>
            <a:chOff x="1619453" y="1201199"/>
            <a:chExt cx="3959892" cy="2344213"/>
          </a:xfrm>
        </p:grpSpPr>
        <p:sp>
          <p:nvSpPr>
            <p:cNvPr id="944" name="Google Shape;944;p16"/>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16"/>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16"/>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16"/>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16"/>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16"/>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16"/>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16"/>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16"/>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16"/>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16"/>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16"/>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16"/>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16"/>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16"/>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16"/>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16"/>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16"/>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16"/>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16"/>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16"/>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16"/>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16"/>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16"/>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16"/>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16"/>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16"/>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16"/>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16"/>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16"/>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16"/>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16"/>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 name="Google Shape;976;p16"/>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16"/>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16"/>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9" name="Google Shape;979;p16"/>
          <p:cNvSpPr txBox="1"/>
          <p:nvPr>
            <p:ph type="title"/>
          </p:nvPr>
        </p:nvSpPr>
        <p:spPr>
          <a:xfrm rot="-842">
            <a:off x="2121450" y="3086120"/>
            <a:ext cx="4901100" cy="60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400"/>
            </a:lvl1pPr>
            <a:lvl2pPr lvl="1" algn="l">
              <a:lnSpc>
                <a:spcPct val="100000"/>
              </a:lnSpc>
              <a:spcBef>
                <a:spcPts val="0"/>
              </a:spcBef>
              <a:spcAft>
                <a:spcPts val="0"/>
              </a:spcAft>
              <a:buSzPts val="1800"/>
              <a:buNone/>
              <a:defRPr sz="1800"/>
            </a:lvl2pPr>
            <a:lvl3pPr lvl="2" algn="l">
              <a:lnSpc>
                <a:spcPct val="100000"/>
              </a:lnSpc>
              <a:spcBef>
                <a:spcPts val="0"/>
              </a:spcBef>
              <a:spcAft>
                <a:spcPts val="0"/>
              </a:spcAft>
              <a:buSzPts val="1800"/>
              <a:buNone/>
              <a:defRPr sz="1800"/>
            </a:lvl3pPr>
            <a:lvl4pPr lvl="3" algn="l">
              <a:lnSpc>
                <a:spcPct val="100000"/>
              </a:lnSpc>
              <a:spcBef>
                <a:spcPts val="0"/>
              </a:spcBef>
              <a:spcAft>
                <a:spcPts val="0"/>
              </a:spcAft>
              <a:buSzPts val="1800"/>
              <a:buNone/>
              <a:defRPr sz="1800"/>
            </a:lvl4pPr>
            <a:lvl5pPr lvl="4" algn="l">
              <a:lnSpc>
                <a:spcPct val="100000"/>
              </a:lnSpc>
              <a:spcBef>
                <a:spcPts val="0"/>
              </a:spcBef>
              <a:spcAft>
                <a:spcPts val="0"/>
              </a:spcAft>
              <a:buSzPts val="1800"/>
              <a:buNone/>
              <a:defRPr sz="1800"/>
            </a:lvl5pPr>
            <a:lvl6pPr lvl="5" algn="l">
              <a:lnSpc>
                <a:spcPct val="100000"/>
              </a:lnSpc>
              <a:spcBef>
                <a:spcPts val="0"/>
              </a:spcBef>
              <a:spcAft>
                <a:spcPts val="0"/>
              </a:spcAft>
              <a:buSzPts val="1800"/>
              <a:buNone/>
              <a:defRPr sz="1800"/>
            </a:lvl6pPr>
            <a:lvl7pPr lvl="6" algn="l">
              <a:lnSpc>
                <a:spcPct val="100000"/>
              </a:lnSpc>
              <a:spcBef>
                <a:spcPts val="0"/>
              </a:spcBef>
              <a:spcAft>
                <a:spcPts val="0"/>
              </a:spcAft>
              <a:buSzPts val="1800"/>
              <a:buNone/>
              <a:defRPr sz="1800"/>
            </a:lvl7pPr>
            <a:lvl8pPr lvl="7" algn="l">
              <a:lnSpc>
                <a:spcPct val="100000"/>
              </a:lnSpc>
              <a:spcBef>
                <a:spcPts val="0"/>
              </a:spcBef>
              <a:spcAft>
                <a:spcPts val="0"/>
              </a:spcAft>
              <a:buSzPts val="1800"/>
              <a:buNone/>
              <a:defRPr sz="1800"/>
            </a:lvl8pPr>
            <a:lvl9pPr lvl="8" algn="l">
              <a:lnSpc>
                <a:spcPct val="100000"/>
              </a:lnSpc>
              <a:spcBef>
                <a:spcPts val="0"/>
              </a:spcBef>
              <a:spcAft>
                <a:spcPts val="0"/>
              </a:spcAft>
              <a:buSzPts val="1800"/>
              <a:buNone/>
              <a:defRPr sz="1800"/>
            </a:lvl9pPr>
          </a:lstStyle>
          <a:p/>
        </p:txBody>
      </p:sp>
      <p:sp>
        <p:nvSpPr>
          <p:cNvPr id="980" name="Google Shape;980;p16"/>
          <p:cNvSpPr txBox="1"/>
          <p:nvPr>
            <p:ph idx="1" type="subTitle"/>
          </p:nvPr>
        </p:nvSpPr>
        <p:spPr>
          <a:xfrm>
            <a:off x="1298100" y="1628625"/>
            <a:ext cx="6547800" cy="14412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1400"/>
              <a:buNone/>
              <a:defRPr sz="2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grpSp>
        <p:nvGrpSpPr>
          <p:cNvPr id="981" name="Google Shape;981;p16"/>
          <p:cNvGrpSpPr/>
          <p:nvPr/>
        </p:nvGrpSpPr>
        <p:grpSpPr>
          <a:xfrm>
            <a:off x="-1630264" y="-189410"/>
            <a:ext cx="11764678" cy="790400"/>
            <a:chOff x="-1630264" y="-189410"/>
            <a:chExt cx="11764678" cy="790400"/>
          </a:xfrm>
        </p:grpSpPr>
        <p:sp>
          <p:nvSpPr>
            <p:cNvPr id="982" name="Google Shape;982;p16"/>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6"/>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6"/>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 name="Google Shape;985;p16"/>
            <p:cNvGrpSpPr/>
            <p:nvPr/>
          </p:nvGrpSpPr>
          <p:grpSpPr>
            <a:xfrm>
              <a:off x="6406513" y="222225"/>
              <a:ext cx="346812" cy="186675"/>
              <a:chOff x="6406513" y="269575"/>
              <a:chExt cx="346812" cy="186675"/>
            </a:xfrm>
          </p:grpSpPr>
          <p:sp>
            <p:nvSpPr>
              <p:cNvPr id="986" name="Google Shape;986;p16"/>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16"/>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8" name="Google Shape;988;p16"/>
            <p:cNvGrpSpPr/>
            <p:nvPr/>
          </p:nvGrpSpPr>
          <p:grpSpPr>
            <a:xfrm>
              <a:off x="8733500" y="-1"/>
              <a:ext cx="331646" cy="342864"/>
              <a:chOff x="8489950" y="332499"/>
              <a:chExt cx="331646" cy="342864"/>
            </a:xfrm>
          </p:grpSpPr>
          <p:sp>
            <p:nvSpPr>
              <p:cNvPr id="989" name="Google Shape;989;p16"/>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16"/>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91" name="Google Shape;991;p16"/>
          <p:cNvGrpSpPr/>
          <p:nvPr/>
        </p:nvGrpSpPr>
        <p:grpSpPr>
          <a:xfrm>
            <a:off x="-1570098" y="4560991"/>
            <a:ext cx="11522848" cy="761000"/>
            <a:chOff x="-1570098" y="4560991"/>
            <a:chExt cx="11522848" cy="761000"/>
          </a:xfrm>
        </p:grpSpPr>
        <p:sp>
          <p:nvSpPr>
            <p:cNvPr id="992" name="Google Shape;992;p16"/>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6"/>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6"/>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 name="Google Shape;995;p16"/>
            <p:cNvGrpSpPr/>
            <p:nvPr/>
          </p:nvGrpSpPr>
          <p:grpSpPr>
            <a:xfrm>
              <a:off x="334300" y="4829049"/>
              <a:ext cx="771403" cy="288460"/>
              <a:chOff x="8164200" y="4855049"/>
              <a:chExt cx="771403" cy="288460"/>
            </a:xfrm>
          </p:grpSpPr>
          <p:sp>
            <p:nvSpPr>
              <p:cNvPr id="996" name="Google Shape;996;p16"/>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6"/>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6"/>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9" name="Google Shape;999;p16"/>
            <p:cNvGrpSpPr/>
            <p:nvPr/>
          </p:nvGrpSpPr>
          <p:grpSpPr>
            <a:xfrm>
              <a:off x="1270875" y="4784224"/>
              <a:ext cx="331646" cy="342864"/>
              <a:chOff x="8489950" y="332499"/>
              <a:chExt cx="331646" cy="342864"/>
            </a:xfrm>
          </p:grpSpPr>
          <p:sp>
            <p:nvSpPr>
              <p:cNvPr id="1000" name="Google Shape;1000;p16"/>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16"/>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accent1"/>
        </a:solidFill>
      </p:bgPr>
    </p:bg>
    <p:spTree>
      <p:nvGrpSpPr>
        <p:cNvPr id="1002" name="Shape 1002"/>
        <p:cNvGrpSpPr/>
        <p:nvPr/>
      </p:nvGrpSpPr>
      <p:grpSpPr>
        <a:xfrm>
          <a:off x="0" y="0"/>
          <a:ext cx="0" cy="0"/>
          <a:chOff x="0" y="0"/>
          <a:chExt cx="0" cy="0"/>
        </a:xfrm>
      </p:grpSpPr>
      <p:sp>
        <p:nvSpPr>
          <p:cNvPr id="1003" name="Google Shape;1003;p17"/>
          <p:cNvSpPr txBox="1"/>
          <p:nvPr>
            <p:ph type="title"/>
          </p:nvPr>
        </p:nvSpPr>
        <p:spPr>
          <a:xfrm>
            <a:off x="720000" y="4089600"/>
            <a:ext cx="7704000" cy="5901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3000"/>
              <a:buNone/>
              <a:defRPr sz="20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BLANK_1_2_1">
    <p:spTree>
      <p:nvGrpSpPr>
        <p:cNvPr id="1004" name="Shape 1004"/>
        <p:cNvGrpSpPr/>
        <p:nvPr/>
      </p:nvGrpSpPr>
      <p:grpSpPr>
        <a:xfrm>
          <a:off x="0" y="0"/>
          <a:ext cx="0" cy="0"/>
          <a:chOff x="0" y="0"/>
          <a:chExt cx="0" cy="0"/>
        </a:xfrm>
      </p:grpSpPr>
      <p:grpSp>
        <p:nvGrpSpPr>
          <p:cNvPr id="1005" name="Google Shape;1005;p18"/>
          <p:cNvGrpSpPr/>
          <p:nvPr/>
        </p:nvGrpSpPr>
        <p:grpSpPr>
          <a:xfrm>
            <a:off x="75" y="50"/>
            <a:ext cx="9144183" cy="5413256"/>
            <a:chOff x="1619453" y="1201199"/>
            <a:chExt cx="3959892" cy="2344213"/>
          </a:xfrm>
        </p:grpSpPr>
        <p:sp>
          <p:nvSpPr>
            <p:cNvPr id="1006" name="Google Shape;1006;p18"/>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8"/>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8"/>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18"/>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18"/>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18"/>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18"/>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18"/>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18"/>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8"/>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18"/>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18"/>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18"/>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8"/>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8"/>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8"/>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8"/>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8"/>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8"/>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8"/>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8"/>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8"/>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8"/>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8"/>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18"/>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18"/>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8"/>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8"/>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8"/>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8"/>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8"/>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8"/>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8"/>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8"/>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8"/>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1" name="Google Shape;1041;p18"/>
          <p:cNvSpPr txBox="1"/>
          <p:nvPr>
            <p:ph idx="1" type="subTitle"/>
          </p:nvPr>
        </p:nvSpPr>
        <p:spPr>
          <a:xfrm>
            <a:off x="4776625" y="2964425"/>
            <a:ext cx="2782800" cy="1008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r">
              <a:lnSpc>
                <a:spcPct val="100000"/>
              </a:lnSpc>
              <a:spcBef>
                <a:spcPts val="0"/>
              </a:spcBef>
              <a:spcAft>
                <a:spcPts val="0"/>
              </a:spcAft>
              <a:buSzPts val="1400"/>
              <a:buNone/>
              <a:defRPr/>
            </a:lvl2pPr>
            <a:lvl3pPr lvl="2" algn="r">
              <a:lnSpc>
                <a:spcPct val="100000"/>
              </a:lnSpc>
              <a:spcBef>
                <a:spcPts val="1600"/>
              </a:spcBef>
              <a:spcAft>
                <a:spcPts val="0"/>
              </a:spcAft>
              <a:buSzPts val="1400"/>
              <a:buNone/>
              <a:defRPr/>
            </a:lvl3pPr>
            <a:lvl4pPr lvl="3" algn="r">
              <a:lnSpc>
                <a:spcPct val="100000"/>
              </a:lnSpc>
              <a:spcBef>
                <a:spcPts val="1600"/>
              </a:spcBef>
              <a:spcAft>
                <a:spcPts val="0"/>
              </a:spcAft>
              <a:buSzPts val="1400"/>
              <a:buNone/>
              <a:defRPr/>
            </a:lvl4pPr>
            <a:lvl5pPr lvl="4" algn="r">
              <a:lnSpc>
                <a:spcPct val="100000"/>
              </a:lnSpc>
              <a:spcBef>
                <a:spcPts val="1600"/>
              </a:spcBef>
              <a:spcAft>
                <a:spcPts val="0"/>
              </a:spcAft>
              <a:buSzPts val="1400"/>
              <a:buNone/>
              <a:defRPr/>
            </a:lvl5pPr>
            <a:lvl6pPr lvl="5" algn="r">
              <a:lnSpc>
                <a:spcPct val="100000"/>
              </a:lnSpc>
              <a:spcBef>
                <a:spcPts val="1600"/>
              </a:spcBef>
              <a:spcAft>
                <a:spcPts val="0"/>
              </a:spcAft>
              <a:buSzPts val="1400"/>
              <a:buNone/>
              <a:defRPr/>
            </a:lvl6pPr>
            <a:lvl7pPr lvl="6" algn="r">
              <a:lnSpc>
                <a:spcPct val="100000"/>
              </a:lnSpc>
              <a:spcBef>
                <a:spcPts val="1600"/>
              </a:spcBef>
              <a:spcAft>
                <a:spcPts val="0"/>
              </a:spcAft>
              <a:buSzPts val="1400"/>
              <a:buNone/>
              <a:defRPr/>
            </a:lvl7pPr>
            <a:lvl8pPr lvl="7" algn="r">
              <a:lnSpc>
                <a:spcPct val="100000"/>
              </a:lnSpc>
              <a:spcBef>
                <a:spcPts val="1600"/>
              </a:spcBef>
              <a:spcAft>
                <a:spcPts val="0"/>
              </a:spcAft>
              <a:buSzPts val="1400"/>
              <a:buNone/>
              <a:defRPr/>
            </a:lvl8pPr>
            <a:lvl9pPr lvl="8" algn="r">
              <a:lnSpc>
                <a:spcPct val="100000"/>
              </a:lnSpc>
              <a:spcBef>
                <a:spcPts val="1600"/>
              </a:spcBef>
              <a:spcAft>
                <a:spcPts val="1600"/>
              </a:spcAft>
              <a:buSzPts val="1400"/>
              <a:buNone/>
              <a:defRPr/>
            </a:lvl9pPr>
          </a:lstStyle>
          <a:p/>
        </p:txBody>
      </p:sp>
      <p:sp>
        <p:nvSpPr>
          <p:cNvPr id="1042" name="Google Shape;1042;p18"/>
          <p:cNvSpPr txBox="1"/>
          <p:nvPr>
            <p:ph type="title"/>
          </p:nvPr>
        </p:nvSpPr>
        <p:spPr>
          <a:xfrm>
            <a:off x="4776625" y="1033625"/>
            <a:ext cx="3690600" cy="19311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3000"/>
              <a:buNone/>
              <a:defRPr sz="2800"/>
            </a:lvl1pPr>
            <a:lvl2pPr lvl="1" algn="r">
              <a:lnSpc>
                <a:spcPct val="100000"/>
              </a:lnSpc>
              <a:spcBef>
                <a:spcPts val="0"/>
              </a:spcBef>
              <a:spcAft>
                <a:spcPts val="0"/>
              </a:spcAft>
              <a:buSzPts val="3000"/>
              <a:buNone/>
              <a:defRPr/>
            </a:lvl2pPr>
            <a:lvl3pPr lvl="2" algn="r">
              <a:lnSpc>
                <a:spcPct val="100000"/>
              </a:lnSpc>
              <a:spcBef>
                <a:spcPts val="0"/>
              </a:spcBef>
              <a:spcAft>
                <a:spcPts val="0"/>
              </a:spcAft>
              <a:buSzPts val="3000"/>
              <a:buNone/>
              <a:defRPr/>
            </a:lvl3pPr>
            <a:lvl4pPr lvl="3" algn="r">
              <a:lnSpc>
                <a:spcPct val="100000"/>
              </a:lnSpc>
              <a:spcBef>
                <a:spcPts val="0"/>
              </a:spcBef>
              <a:spcAft>
                <a:spcPts val="0"/>
              </a:spcAft>
              <a:buSzPts val="3000"/>
              <a:buNone/>
              <a:defRPr/>
            </a:lvl4pPr>
            <a:lvl5pPr lvl="4" algn="r">
              <a:lnSpc>
                <a:spcPct val="100000"/>
              </a:lnSpc>
              <a:spcBef>
                <a:spcPts val="0"/>
              </a:spcBef>
              <a:spcAft>
                <a:spcPts val="0"/>
              </a:spcAft>
              <a:buSzPts val="3000"/>
              <a:buNone/>
              <a:defRPr/>
            </a:lvl5pPr>
            <a:lvl6pPr lvl="5" algn="r">
              <a:lnSpc>
                <a:spcPct val="100000"/>
              </a:lnSpc>
              <a:spcBef>
                <a:spcPts val="0"/>
              </a:spcBef>
              <a:spcAft>
                <a:spcPts val="0"/>
              </a:spcAft>
              <a:buSzPts val="3000"/>
              <a:buNone/>
              <a:defRPr/>
            </a:lvl6pPr>
            <a:lvl7pPr lvl="6" algn="r">
              <a:lnSpc>
                <a:spcPct val="100000"/>
              </a:lnSpc>
              <a:spcBef>
                <a:spcPts val="0"/>
              </a:spcBef>
              <a:spcAft>
                <a:spcPts val="0"/>
              </a:spcAft>
              <a:buSzPts val="3000"/>
              <a:buNone/>
              <a:defRPr/>
            </a:lvl7pPr>
            <a:lvl8pPr lvl="7" algn="r">
              <a:lnSpc>
                <a:spcPct val="100000"/>
              </a:lnSpc>
              <a:spcBef>
                <a:spcPts val="0"/>
              </a:spcBef>
              <a:spcAft>
                <a:spcPts val="0"/>
              </a:spcAft>
              <a:buSzPts val="3000"/>
              <a:buNone/>
              <a:defRPr/>
            </a:lvl8pPr>
            <a:lvl9pPr lvl="8" algn="r">
              <a:lnSpc>
                <a:spcPct val="100000"/>
              </a:lnSpc>
              <a:spcBef>
                <a:spcPts val="0"/>
              </a:spcBef>
              <a:spcAft>
                <a:spcPts val="0"/>
              </a:spcAft>
              <a:buSzPts val="3000"/>
              <a:buNone/>
              <a:defRPr/>
            </a:lvl9pPr>
          </a:lstStyle>
          <a:p/>
        </p:txBody>
      </p:sp>
      <p:grpSp>
        <p:nvGrpSpPr>
          <p:cNvPr id="1043" name="Google Shape;1043;p18"/>
          <p:cNvGrpSpPr/>
          <p:nvPr/>
        </p:nvGrpSpPr>
        <p:grpSpPr>
          <a:xfrm>
            <a:off x="-1630264" y="-189410"/>
            <a:ext cx="11764678" cy="790400"/>
            <a:chOff x="-1630264" y="-189410"/>
            <a:chExt cx="11764678" cy="790400"/>
          </a:xfrm>
        </p:grpSpPr>
        <p:sp>
          <p:nvSpPr>
            <p:cNvPr id="1044" name="Google Shape;1044;p18"/>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8"/>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8"/>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 name="Google Shape;1047;p18"/>
            <p:cNvGrpSpPr/>
            <p:nvPr/>
          </p:nvGrpSpPr>
          <p:grpSpPr>
            <a:xfrm>
              <a:off x="6406513" y="222225"/>
              <a:ext cx="346812" cy="186675"/>
              <a:chOff x="6406513" y="269575"/>
              <a:chExt cx="346812" cy="186675"/>
            </a:xfrm>
          </p:grpSpPr>
          <p:sp>
            <p:nvSpPr>
              <p:cNvPr id="1048" name="Google Shape;1048;p18"/>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8"/>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0" name="Google Shape;1050;p18"/>
            <p:cNvGrpSpPr/>
            <p:nvPr/>
          </p:nvGrpSpPr>
          <p:grpSpPr>
            <a:xfrm>
              <a:off x="8733500" y="-1"/>
              <a:ext cx="331646" cy="342864"/>
              <a:chOff x="8489950" y="332499"/>
              <a:chExt cx="331646" cy="342864"/>
            </a:xfrm>
          </p:grpSpPr>
          <p:sp>
            <p:nvSpPr>
              <p:cNvPr id="1051" name="Google Shape;1051;p18"/>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8"/>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53" name="Google Shape;1053;p18"/>
          <p:cNvGrpSpPr/>
          <p:nvPr/>
        </p:nvGrpSpPr>
        <p:grpSpPr>
          <a:xfrm>
            <a:off x="-1570098" y="4560991"/>
            <a:ext cx="11522848" cy="761000"/>
            <a:chOff x="-1570098" y="4560991"/>
            <a:chExt cx="11522848" cy="761000"/>
          </a:xfrm>
        </p:grpSpPr>
        <p:sp>
          <p:nvSpPr>
            <p:cNvPr id="1054" name="Google Shape;1054;p18"/>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8"/>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8"/>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 name="Google Shape;1057;p18"/>
            <p:cNvGrpSpPr/>
            <p:nvPr/>
          </p:nvGrpSpPr>
          <p:grpSpPr>
            <a:xfrm>
              <a:off x="334300" y="4829049"/>
              <a:ext cx="771403" cy="288460"/>
              <a:chOff x="8164200" y="4855049"/>
              <a:chExt cx="771403" cy="288460"/>
            </a:xfrm>
          </p:grpSpPr>
          <p:sp>
            <p:nvSpPr>
              <p:cNvPr id="1058" name="Google Shape;1058;p18"/>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8"/>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8"/>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1" name="Google Shape;1061;p18"/>
            <p:cNvGrpSpPr/>
            <p:nvPr/>
          </p:nvGrpSpPr>
          <p:grpSpPr>
            <a:xfrm>
              <a:off x="1270875" y="4784224"/>
              <a:ext cx="331646" cy="342864"/>
              <a:chOff x="8489950" y="332499"/>
              <a:chExt cx="331646" cy="342864"/>
            </a:xfrm>
          </p:grpSpPr>
          <p:sp>
            <p:nvSpPr>
              <p:cNvPr id="1062" name="Google Shape;1062;p18"/>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8"/>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064" name="Shape 1064"/>
        <p:cNvGrpSpPr/>
        <p:nvPr/>
      </p:nvGrpSpPr>
      <p:grpSpPr>
        <a:xfrm>
          <a:off x="0" y="0"/>
          <a:ext cx="0" cy="0"/>
          <a:chOff x="0" y="0"/>
          <a:chExt cx="0" cy="0"/>
        </a:xfrm>
      </p:grpSpPr>
      <p:grpSp>
        <p:nvGrpSpPr>
          <p:cNvPr id="1065" name="Google Shape;1065;p19"/>
          <p:cNvGrpSpPr/>
          <p:nvPr/>
        </p:nvGrpSpPr>
        <p:grpSpPr>
          <a:xfrm>
            <a:off x="75" y="50"/>
            <a:ext cx="9144183" cy="5413256"/>
            <a:chOff x="1619453" y="1201199"/>
            <a:chExt cx="3959892" cy="2344213"/>
          </a:xfrm>
        </p:grpSpPr>
        <p:sp>
          <p:nvSpPr>
            <p:cNvPr id="1066" name="Google Shape;1066;p19"/>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19"/>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19"/>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9"/>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9"/>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9"/>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9"/>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9"/>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9"/>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9"/>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9"/>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9"/>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9"/>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9"/>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19"/>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9"/>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19"/>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19"/>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9"/>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9"/>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9"/>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9"/>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9"/>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9"/>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9"/>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9"/>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9"/>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9"/>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9"/>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9"/>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9"/>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9"/>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9"/>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9"/>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9"/>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01" name="Google Shape;1101;p19"/>
          <p:cNvSpPr txBox="1"/>
          <p:nvPr>
            <p:ph idx="1" type="subTitle"/>
          </p:nvPr>
        </p:nvSpPr>
        <p:spPr>
          <a:xfrm>
            <a:off x="1977340" y="3079463"/>
            <a:ext cx="5189400" cy="440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1600"/>
              </a:spcBef>
              <a:spcAft>
                <a:spcPts val="0"/>
              </a:spcAft>
              <a:buSzPts val="1600"/>
              <a:buNone/>
              <a:defRPr sz="1600"/>
            </a:lvl2pPr>
            <a:lvl3pPr lvl="2" algn="ctr">
              <a:lnSpc>
                <a:spcPct val="100000"/>
              </a:lnSpc>
              <a:spcBef>
                <a:spcPts val="1600"/>
              </a:spcBef>
              <a:spcAft>
                <a:spcPts val="0"/>
              </a:spcAft>
              <a:buSzPts val="1600"/>
              <a:buNone/>
              <a:defRPr sz="1600"/>
            </a:lvl3pPr>
            <a:lvl4pPr lvl="3" algn="ctr">
              <a:lnSpc>
                <a:spcPct val="100000"/>
              </a:lnSpc>
              <a:spcBef>
                <a:spcPts val="1600"/>
              </a:spcBef>
              <a:spcAft>
                <a:spcPts val="0"/>
              </a:spcAft>
              <a:buSzPts val="1600"/>
              <a:buNone/>
              <a:defRPr sz="1600"/>
            </a:lvl4pPr>
            <a:lvl5pPr lvl="4" algn="ctr">
              <a:lnSpc>
                <a:spcPct val="100000"/>
              </a:lnSpc>
              <a:spcBef>
                <a:spcPts val="1600"/>
              </a:spcBef>
              <a:spcAft>
                <a:spcPts val="0"/>
              </a:spcAft>
              <a:buSzPts val="1600"/>
              <a:buNone/>
              <a:defRPr sz="1600"/>
            </a:lvl5pPr>
            <a:lvl6pPr lvl="5" algn="ctr">
              <a:lnSpc>
                <a:spcPct val="100000"/>
              </a:lnSpc>
              <a:spcBef>
                <a:spcPts val="1600"/>
              </a:spcBef>
              <a:spcAft>
                <a:spcPts val="0"/>
              </a:spcAft>
              <a:buSzPts val="1600"/>
              <a:buNone/>
              <a:defRPr sz="1600"/>
            </a:lvl6pPr>
            <a:lvl7pPr lvl="6" algn="ctr">
              <a:lnSpc>
                <a:spcPct val="100000"/>
              </a:lnSpc>
              <a:spcBef>
                <a:spcPts val="1600"/>
              </a:spcBef>
              <a:spcAft>
                <a:spcPts val="0"/>
              </a:spcAft>
              <a:buSzPts val="1600"/>
              <a:buNone/>
              <a:defRPr sz="1600"/>
            </a:lvl7pPr>
            <a:lvl8pPr lvl="7" algn="ctr">
              <a:lnSpc>
                <a:spcPct val="100000"/>
              </a:lnSpc>
              <a:spcBef>
                <a:spcPts val="1600"/>
              </a:spcBef>
              <a:spcAft>
                <a:spcPts val="0"/>
              </a:spcAft>
              <a:buSzPts val="1600"/>
              <a:buNone/>
              <a:defRPr sz="1600"/>
            </a:lvl8pPr>
            <a:lvl9pPr lvl="8" algn="ctr">
              <a:lnSpc>
                <a:spcPct val="100000"/>
              </a:lnSpc>
              <a:spcBef>
                <a:spcPts val="1600"/>
              </a:spcBef>
              <a:spcAft>
                <a:spcPts val="1600"/>
              </a:spcAft>
              <a:buSzPts val="1600"/>
              <a:buNone/>
              <a:defRPr sz="1600"/>
            </a:lvl9pPr>
          </a:lstStyle>
          <a:p/>
        </p:txBody>
      </p:sp>
      <p:sp>
        <p:nvSpPr>
          <p:cNvPr id="1102" name="Google Shape;1102;p19"/>
          <p:cNvSpPr txBox="1"/>
          <p:nvPr>
            <p:ph hasCustomPrompt="1" type="title"/>
          </p:nvPr>
        </p:nvSpPr>
        <p:spPr>
          <a:xfrm rot="288">
            <a:off x="991350" y="1547738"/>
            <a:ext cx="7161300" cy="14553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9600"/>
              <a:buNone/>
              <a:defRPr sz="7400"/>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grpSp>
        <p:nvGrpSpPr>
          <p:cNvPr id="1103" name="Google Shape;1103;p19"/>
          <p:cNvGrpSpPr/>
          <p:nvPr/>
        </p:nvGrpSpPr>
        <p:grpSpPr>
          <a:xfrm>
            <a:off x="-1630264" y="-189410"/>
            <a:ext cx="11764678" cy="790400"/>
            <a:chOff x="-1630264" y="-189410"/>
            <a:chExt cx="11764678" cy="790400"/>
          </a:xfrm>
        </p:grpSpPr>
        <p:sp>
          <p:nvSpPr>
            <p:cNvPr id="1104" name="Google Shape;1104;p19"/>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9"/>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9"/>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 name="Google Shape;1107;p19"/>
            <p:cNvGrpSpPr/>
            <p:nvPr/>
          </p:nvGrpSpPr>
          <p:grpSpPr>
            <a:xfrm>
              <a:off x="6406513" y="222225"/>
              <a:ext cx="346812" cy="186675"/>
              <a:chOff x="6406513" y="269575"/>
              <a:chExt cx="346812" cy="186675"/>
            </a:xfrm>
          </p:grpSpPr>
          <p:sp>
            <p:nvSpPr>
              <p:cNvPr id="1108" name="Google Shape;1108;p19"/>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9"/>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0" name="Google Shape;1110;p19"/>
            <p:cNvGrpSpPr/>
            <p:nvPr/>
          </p:nvGrpSpPr>
          <p:grpSpPr>
            <a:xfrm>
              <a:off x="8733500" y="-1"/>
              <a:ext cx="331646" cy="342864"/>
              <a:chOff x="8489950" y="332499"/>
              <a:chExt cx="331646" cy="342864"/>
            </a:xfrm>
          </p:grpSpPr>
          <p:sp>
            <p:nvSpPr>
              <p:cNvPr id="1111" name="Google Shape;1111;p19"/>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9"/>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13" name="Google Shape;1113;p19"/>
          <p:cNvGrpSpPr/>
          <p:nvPr/>
        </p:nvGrpSpPr>
        <p:grpSpPr>
          <a:xfrm>
            <a:off x="-1570098" y="4560991"/>
            <a:ext cx="11522848" cy="761000"/>
            <a:chOff x="-1570098" y="4560991"/>
            <a:chExt cx="11522848" cy="761000"/>
          </a:xfrm>
        </p:grpSpPr>
        <p:sp>
          <p:nvSpPr>
            <p:cNvPr id="1114" name="Google Shape;1114;p19"/>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9"/>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9"/>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 name="Google Shape;1117;p19"/>
            <p:cNvGrpSpPr/>
            <p:nvPr/>
          </p:nvGrpSpPr>
          <p:grpSpPr>
            <a:xfrm>
              <a:off x="334300" y="4829049"/>
              <a:ext cx="771403" cy="288460"/>
              <a:chOff x="8164200" y="4855049"/>
              <a:chExt cx="771403" cy="288460"/>
            </a:xfrm>
          </p:grpSpPr>
          <p:sp>
            <p:nvSpPr>
              <p:cNvPr id="1118" name="Google Shape;1118;p19"/>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9"/>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9"/>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1" name="Google Shape;1121;p19"/>
            <p:cNvGrpSpPr/>
            <p:nvPr/>
          </p:nvGrpSpPr>
          <p:grpSpPr>
            <a:xfrm>
              <a:off x="1270875" y="4784224"/>
              <a:ext cx="331646" cy="342864"/>
              <a:chOff x="8489950" y="332499"/>
              <a:chExt cx="331646" cy="342864"/>
            </a:xfrm>
          </p:grpSpPr>
          <p:sp>
            <p:nvSpPr>
              <p:cNvPr id="1122" name="Google Shape;1122;p19"/>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9"/>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124" name="Shape 1124"/>
        <p:cNvGrpSpPr/>
        <p:nvPr/>
      </p:nvGrpSpPr>
      <p:grpSpPr>
        <a:xfrm>
          <a:off x="0" y="0"/>
          <a:ext cx="0" cy="0"/>
          <a:chOff x="0" y="0"/>
          <a:chExt cx="0" cy="0"/>
        </a:xfrm>
      </p:grpSpPr>
      <p:grpSp>
        <p:nvGrpSpPr>
          <p:cNvPr id="1125" name="Google Shape;1125;p20"/>
          <p:cNvGrpSpPr/>
          <p:nvPr/>
        </p:nvGrpSpPr>
        <p:grpSpPr>
          <a:xfrm>
            <a:off x="75" y="50"/>
            <a:ext cx="9144183" cy="5413256"/>
            <a:chOff x="1619453" y="1201199"/>
            <a:chExt cx="3959892" cy="2344213"/>
          </a:xfrm>
        </p:grpSpPr>
        <p:sp>
          <p:nvSpPr>
            <p:cNvPr id="1126" name="Google Shape;1126;p20"/>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20"/>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20"/>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20"/>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20"/>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20"/>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20"/>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20"/>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20"/>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20"/>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20"/>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20"/>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20"/>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20"/>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20"/>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20"/>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20"/>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20"/>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20"/>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20"/>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20"/>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20"/>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20"/>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20"/>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20"/>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20"/>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20"/>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20"/>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20"/>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20"/>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20"/>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20"/>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20"/>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20"/>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20"/>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1" name="Google Shape;1161;p20"/>
          <p:cNvSpPr txBox="1"/>
          <p:nvPr>
            <p:ph type="title"/>
          </p:nvPr>
        </p:nvSpPr>
        <p:spPr>
          <a:xfrm rot="-337">
            <a:off x="5181126" y="808550"/>
            <a:ext cx="3056700" cy="11481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6200"/>
              <a:buNone/>
              <a:defRPr sz="4800"/>
            </a:lvl1pPr>
            <a:lvl2pPr lvl="1" algn="l">
              <a:lnSpc>
                <a:spcPct val="100000"/>
              </a:lnSpc>
              <a:spcBef>
                <a:spcPts val="0"/>
              </a:spcBef>
              <a:spcAft>
                <a:spcPts val="0"/>
              </a:spcAft>
              <a:buSzPts val="6200"/>
              <a:buNone/>
              <a:defRPr sz="6200"/>
            </a:lvl2pPr>
            <a:lvl3pPr lvl="2" algn="l">
              <a:lnSpc>
                <a:spcPct val="100000"/>
              </a:lnSpc>
              <a:spcBef>
                <a:spcPts val="0"/>
              </a:spcBef>
              <a:spcAft>
                <a:spcPts val="0"/>
              </a:spcAft>
              <a:buSzPts val="6200"/>
              <a:buNone/>
              <a:defRPr sz="6200"/>
            </a:lvl3pPr>
            <a:lvl4pPr lvl="3" algn="l">
              <a:lnSpc>
                <a:spcPct val="100000"/>
              </a:lnSpc>
              <a:spcBef>
                <a:spcPts val="0"/>
              </a:spcBef>
              <a:spcAft>
                <a:spcPts val="0"/>
              </a:spcAft>
              <a:buSzPts val="6200"/>
              <a:buNone/>
              <a:defRPr sz="6200"/>
            </a:lvl4pPr>
            <a:lvl5pPr lvl="4" algn="l">
              <a:lnSpc>
                <a:spcPct val="100000"/>
              </a:lnSpc>
              <a:spcBef>
                <a:spcPts val="0"/>
              </a:spcBef>
              <a:spcAft>
                <a:spcPts val="0"/>
              </a:spcAft>
              <a:buSzPts val="6200"/>
              <a:buNone/>
              <a:defRPr sz="6200"/>
            </a:lvl5pPr>
            <a:lvl6pPr lvl="5" algn="l">
              <a:lnSpc>
                <a:spcPct val="100000"/>
              </a:lnSpc>
              <a:spcBef>
                <a:spcPts val="0"/>
              </a:spcBef>
              <a:spcAft>
                <a:spcPts val="0"/>
              </a:spcAft>
              <a:buSzPts val="6200"/>
              <a:buNone/>
              <a:defRPr sz="6200"/>
            </a:lvl6pPr>
            <a:lvl7pPr lvl="6" algn="l">
              <a:lnSpc>
                <a:spcPct val="100000"/>
              </a:lnSpc>
              <a:spcBef>
                <a:spcPts val="0"/>
              </a:spcBef>
              <a:spcAft>
                <a:spcPts val="0"/>
              </a:spcAft>
              <a:buSzPts val="6200"/>
              <a:buNone/>
              <a:defRPr sz="6200"/>
            </a:lvl7pPr>
            <a:lvl8pPr lvl="7" algn="l">
              <a:lnSpc>
                <a:spcPct val="100000"/>
              </a:lnSpc>
              <a:spcBef>
                <a:spcPts val="0"/>
              </a:spcBef>
              <a:spcAft>
                <a:spcPts val="0"/>
              </a:spcAft>
              <a:buSzPts val="6200"/>
              <a:buNone/>
              <a:defRPr sz="6200"/>
            </a:lvl8pPr>
            <a:lvl9pPr lvl="8" algn="l">
              <a:lnSpc>
                <a:spcPct val="100000"/>
              </a:lnSpc>
              <a:spcBef>
                <a:spcPts val="0"/>
              </a:spcBef>
              <a:spcAft>
                <a:spcPts val="0"/>
              </a:spcAft>
              <a:buSzPts val="6200"/>
              <a:buNone/>
              <a:defRPr sz="6200"/>
            </a:lvl9pPr>
          </a:lstStyle>
          <a:p/>
        </p:txBody>
      </p:sp>
      <p:sp>
        <p:nvSpPr>
          <p:cNvPr id="1162" name="Google Shape;1162;p20"/>
          <p:cNvSpPr txBox="1"/>
          <p:nvPr>
            <p:ph idx="1" type="subTitle"/>
          </p:nvPr>
        </p:nvSpPr>
        <p:spPr>
          <a:xfrm>
            <a:off x="5181108" y="1956799"/>
            <a:ext cx="3056700" cy="390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1163" name="Google Shape;1163;p20"/>
          <p:cNvSpPr txBox="1"/>
          <p:nvPr>
            <p:ph idx="2" type="title"/>
          </p:nvPr>
        </p:nvSpPr>
        <p:spPr>
          <a:xfrm>
            <a:off x="5181126" y="2795908"/>
            <a:ext cx="3056700" cy="11484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6200"/>
              <a:buNone/>
              <a:defRPr sz="4800"/>
            </a:lvl1pPr>
            <a:lvl2pPr lvl="1" algn="l">
              <a:lnSpc>
                <a:spcPct val="100000"/>
              </a:lnSpc>
              <a:spcBef>
                <a:spcPts val="0"/>
              </a:spcBef>
              <a:spcAft>
                <a:spcPts val="0"/>
              </a:spcAft>
              <a:buSzPts val="6200"/>
              <a:buNone/>
              <a:defRPr sz="6200"/>
            </a:lvl2pPr>
            <a:lvl3pPr lvl="2" algn="l">
              <a:lnSpc>
                <a:spcPct val="100000"/>
              </a:lnSpc>
              <a:spcBef>
                <a:spcPts val="0"/>
              </a:spcBef>
              <a:spcAft>
                <a:spcPts val="0"/>
              </a:spcAft>
              <a:buSzPts val="6200"/>
              <a:buNone/>
              <a:defRPr sz="6200"/>
            </a:lvl3pPr>
            <a:lvl4pPr lvl="3" algn="l">
              <a:lnSpc>
                <a:spcPct val="100000"/>
              </a:lnSpc>
              <a:spcBef>
                <a:spcPts val="0"/>
              </a:spcBef>
              <a:spcAft>
                <a:spcPts val="0"/>
              </a:spcAft>
              <a:buSzPts val="6200"/>
              <a:buNone/>
              <a:defRPr sz="6200"/>
            </a:lvl4pPr>
            <a:lvl5pPr lvl="4" algn="l">
              <a:lnSpc>
                <a:spcPct val="100000"/>
              </a:lnSpc>
              <a:spcBef>
                <a:spcPts val="0"/>
              </a:spcBef>
              <a:spcAft>
                <a:spcPts val="0"/>
              </a:spcAft>
              <a:buSzPts val="6200"/>
              <a:buNone/>
              <a:defRPr sz="6200"/>
            </a:lvl5pPr>
            <a:lvl6pPr lvl="5" algn="l">
              <a:lnSpc>
                <a:spcPct val="100000"/>
              </a:lnSpc>
              <a:spcBef>
                <a:spcPts val="0"/>
              </a:spcBef>
              <a:spcAft>
                <a:spcPts val="0"/>
              </a:spcAft>
              <a:buSzPts val="6200"/>
              <a:buNone/>
              <a:defRPr sz="6200"/>
            </a:lvl6pPr>
            <a:lvl7pPr lvl="6" algn="l">
              <a:lnSpc>
                <a:spcPct val="100000"/>
              </a:lnSpc>
              <a:spcBef>
                <a:spcPts val="0"/>
              </a:spcBef>
              <a:spcAft>
                <a:spcPts val="0"/>
              </a:spcAft>
              <a:buSzPts val="6200"/>
              <a:buNone/>
              <a:defRPr sz="6200"/>
            </a:lvl7pPr>
            <a:lvl8pPr lvl="7" algn="l">
              <a:lnSpc>
                <a:spcPct val="100000"/>
              </a:lnSpc>
              <a:spcBef>
                <a:spcPts val="0"/>
              </a:spcBef>
              <a:spcAft>
                <a:spcPts val="0"/>
              </a:spcAft>
              <a:buSzPts val="6200"/>
              <a:buNone/>
              <a:defRPr sz="6200"/>
            </a:lvl8pPr>
            <a:lvl9pPr lvl="8" algn="l">
              <a:lnSpc>
                <a:spcPct val="100000"/>
              </a:lnSpc>
              <a:spcBef>
                <a:spcPts val="0"/>
              </a:spcBef>
              <a:spcAft>
                <a:spcPts val="0"/>
              </a:spcAft>
              <a:buSzPts val="6200"/>
              <a:buNone/>
              <a:defRPr sz="6200"/>
            </a:lvl9pPr>
          </a:lstStyle>
          <a:p/>
        </p:txBody>
      </p:sp>
      <p:sp>
        <p:nvSpPr>
          <p:cNvPr id="1164" name="Google Shape;1164;p20"/>
          <p:cNvSpPr txBox="1"/>
          <p:nvPr>
            <p:ph idx="3" type="subTitle"/>
          </p:nvPr>
        </p:nvSpPr>
        <p:spPr>
          <a:xfrm>
            <a:off x="5181108" y="3944200"/>
            <a:ext cx="3056700" cy="390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p:txBody>
      </p:sp>
      <p:sp>
        <p:nvSpPr>
          <p:cNvPr id="1165" name="Google Shape;1165;p20"/>
          <p:cNvSpPr txBox="1"/>
          <p:nvPr>
            <p:ph idx="4" type="title"/>
          </p:nvPr>
        </p:nvSpPr>
        <p:spPr>
          <a:xfrm rot="-337">
            <a:off x="906193" y="808550"/>
            <a:ext cx="3056700" cy="11481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6200"/>
              <a:buNone/>
              <a:defRPr sz="4800"/>
            </a:lvl1pPr>
            <a:lvl2pPr lvl="1" algn="r">
              <a:lnSpc>
                <a:spcPct val="100000"/>
              </a:lnSpc>
              <a:spcBef>
                <a:spcPts val="0"/>
              </a:spcBef>
              <a:spcAft>
                <a:spcPts val="0"/>
              </a:spcAft>
              <a:buSzPts val="6200"/>
              <a:buNone/>
              <a:defRPr sz="6200"/>
            </a:lvl2pPr>
            <a:lvl3pPr lvl="2" algn="r">
              <a:lnSpc>
                <a:spcPct val="100000"/>
              </a:lnSpc>
              <a:spcBef>
                <a:spcPts val="0"/>
              </a:spcBef>
              <a:spcAft>
                <a:spcPts val="0"/>
              </a:spcAft>
              <a:buSzPts val="6200"/>
              <a:buNone/>
              <a:defRPr sz="6200"/>
            </a:lvl3pPr>
            <a:lvl4pPr lvl="3" algn="r">
              <a:lnSpc>
                <a:spcPct val="100000"/>
              </a:lnSpc>
              <a:spcBef>
                <a:spcPts val="0"/>
              </a:spcBef>
              <a:spcAft>
                <a:spcPts val="0"/>
              </a:spcAft>
              <a:buSzPts val="6200"/>
              <a:buNone/>
              <a:defRPr sz="6200"/>
            </a:lvl4pPr>
            <a:lvl5pPr lvl="4" algn="r">
              <a:lnSpc>
                <a:spcPct val="100000"/>
              </a:lnSpc>
              <a:spcBef>
                <a:spcPts val="0"/>
              </a:spcBef>
              <a:spcAft>
                <a:spcPts val="0"/>
              </a:spcAft>
              <a:buSzPts val="6200"/>
              <a:buNone/>
              <a:defRPr sz="6200"/>
            </a:lvl5pPr>
            <a:lvl6pPr lvl="5" algn="r">
              <a:lnSpc>
                <a:spcPct val="100000"/>
              </a:lnSpc>
              <a:spcBef>
                <a:spcPts val="0"/>
              </a:spcBef>
              <a:spcAft>
                <a:spcPts val="0"/>
              </a:spcAft>
              <a:buSzPts val="6200"/>
              <a:buNone/>
              <a:defRPr sz="6200"/>
            </a:lvl6pPr>
            <a:lvl7pPr lvl="6" algn="r">
              <a:lnSpc>
                <a:spcPct val="100000"/>
              </a:lnSpc>
              <a:spcBef>
                <a:spcPts val="0"/>
              </a:spcBef>
              <a:spcAft>
                <a:spcPts val="0"/>
              </a:spcAft>
              <a:buSzPts val="6200"/>
              <a:buNone/>
              <a:defRPr sz="6200"/>
            </a:lvl7pPr>
            <a:lvl8pPr lvl="7" algn="r">
              <a:lnSpc>
                <a:spcPct val="100000"/>
              </a:lnSpc>
              <a:spcBef>
                <a:spcPts val="0"/>
              </a:spcBef>
              <a:spcAft>
                <a:spcPts val="0"/>
              </a:spcAft>
              <a:buSzPts val="6200"/>
              <a:buNone/>
              <a:defRPr sz="6200"/>
            </a:lvl8pPr>
            <a:lvl9pPr lvl="8" algn="r">
              <a:lnSpc>
                <a:spcPct val="100000"/>
              </a:lnSpc>
              <a:spcBef>
                <a:spcPts val="0"/>
              </a:spcBef>
              <a:spcAft>
                <a:spcPts val="0"/>
              </a:spcAft>
              <a:buSzPts val="6200"/>
              <a:buNone/>
              <a:defRPr sz="6200"/>
            </a:lvl9pPr>
          </a:lstStyle>
          <a:p/>
        </p:txBody>
      </p:sp>
      <p:sp>
        <p:nvSpPr>
          <p:cNvPr id="1166" name="Google Shape;1166;p20"/>
          <p:cNvSpPr txBox="1"/>
          <p:nvPr>
            <p:ph idx="5" type="subTitle"/>
          </p:nvPr>
        </p:nvSpPr>
        <p:spPr>
          <a:xfrm>
            <a:off x="906175" y="1956799"/>
            <a:ext cx="3056700" cy="3909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400"/>
              <a:buNone/>
              <a:defRPr/>
            </a:lvl1pPr>
            <a:lvl2pPr lvl="1" algn="r">
              <a:lnSpc>
                <a:spcPct val="100000"/>
              </a:lnSpc>
              <a:spcBef>
                <a:spcPts val="1600"/>
              </a:spcBef>
              <a:spcAft>
                <a:spcPts val="0"/>
              </a:spcAft>
              <a:buSzPts val="1400"/>
              <a:buNone/>
              <a:defRPr/>
            </a:lvl2pPr>
            <a:lvl3pPr lvl="2" algn="r">
              <a:lnSpc>
                <a:spcPct val="100000"/>
              </a:lnSpc>
              <a:spcBef>
                <a:spcPts val="1600"/>
              </a:spcBef>
              <a:spcAft>
                <a:spcPts val="0"/>
              </a:spcAft>
              <a:buSzPts val="1400"/>
              <a:buNone/>
              <a:defRPr/>
            </a:lvl3pPr>
            <a:lvl4pPr lvl="3" algn="r">
              <a:lnSpc>
                <a:spcPct val="100000"/>
              </a:lnSpc>
              <a:spcBef>
                <a:spcPts val="1600"/>
              </a:spcBef>
              <a:spcAft>
                <a:spcPts val="0"/>
              </a:spcAft>
              <a:buSzPts val="1400"/>
              <a:buNone/>
              <a:defRPr/>
            </a:lvl4pPr>
            <a:lvl5pPr lvl="4" algn="r">
              <a:lnSpc>
                <a:spcPct val="100000"/>
              </a:lnSpc>
              <a:spcBef>
                <a:spcPts val="1600"/>
              </a:spcBef>
              <a:spcAft>
                <a:spcPts val="0"/>
              </a:spcAft>
              <a:buSzPts val="1400"/>
              <a:buNone/>
              <a:defRPr/>
            </a:lvl5pPr>
            <a:lvl6pPr lvl="5" algn="r">
              <a:lnSpc>
                <a:spcPct val="100000"/>
              </a:lnSpc>
              <a:spcBef>
                <a:spcPts val="1600"/>
              </a:spcBef>
              <a:spcAft>
                <a:spcPts val="0"/>
              </a:spcAft>
              <a:buSzPts val="1400"/>
              <a:buNone/>
              <a:defRPr/>
            </a:lvl6pPr>
            <a:lvl7pPr lvl="6" algn="r">
              <a:lnSpc>
                <a:spcPct val="100000"/>
              </a:lnSpc>
              <a:spcBef>
                <a:spcPts val="1600"/>
              </a:spcBef>
              <a:spcAft>
                <a:spcPts val="0"/>
              </a:spcAft>
              <a:buSzPts val="1400"/>
              <a:buNone/>
              <a:defRPr/>
            </a:lvl7pPr>
            <a:lvl8pPr lvl="7" algn="r">
              <a:lnSpc>
                <a:spcPct val="100000"/>
              </a:lnSpc>
              <a:spcBef>
                <a:spcPts val="1600"/>
              </a:spcBef>
              <a:spcAft>
                <a:spcPts val="0"/>
              </a:spcAft>
              <a:buSzPts val="1400"/>
              <a:buNone/>
              <a:defRPr/>
            </a:lvl8pPr>
            <a:lvl9pPr lvl="8" algn="r">
              <a:lnSpc>
                <a:spcPct val="100000"/>
              </a:lnSpc>
              <a:spcBef>
                <a:spcPts val="1600"/>
              </a:spcBef>
              <a:spcAft>
                <a:spcPts val="1600"/>
              </a:spcAft>
              <a:buSzPts val="1400"/>
              <a:buNone/>
              <a:defRPr/>
            </a:lvl9pPr>
          </a:lstStyle>
          <a:p/>
        </p:txBody>
      </p:sp>
      <p:sp>
        <p:nvSpPr>
          <p:cNvPr id="1167" name="Google Shape;1167;p20"/>
          <p:cNvSpPr txBox="1"/>
          <p:nvPr>
            <p:ph idx="6" type="title"/>
          </p:nvPr>
        </p:nvSpPr>
        <p:spPr>
          <a:xfrm>
            <a:off x="906194" y="2795908"/>
            <a:ext cx="3056700" cy="11484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6200"/>
              <a:buNone/>
              <a:defRPr sz="4800"/>
            </a:lvl1pPr>
            <a:lvl2pPr lvl="1" algn="r">
              <a:lnSpc>
                <a:spcPct val="100000"/>
              </a:lnSpc>
              <a:spcBef>
                <a:spcPts val="0"/>
              </a:spcBef>
              <a:spcAft>
                <a:spcPts val="0"/>
              </a:spcAft>
              <a:buSzPts val="6200"/>
              <a:buNone/>
              <a:defRPr sz="6200"/>
            </a:lvl2pPr>
            <a:lvl3pPr lvl="2" algn="r">
              <a:lnSpc>
                <a:spcPct val="100000"/>
              </a:lnSpc>
              <a:spcBef>
                <a:spcPts val="0"/>
              </a:spcBef>
              <a:spcAft>
                <a:spcPts val="0"/>
              </a:spcAft>
              <a:buSzPts val="6200"/>
              <a:buNone/>
              <a:defRPr sz="6200"/>
            </a:lvl3pPr>
            <a:lvl4pPr lvl="3" algn="r">
              <a:lnSpc>
                <a:spcPct val="100000"/>
              </a:lnSpc>
              <a:spcBef>
                <a:spcPts val="0"/>
              </a:spcBef>
              <a:spcAft>
                <a:spcPts val="0"/>
              </a:spcAft>
              <a:buSzPts val="6200"/>
              <a:buNone/>
              <a:defRPr sz="6200"/>
            </a:lvl4pPr>
            <a:lvl5pPr lvl="4" algn="r">
              <a:lnSpc>
                <a:spcPct val="100000"/>
              </a:lnSpc>
              <a:spcBef>
                <a:spcPts val="0"/>
              </a:spcBef>
              <a:spcAft>
                <a:spcPts val="0"/>
              </a:spcAft>
              <a:buSzPts val="6200"/>
              <a:buNone/>
              <a:defRPr sz="6200"/>
            </a:lvl5pPr>
            <a:lvl6pPr lvl="5" algn="r">
              <a:lnSpc>
                <a:spcPct val="100000"/>
              </a:lnSpc>
              <a:spcBef>
                <a:spcPts val="0"/>
              </a:spcBef>
              <a:spcAft>
                <a:spcPts val="0"/>
              </a:spcAft>
              <a:buSzPts val="6200"/>
              <a:buNone/>
              <a:defRPr sz="6200"/>
            </a:lvl6pPr>
            <a:lvl7pPr lvl="6" algn="r">
              <a:lnSpc>
                <a:spcPct val="100000"/>
              </a:lnSpc>
              <a:spcBef>
                <a:spcPts val="0"/>
              </a:spcBef>
              <a:spcAft>
                <a:spcPts val="0"/>
              </a:spcAft>
              <a:buSzPts val="6200"/>
              <a:buNone/>
              <a:defRPr sz="6200"/>
            </a:lvl7pPr>
            <a:lvl8pPr lvl="7" algn="r">
              <a:lnSpc>
                <a:spcPct val="100000"/>
              </a:lnSpc>
              <a:spcBef>
                <a:spcPts val="0"/>
              </a:spcBef>
              <a:spcAft>
                <a:spcPts val="0"/>
              </a:spcAft>
              <a:buSzPts val="6200"/>
              <a:buNone/>
              <a:defRPr sz="6200"/>
            </a:lvl8pPr>
            <a:lvl9pPr lvl="8" algn="r">
              <a:lnSpc>
                <a:spcPct val="100000"/>
              </a:lnSpc>
              <a:spcBef>
                <a:spcPts val="0"/>
              </a:spcBef>
              <a:spcAft>
                <a:spcPts val="0"/>
              </a:spcAft>
              <a:buSzPts val="6200"/>
              <a:buNone/>
              <a:defRPr sz="6200"/>
            </a:lvl9pPr>
          </a:lstStyle>
          <a:p/>
        </p:txBody>
      </p:sp>
      <p:sp>
        <p:nvSpPr>
          <p:cNvPr id="1168" name="Google Shape;1168;p20"/>
          <p:cNvSpPr txBox="1"/>
          <p:nvPr>
            <p:ph idx="7" type="subTitle"/>
          </p:nvPr>
        </p:nvSpPr>
        <p:spPr>
          <a:xfrm>
            <a:off x="906175" y="3944200"/>
            <a:ext cx="3056700" cy="3909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400"/>
              <a:buNone/>
              <a:defRPr/>
            </a:lvl1pPr>
            <a:lvl2pPr lvl="1" algn="r">
              <a:lnSpc>
                <a:spcPct val="100000"/>
              </a:lnSpc>
              <a:spcBef>
                <a:spcPts val="0"/>
              </a:spcBef>
              <a:spcAft>
                <a:spcPts val="0"/>
              </a:spcAft>
              <a:buSzPts val="1400"/>
              <a:buNone/>
              <a:defRPr/>
            </a:lvl2pPr>
            <a:lvl3pPr lvl="2" algn="r">
              <a:lnSpc>
                <a:spcPct val="100000"/>
              </a:lnSpc>
              <a:spcBef>
                <a:spcPts val="1600"/>
              </a:spcBef>
              <a:spcAft>
                <a:spcPts val="0"/>
              </a:spcAft>
              <a:buSzPts val="1400"/>
              <a:buNone/>
              <a:defRPr/>
            </a:lvl3pPr>
            <a:lvl4pPr lvl="3" algn="r">
              <a:lnSpc>
                <a:spcPct val="100000"/>
              </a:lnSpc>
              <a:spcBef>
                <a:spcPts val="1600"/>
              </a:spcBef>
              <a:spcAft>
                <a:spcPts val="0"/>
              </a:spcAft>
              <a:buSzPts val="1400"/>
              <a:buNone/>
              <a:defRPr/>
            </a:lvl4pPr>
            <a:lvl5pPr lvl="4" algn="r">
              <a:lnSpc>
                <a:spcPct val="100000"/>
              </a:lnSpc>
              <a:spcBef>
                <a:spcPts val="1600"/>
              </a:spcBef>
              <a:spcAft>
                <a:spcPts val="0"/>
              </a:spcAft>
              <a:buSzPts val="1400"/>
              <a:buNone/>
              <a:defRPr/>
            </a:lvl5pPr>
            <a:lvl6pPr lvl="5" algn="r">
              <a:lnSpc>
                <a:spcPct val="100000"/>
              </a:lnSpc>
              <a:spcBef>
                <a:spcPts val="1600"/>
              </a:spcBef>
              <a:spcAft>
                <a:spcPts val="0"/>
              </a:spcAft>
              <a:buSzPts val="1400"/>
              <a:buNone/>
              <a:defRPr/>
            </a:lvl6pPr>
            <a:lvl7pPr lvl="6" algn="r">
              <a:lnSpc>
                <a:spcPct val="100000"/>
              </a:lnSpc>
              <a:spcBef>
                <a:spcPts val="1600"/>
              </a:spcBef>
              <a:spcAft>
                <a:spcPts val="0"/>
              </a:spcAft>
              <a:buSzPts val="1400"/>
              <a:buNone/>
              <a:defRPr/>
            </a:lvl7pPr>
            <a:lvl8pPr lvl="7" algn="r">
              <a:lnSpc>
                <a:spcPct val="100000"/>
              </a:lnSpc>
              <a:spcBef>
                <a:spcPts val="1600"/>
              </a:spcBef>
              <a:spcAft>
                <a:spcPts val="0"/>
              </a:spcAft>
              <a:buSzPts val="1400"/>
              <a:buNone/>
              <a:defRPr/>
            </a:lvl8pPr>
            <a:lvl9pPr lvl="8" algn="r">
              <a:lnSpc>
                <a:spcPct val="100000"/>
              </a:lnSpc>
              <a:spcBef>
                <a:spcPts val="1600"/>
              </a:spcBef>
              <a:spcAft>
                <a:spcPts val="1600"/>
              </a:spcAft>
              <a:buSzPts val="1400"/>
              <a:buNone/>
              <a:defRPr/>
            </a:lvl9pPr>
          </a:lstStyle>
          <a:p/>
        </p:txBody>
      </p:sp>
      <p:grpSp>
        <p:nvGrpSpPr>
          <p:cNvPr id="1169" name="Google Shape;1169;p20"/>
          <p:cNvGrpSpPr/>
          <p:nvPr/>
        </p:nvGrpSpPr>
        <p:grpSpPr>
          <a:xfrm>
            <a:off x="-1630264" y="-189410"/>
            <a:ext cx="11764678" cy="790400"/>
            <a:chOff x="-1630264" y="-189410"/>
            <a:chExt cx="11764678" cy="790400"/>
          </a:xfrm>
        </p:grpSpPr>
        <p:sp>
          <p:nvSpPr>
            <p:cNvPr id="1170" name="Google Shape;1170;p20"/>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0"/>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0"/>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 name="Google Shape;1173;p20"/>
            <p:cNvGrpSpPr/>
            <p:nvPr/>
          </p:nvGrpSpPr>
          <p:grpSpPr>
            <a:xfrm>
              <a:off x="6406513" y="222225"/>
              <a:ext cx="346812" cy="186675"/>
              <a:chOff x="6406513" y="269575"/>
              <a:chExt cx="346812" cy="186675"/>
            </a:xfrm>
          </p:grpSpPr>
          <p:sp>
            <p:nvSpPr>
              <p:cNvPr id="1174" name="Google Shape;1174;p20"/>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20"/>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6" name="Google Shape;1176;p20"/>
            <p:cNvGrpSpPr/>
            <p:nvPr/>
          </p:nvGrpSpPr>
          <p:grpSpPr>
            <a:xfrm>
              <a:off x="8733500" y="-1"/>
              <a:ext cx="331646" cy="342864"/>
              <a:chOff x="8489950" y="332499"/>
              <a:chExt cx="331646" cy="342864"/>
            </a:xfrm>
          </p:grpSpPr>
          <p:sp>
            <p:nvSpPr>
              <p:cNvPr id="1177" name="Google Shape;1177;p20"/>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20"/>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79" name="Google Shape;1179;p20"/>
          <p:cNvGrpSpPr/>
          <p:nvPr/>
        </p:nvGrpSpPr>
        <p:grpSpPr>
          <a:xfrm>
            <a:off x="-1570098" y="4560991"/>
            <a:ext cx="11522848" cy="761000"/>
            <a:chOff x="-1570098" y="4560991"/>
            <a:chExt cx="11522848" cy="761000"/>
          </a:xfrm>
        </p:grpSpPr>
        <p:sp>
          <p:nvSpPr>
            <p:cNvPr id="1180" name="Google Shape;1180;p20"/>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0"/>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0"/>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 name="Google Shape;1183;p20"/>
            <p:cNvGrpSpPr/>
            <p:nvPr/>
          </p:nvGrpSpPr>
          <p:grpSpPr>
            <a:xfrm>
              <a:off x="334300" y="4829049"/>
              <a:ext cx="771403" cy="288460"/>
              <a:chOff x="8164200" y="4855049"/>
              <a:chExt cx="771403" cy="288460"/>
            </a:xfrm>
          </p:grpSpPr>
          <p:sp>
            <p:nvSpPr>
              <p:cNvPr id="1184" name="Google Shape;1184;p20"/>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20"/>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20"/>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7" name="Google Shape;1187;p20"/>
            <p:cNvGrpSpPr/>
            <p:nvPr/>
          </p:nvGrpSpPr>
          <p:grpSpPr>
            <a:xfrm>
              <a:off x="1270875" y="4784224"/>
              <a:ext cx="331646" cy="342864"/>
              <a:chOff x="8489950" y="332499"/>
              <a:chExt cx="331646" cy="342864"/>
            </a:xfrm>
          </p:grpSpPr>
          <p:sp>
            <p:nvSpPr>
              <p:cNvPr id="1188" name="Google Shape;1188;p20"/>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20"/>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10" name="Shape 110"/>
        <p:cNvGrpSpPr/>
        <p:nvPr/>
      </p:nvGrpSpPr>
      <p:grpSpPr>
        <a:xfrm>
          <a:off x="0" y="0"/>
          <a:ext cx="0" cy="0"/>
          <a:chOff x="0" y="0"/>
          <a:chExt cx="0" cy="0"/>
        </a:xfrm>
      </p:grpSpPr>
      <p:grpSp>
        <p:nvGrpSpPr>
          <p:cNvPr id="111" name="Google Shape;111;p3"/>
          <p:cNvGrpSpPr/>
          <p:nvPr/>
        </p:nvGrpSpPr>
        <p:grpSpPr>
          <a:xfrm>
            <a:off x="75" y="50"/>
            <a:ext cx="9144183" cy="5413256"/>
            <a:chOff x="1619453" y="1201199"/>
            <a:chExt cx="3959892" cy="2344213"/>
          </a:xfrm>
        </p:grpSpPr>
        <p:sp>
          <p:nvSpPr>
            <p:cNvPr id="112" name="Google Shape;112;p3"/>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3"/>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3"/>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3"/>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3"/>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3"/>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3"/>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3"/>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3"/>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3"/>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3"/>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3"/>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3"/>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3"/>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3"/>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3"/>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3"/>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3"/>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3"/>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3"/>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3"/>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3"/>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3"/>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3"/>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3"/>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3"/>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3"/>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3"/>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3"/>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3"/>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3"/>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3"/>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3"/>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3"/>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3"/>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7" name="Google Shape;147;p3"/>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2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grpSp>
        <p:nvGrpSpPr>
          <p:cNvPr id="148" name="Google Shape;148;p3"/>
          <p:cNvGrpSpPr/>
          <p:nvPr/>
        </p:nvGrpSpPr>
        <p:grpSpPr>
          <a:xfrm>
            <a:off x="-1630264" y="-189410"/>
            <a:ext cx="11764678" cy="790400"/>
            <a:chOff x="-1630264" y="-189410"/>
            <a:chExt cx="11764678" cy="790400"/>
          </a:xfrm>
        </p:grpSpPr>
        <p:sp>
          <p:nvSpPr>
            <p:cNvPr id="149" name="Google Shape;149;p3"/>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3"/>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 name="Google Shape;152;p3"/>
            <p:cNvGrpSpPr/>
            <p:nvPr/>
          </p:nvGrpSpPr>
          <p:grpSpPr>
            <a:xfrm>
              <a:off x="6406513" y="222225"/>
              <a:ext cx="346812" cy="186675"/>
              <a:chOff x="6406513" y="269575"/>
              <a:chExt cx="346812" cy="186675"/>
            </a:xfrm>
          </p:grpSpPr>
          <p:sp>
            <p:nvSpPr>
              <p:cNvPr id="153" name="Google Shape;153;p3"/>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3"/>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 name="Google Shape;155;p3"/>
            <p:cNvGrpSpPr/>
            <p:nvPr/>
          </p:nvGrpSpPr>
          <p:grpSpPr>
            <a:xfrm>
              <a:off x="8733500" y="-1"/>
              <a:ext cx="331646" cy="342864"/>
              <a:chOff x="8489950" y="332499"/>
              <a:chExt cx="331646" cy="342864"/>
            </a:xfrm>
          </p:grpSpPr>
          <p:sp>
            <p:nvSpPr>
              <p:cNvPr id="156" name="Google Shape;156;p3"/>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3"/>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8" name="Google Shape;158;p3"/>
          <p:cNvGrpSpPr/>
          <p:nvPr/>
        </p:nvGrpSpPr>
        <p:grpSpPr>
          <a:xfrm>
            <a:off x="-1570098" y="4560991"/>
            <a:ext cx="11522848" cy="761000"/>
            <a:chOff x="-1570098" y="4560991"/>
            <a:chExt cx="11522848" cy="761000"/>
          </a:xfrm>
        </p:grpSpPr>
        <p:sp>
          <p:nvSpPr>
            <p:cNvPr id="159" name="Google Shape;159;p3"/>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3"/>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 name="Google Shape;162;p3"/>
            <p:cNvGrpSpPr/>
            <p:nvPr/>
          </p:nvGrpSpPr>
          <p:grpSpPr>
            <a:xfrm>
              <a:off x="334300" y="4829049"/>
              <a:ext cx="771403" cy="288460"/>
              <a:chOff x="8164200" y="4855049"/>
              <a:chExt cx="771403" cy="288460"/>
            </a:xfrm>
          </p:grpSpPr>
          <p:sp>
            <p:nvSpPr>
              <p:cNvPr id="163" name="Google Shape;163;p3"/>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3"/>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3"/>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 name="Google Shape;166;p3"/>
            <p:cNvGrpSpPr/>
            <p:nvPr/>
          </p:nvGrpSpPr>
          <p:grpSpPr>
            <a:xfrm>
              <a:off x="1270875" y="4784224"/>
              <a:ext cx="331646" cy="342864"/>
              <a:chOff x="8489950" y="332499"/>
              <a:chExt cx="331646" cy="342864"/>
            </a:xfrm>
          </p:grpSpPr>
          <p:sp>
            <p:nvSpPr>
              <p:cNvPr id="167" name="Google Shape;167;p3"/>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3"/>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TITLE_AND_TWO_COLUMNS_1">
    <p:spTree>
      <p:nvGrpSpPr>
        <p:cNvPr id="1190" name="Shape 1190"/>
        <p:cNvGrpSpPr/>
        <p:nvPr/>
      </p:nvGrpSpPr>
      <p:grpSpPr>
        <a:xfrm>
          <a:off x="0" y="0"/>
          <a:ext cx="0" cy="0"/>
          <a:chOff x="0" y="0"/>
          <a:chExt cx="0" cy="0"/>
        </a:xfrm>
      </p:grpSpPr>
      <p:grpSp>
        <p:nvGrpSpPr>
          <p:cNvPr id="1191" name="Google Shape;1191;p21"/>
          <p:cNvGrpSpPr/>
          <p:nvPr/>
        </p:nvGrpSpPr>
        <p:grpSpPr>
          <a:xfrm>
            <a:off x="75" y="50"/>
            <a:ext cx="9144183" cy="5413256"/>
            <a:chOff x="1619453" y="1201199"/>
            <a:chExt cx="3959892" cy="2344213"/>
          </a:xfrm>
        </p:grpSpPr>
        <p:sp>
          <p:nvSpPr>
            <p:cNvPr id="1192" name="Google Shape;1192;p21"/>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21"/>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21"/>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21"/>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21"/>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21"/>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21"/>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21"/>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21"/>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21"/>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21"/>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21"/>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21"/>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21"/>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21"/>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21"/>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21"/>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21"/>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21"/>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21"/>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21"/>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21"/>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21"/>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21"/>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21"/>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21"/>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21"/>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21"/>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21"/>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21"/>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21"/>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21"/>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21"/>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21"/>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21"/>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27" name="Google Shape;1227;p21"/>
          <p:cNvSpPr txBox="1"/>
          <p:nvPr>
            <p:ph idx="1" type="subTitle"/>
          </p:nvPr>
        </p:nvSpPr>
        <p:spPr>
          <a:xfrm>
            <a:off x="720000" y="3190250"/>
            <a:ext cx="24222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228" name="Google Shape;1228;p21"/>
          <p:cNvSpPr txBox="1"/>
          <p:nvPr>
            <p:ph idx="2" type="subTitle"/>
          </p:nvPr>
        </p:nvSpPr>
        <p:spPr>
          <a:xfrm>
            <a:off x="6001800" y="3190250"/>
            <a:ext cx="24222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229" name="Google Shape;1229;p21"/>
          <p:cNvSpPr txBox="1"/>
          <p:nvPr>
            <p:ph type="title"/>
          </p:nvPr>
        </p:nvSpPr>
        <p:spPr>
          <a:xfrm>
            <a:off x="720021" y="1991175"/>
            <a:ext cx="2422200" cy="7602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4000"/>
              <a:buNone/>
              <a:defRPr sz="4000"/>
            </a:lvl1pPr>
            <a:lvl2pPr lvl="1" algn="ctr">
              <a:lnSpc>
                <a:spcPct val="100000"/>
              </a:lnSpc>
              <a:spcBef>
                <a:spcPts val="0"/>
              </a:spcBef>
              <a:spcAft>
                <a:spcPts val="0"/>
              </a:spcAft>
              <a:buSzPts val="4000"/>
              <a:buNone/>
              <a:defRPr sz="4000"/>
            </a:lvl2pPr>
            <a:lvl3pPr lvl="2" algn="ctr">
              <a:lnSpc>
                <a:spcPct val="100000"/>
              </a:lnSpc>
              <a:spcBef>
                <a:spcPts val="0"/>
              </a:spcBef>
              <a:spcAft>
                <a:spcPts val="0"/>
              </a:spcAft>
              <a:buSzPts val="4000"/>
              <a:buNone/>
              <a:defRPr sz="4000"/>
            </a:lvl3pPr>
            <a:lvl4pPr lvl="3" algn="ctr">
              <a:lnSpc>
                <a:spcPct val="100000"/>
              </a:lnSpc>
              <a:spcBef>
                <a:spcPts val="0"/>
              </a:spcBef>
              <a:spcAft>
                <a:spcPts val="0"/>
              </a:spcAft>
              <a:buSzPts val="4000"/>
              <a:buNone/>
              <a:defRPr sz="4000"/>
            </a:lvl4pPr>
            <a:lvl5pPr lvl="4" algn="ctr">
              <a:lnSpc>
                <a:spcPct val="100000"/>
              </a:lnSpc>
              <a:spcBef>
                <a:spcPts val="0"/>
              </a:spcBef>
              <a:spcAft>
                <a:spcPts val="0"/>
              </a:spcAft>
              <a:buSzPts val="4000"/>
              <a:buNone/>
              <a:defRPr sz="4000"/>
            </a:lvl5pPr>
            <a:lvl6pPr lvl="5" algn="ctr">
              <a:lnSpc>
                <a:spcPct val="100000"/>
              </a:lnSpc>
              <a:spcBef>
                <a:spcPts val="0"/>
              </a:spcBef>
              <a:spcAft>
                <a:spcPts val="0"/>
              </a:spcAft>
              <a:buSzPts val="4000"/>
              <a:buNone/>
              <a:defRPr sz="4000"/>
            </a:lvl6pPr>
            <a:lvl7pPr lvl="6" algn="ctr">
              <a:lnSpc>
                <a:spcPct val="100000"/>
              </a:lnSpc>
              <a:spcBef>
                <a:spcPts val="0"/>
              </a:spcBef>
              <a:spcAft>
                <a:spcPts val="0"/>
              </a:spcAft>
              <a:buSzPts val="4000"/>
              <a:buNone/>
              <a:defRPr sz="4000"/>
            </a:lvl7pPr>
            <a:lvl8pPr lvl="7" algn="ctr">
              <a:lnSpc>
                <a:spcPct val="100000"/>
              </a:lnSpc>
              <a:spcBef>
                <a:spcPts val="0"/>
              </a:spcBef>
              <a:spcAft>
                <a:spcPts val="0"/>
              </a:spcAft>
              <a:buSzPts val="4000"/>
              <a:buNone/>
              <a:defRPr sz="4000"/>
            </a:lvl8pPr>
            <a:lvl9pPr lvl="8" algn="ctr">
              <a:lnSpc>
                <a:spcPct val="100000"/>
              </a:lnSpc>
              <a:spcBef>
                <a:spcPts val="0"/>
              </a:spcBef>
              <a:spcAft>
                <a:spcPts val="0"/>
              </a:spcAft>
              <a:buSzPts val="4000"/>
              <a:buNone/>
              <a:defRPr sz="4000"/>
            </a:lvl9pPr>
          </a:lstStyle>
          <a:p/>
        </p:txBody>
      </p:sp>
      <p:sp>
        <p:nvSpPr>
          <p:cNvPr id="1230" name="Google Shape;1230;p21"/>
          <p:cNvSpPr txBox="1"/>
          <p:nvPr>
            <p:ph idx="3" type="title"/>
          </p:nvPr>
        </p:nvSpPr>
        <p:spPr>
          <a:xfrm>
            <a:off x="6001821" y="1991175"/>
            <a:ext cx="2422200" cy="7602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4000"/>
              <a:buNone/>
              <a:defRPr sz="4000">
                <a:solidFill>
                  <a:schemeClr val="dk1"/>
                </a:solidFill>
              </a:defRPr>
            </a:lvl1pPr>
            <a:lvl2pPr lvl="1" algn="ctr">
              <a:lnSpc>
                <a:spcPct val="100000"/>
              </a:lnSpc>
              <a:spcBef>
                <a:spcPts val="0"/>
              </a:spcBef>
              <a:spcAft>
                <a:spcPts val="0"/>
              </a:spcAft>
              <a:buSzPts val="4000"/>
              <a:buNone/>
              <a:defRPr sz="4000"/>
            </a:lvl2pPr>
            <a:lvl3pPr lvl="2" algn="ctr">
              <a:lnSpc>
                <a:spcPct val="100000"/>
              </a:lnSpc>
              <a:spcBef>
                <a:spcPts val="0"/>
              </a:spcBef>
              <a:spcAft>
                <a:spcPts val="0"/>
              </a:spcAft>
              <a:buSzPts val="4000"/>
              <a:buNone/>
              <a:defRPr sz="4000"/>
            </a:lvl3pPr>
            <a:lvl4pPr lvl="3" algn="ctr">
              <a:lnSpc>
                <a:spcPct val="100000"/>
              </a:lnSpc>
              <a:spcBef>
                <a:spcPts val="0"/>
              </a:spcBef>
              <a:spcAft>
                <a:spcPts val="0"/>
              </a:spcAft>
              <a:buSzPts val="4000"/>
              <a:buNone/>
              <a:defRPr sz="4000"/>
            </a:lvl4pPr>
            <a:lvl5pPr lvl="4" algn="ctr">
              <a:lnSpc>
                <a:spcPct val="100000"/>
              </a:lnSpc>
              <a:spcBef>
                <a:spcPts val="0"/>
              </a:spcBef>
              <a:spcAft>
                <a:spcPts val="0"/>
              </a:spcAft>
              <a:buSzPts val="4000"/>
              <a:buNone/>
              <a:defRPr sz="4000"/>
            </a:lvl5pPr>
            <a:lvl6pPr lvl="5" algn="ctr">
              <a:lnSpc>
                <a:spcPct val="100000"/>
              </a:lnSpc>
              <a:spcBef>
                <a:spcPts val="0"/>
              </a:spcBef>
              <a:spcAft>
                <a:spcPts val="0"/>
              </a:spcAft>
              <a:buSzPts val="4000"/>
              <a:buNone/>
              <a:defRPr sz="4000"/>
            </a:lvl6pPr>
            <a:lvl7pPr lvl="6" algn="ctr">
              <a:lnSpc>
                <a:spcPct val="100000"/>
              </a:lnSpc>
              <a:spcBef>
                <a:spcPts val="0"/>
              </a:spcBef>
              <a:spcAft>
                <a:spcPts val="0"/>
              </a:spcAft>
              <a:buSzPts val="4000"/>
              <a:buNone/>
              <a:defRPr sz="4000"/>
            </a:lvl7pPr>
            <a:lvl8pPr lvl="7" algn="ctr">
              <a:lnSpc>
                <a:spcPct val="100000"/>
              </a:lnSpc>
              <a:spcBef>
                <a:spcPts val="0"/>
              </a:spcBef>
              <a:spcAft>
                <a:spcPts val="0"/>
              </a:spcAft>
              <a:buSzPts val="4000"/>
              <a:buNone/>
              <a:defRPr sz="4000"/>
            </a:lvl8pPr>
            <a:lvl9pPr lvl="8" algn="ctr">
              <a:lnSpc>
                <a:spcPct val="100000"/>
              </a:lnSpc>
              <a:spcBef>
                <a:spcPts val="0"/>
              </a:spcBef>
              <a:spcAft>
                <a:spcPts val="0"/>
              </a:spcAft>
              <a:buSzPts val="4000"/>
              <a:buNone/>
              <a:defRPr sz="4000"/>
            </a:lvl9pPr>
          </a:lstStyle>
          <a:p/>
        </p:txBody>
      </p:sp>
      <p:sp>
        <p:nvSpPr>
          <p:cNvPr id="1231" name="Google Shape;1231;p21"/>
          <p:cNvSpPr txBox="1"/>
          <p:nvPr>
            <p:ph idx="4" type="title"/>
          </p:nvPr>
        </p:nvSpPr>
        <p:spPr>
          <a:xfrm>
            <a:off x="720000" y="2896250"/>
            <a:ext cx="24222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232" name="Google Shape;1232;p21"/>
          <p:cNvSpPr txBox="1"/>
          <p:nvPr>
            <p:ph idx="5" type="title"/>
          </p:nvPr>
        </p:nvSpPr>
        <p:spPr>
          <a:xfrm>
            <a:off x="6001800" y="2896250"/>
            <a:ext cx="2422200" cy="2940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233" name="Google Shape;1233;p21"/>
          <p:cNvSpPr txBox="1"/>
          <p:nvPr>
            <p:ph idx="6"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2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grpSp>
        <p:nvGrpSpPr>
          <p:cNvPr id="1234" name="Google Shape;1234;p21"/>
          <p:cNvGrpSpPr/>
          <p:nvPr/>
        </p:nvGrpSpPr>
        <p:grpSpPr>
          <a:xfrm>
            <a:off x="-1630264" y="-189410"/>
            <a:ext cx="11764678" cy="790400"/>
            <a:chOff x="-1630264" y="-189410"/>
            <a:chExt cx="11764678" cy="790400"/>
          </a:xfrm>
        </p:grpSpPr>
        <p:sp>
          <p:nvSpPr>
            <p:cNvPr id="1235" name="Google Shape;1235;p21"/>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1"/>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1"/>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 name="Google Shape;1238;p21"/>
            <p:cNvGrpSpPr/>
            <p:nvPr/>
          </p:nvGrpSpPr>
          <p:grpSpPr>
            <a:xfrm>
              <a:off x="6406513" y="222225"/>
              <a:ext cx="346812" cy="186675"/>
              <a:chOff x="6406513" y="269575"/>
              <a:chExt cx="346812" cy="186675"/>
            </a:xfrm>
          </p:grpSpPr>
          <p:sp>
            <p:nvSpPr>
              <p:cNvPr id="1239" name="Google Shape;1239;p21"/>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21"/>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1" name="Google Shape;1241;p21"/>
            <p:cNvGrpSpPr/>
            <p:nvPr/>
          </p:nvGrpSpPr>
          <p:grpSpPr>
            <a:xfrm>
              <a:off x="8733500" y="-1"/>
              <a:ext cx="331646" cy="342864"/>
              <a:chOff x="8489950" y="332499"/>
              <a:chExt cx="331646" cy="342864"/>
            </a:xfrm>
          </p:grpSpPr>
          <p:sp>
            <p:nvSpPr>
              <p:cNvPr id="1242" name="Google Shape;1242;p21"/>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21"/>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44" name="Google Shape;1244;p21"/>
          <p:cNvGrpSpPr/>
          <p:nvPr/>
        </p:nvGrpSpPr>
        <p:grpSpPr>
          <a:xfrm>
            <a:off x="-1570098" y="4560991"/>
            <a:ext cx="11522848" cy="761000"/>
            <a:chOff x="-1570098" y="4560991"/>
            <a:chExt cx="11522848" cy="761000"/>
          </a:xfrm>
        </p:grpSpPr>
        <p:sp>
          <p:nvSpPr>
            <p:cNvPr id="1245" name="Google Shape;1245;p21"/>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1"/>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1"/>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 name="Google Shape;1248;p21"/>
            <p:cNvGrpSpPr/>
            <p:nvPr/>
          </p:nvGrpSpPr>
          <p:grpSpPr>
            <a:xfrm>
              <a:off x="334300" y="4829049"/>
              <a:ext cx="771403" cy="288460"/>
              <a:chOff x="8164200" y="4855049"/>
              <a:chExt cx="771403" cy="288460"/>
            </a:xfrm>
          </p:grpSpPr>
          <p:sp>
            <p:nvSpPr>
              <p:cNvPr id="1249" name="Google Shape;1249;p21"/>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21"/>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21"/>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2" name="Google Shape;1252;p21"/>
            <p:cNvGrpSpPr/>
            <p:nvPr/>
          </p:nvGrpSpPr>
          <p:grpSpPr>
            <a:xfrm>
              <a:off x="1270875" y="4784224"/>
              <a:ext cx="331646" cy="342864"/>
              <a:chOff x="8489950" y="332499"/>
              <a:chExt cx="331646" cy="342864"/>
            </a:xfrm>
          </p:grpSpPr>
          <p:sp>
            <p:nvSpPr>
              <p:cNvPr id="1253" name="Google Shape;1253;p21"/>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21"/>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BLANK_1_2">
    <p:spTree>
      <p:nvGrpSpPr>
        <p:cNvPr id="1255" name="Shape 1255"/>
        <p:cNvGrpSpPr/>
        <p:nvPr/>
      </p:nvGrpSpPr>
      <p:grpSpPr>
        <a:xfrm>
          <a:off x="0" y="0"/>
          <a:ext cx="0" cy="0"/>
          <a:chOff x="0" y="0"/>
          <a:chExt cx="0" cy="0"/>
        </a:xfrm>
      </p:grpSpPr>
      <p:grpSp>
        <p:nvGrpSpPr>
          <p:cNvPr id="1256" name="Google Shape;1256;p22"/>
          <p:cNvGrpSpPr/>
          <p:nvPr/>
        </p:nvGrpSpPr>
        <p:grpSpPr>
          <a:xfrm>
            <a:off x="75" y="50"/>
            <a:ext cx="9144183" cy="5413256"/>
            <a:chOff x="1619453" y="1201199"/>
            <a:chExt cx="3959892" cy="2344213"/>
          </a:xfrm>
        </p:grpSpPr>
        <p:sp>
          <p:nvSpPr>
            <p:cNvPr id="1257" name="Google Shape;1257;p22"/>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22"/>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22"/>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22"/>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22"/>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22"/>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22"/>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22"/>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22"/>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22"/>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22"/>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22"/>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22"/>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22"/>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22"/>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22"/>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22"/>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22"/>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22"/>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22"/>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22"/>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22"/>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22"/>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22"/>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22"/>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22"/>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22"/>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22"/>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22"/>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22"/>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22"/>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22"/>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22"/>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22"/>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22"/>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92" name="Google Shape;1292;p22"/>
          <p:cNvSpPr txBox="1"/>
          <p:nvPr>
            <p:ph idx="1" type="subTitle"/>
          </p:nvPr>
        </p:nvSpPr>
        <p:spPr>
          <a:xfrm>
            <a:off x="808500" y="2344975"/>
            <a:ext cx="3761100" cy="847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293" name="Google Shape;1293;p22"/>
          <p:cNvSpPr txBox="1"/>
          <p:nvPr>
            <p:ph type="title"/>
          </p:nvPr>
        </p:nvSpPr>
        <p:spPr>
          <a:xfrm>
            <a:off x="808500" y="1462100"/>
            <a:ext cx="3763500" cy="847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sz="23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grpSp>
        <p:nvGrpSpPr>
          <p:cNvPr id="1294" name="Google Shape;1294;p22"/>
          <p:cNvGrpSpPr/>
          <p:nvPr/>
        </p:nvGrpSpPr>
        <p:grpSpPr>
          <a:xfrm>
            <a:off x="-1630264" y="-189410"/>
            <a:ext cx="11764678" cy="790400"/>
            <a:chOff x="-1630264" y="-189410"/>
            <a:chExt cx="11764678" cy="790400"/>
          </a:xfrm>
        </p:grpSpPr>
        <p:sp>
          <p:nvSpPr>
            <p:cNvPr id="1295" name="Google Shape;1295;p22"/>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2"/>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2"/>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 name="Google Shape;1298;p22"/>
            <p:cNvGrpSpPr/>
            <p:nvPr/>
          </p:nvGrpSpPr>
          <p:grpSpPr>
            <a:xfrm>
              <a:off x="6406513" y="222225"/>
              <a:ext cx="346812" cy="186675"/>
              <a:chOff x="6406513" y="269575"/>
              <a:chExt cx="346812" cy="186675"/>
            </a:xfrm>
          </p:grpSpPr>
          <p:sp>
            <p:nvSpPr>
              <p:cNvPr id="1299" name="Google Shape;1299;p22"/>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22"/>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1" name="Google Shape;1301;p22"/>
            <p:cNvGrpSpPr/>
            <p:nvPr/>
          </p:nvGrpSpPr>
          <p:grpSpPr>
            <a:xfrm>
              <a:off x="8733500" y="-1"/>
              <a:ext cx="331646" cy="342864"/>
              <a:chOff x="8489950" y="332499"/>
              <a:chExt cx="331646" cy="342864"/>
            </a:xfrm>
          </p:grpSpPr>
          <p:sp>
            <p:nvSpPr>
              <p:cNvPr id="1302" name="Google Shape;1302;p22"/>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22"/>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04" name="Google Shape;1304;p22"/>
          <p:cNvGrpSpPr/>
          <p:nvPr/>
        </p:nvGrpSpPr>
        <p:grpSpPr>
          <a:xfrm>
            <a:off x="-1570098" y="4560991"/>
            <a:ext cx="11522848" cy="761000"/>
            <a:chOff x="-1570098" y="4560991"/>
            <a:chExt cx="11522848" cy="761000"/>
          </a:xfrm>
        </p:grpSpPr>
        <p:sp>
          <p:nvSpPr>
            <p:cNvPr id="1305" name="Google Shape;1305;p22"/>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2"/>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2"/>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 name="Google Shape;1308;p22"/>
            <p:cNvGrpSpPr/>
            <p:nvPr/>
          </p:nvGrpSpPr>
          <p:grpSpPr>
            <a:xfrm>
              <a:off x="334300" y="4829049"/>
              <a:ext cx="771403" cy="288460"/>
              <a:chOff x="8164200" y="4855049"/>
              <a:chExt cx="771403" cy="288460"/>
            </a:xfrm>
          </p:grpSpPr>
          <p:sp>
            <p:nvSpPr>
              <p:cNvPr id="1309" name="Google Shape;1309;p22"/>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22"/>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22"/>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2" name="Google Shape;1312;p22"/>
            <p:cNvGrpSpPr/>
            <p:nvPr/>
          </p:nvGrpSpPr>
          <p:grpSpPr>
            <a:xfrm>
              <a:off x="1270875" y="4784224"/>
              <a:ext cx="331646" cy="342864"/>
              <a:chOff x="8489950" y="332499"/>
              <a:chExt cx="331646" cy="342864"/>
            </a:xfrm>
          </p:grpSpPr>
          <p:sp>
            <p:nvSpPr>
              <p:cNvPr id="1313" name="Google Shape;1313;p22"/>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22"/>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BLANK_1_2_2">
    <p:spTree>
      <p:nvGrpSpPr>
        <p:cNvPr id="1315" name="Shape 1315"/>
        <p:cNvGrpSpPr/>
        <p:nvPr/>
      </p:nvGrpSpPr>
      <p:grpSpPr>
        <a:xfrm>
          <a:off x="0" y="0"/>
          <a:ext cx="0" cy="0"/>
          <a:chOff x="0" y="0"/>
          <a:chExt cx="0" cy="0"/>
        </a:xfrm>
      </p:grpSpPr>
      <p:grpSp>
        <p:nvGrpSpPr>
          <p:cNvPr id="1316" name="Google Shape;1316;p23"/>
          <p:cNvGrpSpPr/>
          <p:nvPr/>
        </p:nvGrpSpPr>
        <p:grpSpPr>
          <a:xfrm>
            <a:off x="75" y="50"/>
            <a:ext cx="9144183" cy="5413256"/>
            <a:chOff x="1619453" y="1201199"/>
            <a:chExt cx="3959892" cy="2344213"/>
          </a:xfrm>
        </p:grpSpPr>
        <p:sp>
          <p:nvSpPr>
            <p:cNvPr id="1317" name="Google Shape;1317;p23"/>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23"/>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23"/>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23"/>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23"/>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23"/>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23"/>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23"/>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23"/>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23"/>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23"/>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23"/>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23"/>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23"/>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23"/>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23"/>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23"/>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23"/>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23"/>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23"/>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23"/>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23"/>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23"/>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23"/>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23"/>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23"/>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23"/>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23"/>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23"/>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23"/>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23"/>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23"/>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23"/>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23"/>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23"/>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52" name="Google Shape;1352;p23"/>
          <p:cNvSpPr txBox="1"/>
          <p:nvPr>
            <p:ph idx="1" type="subTitle"/>
          </p:nvPr>
        </p:nvSpPr>
        <p:spPr>
          <a:xfrm>
            <a:off x="4761459" y="2344975"/>
            <a:ext cx="3473100" cy="847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353" name="Google Shape;1353;p23"/>
          <p:cNvSpPr txBox="1"/>
          <p:nvPr>
            <p:ph type="title"/>
          </p:nvPr>
        </p:nvSpPr>
        <p:spPr>
          <a:xfrm>
            <a:off x="4572009" y="1462100"/>
            <a:ext cx="3852000" cy="847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sz="23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grpSp>
        <p:nvGrpSpPr>
          <p:cNvPr id="1354" name="Google Shape;1354;p23"/>
          <p:cNvGrpSpPr/>
          <p:nvPr/>
        </p:nvGrpSpPr>
        <p:grpSpPr>
          <a:xfrm>
            <a:off x="-1630264" y="-189410"/>
            <a:ext cx="11764678" cy="790400"/>
            <a:chOff x="-1630264" y="-189410"/>
            <a:chExt cx="11764678" cy="790400"/>
          </a:xfrm>
        </p:grpSpPr>
        <p:sp>
          <p:nvSpPr>
            <p:cNvPr id="1355" name="Google Shape;1355;p23"/>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3"/>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3"/>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 name="Google Shape;1358;p23"/>
            <p:cNvGrpSpPr/>
            <p:nvPr/>
          </p:nvGrpSpPr>
          <p:grpSpPr>
            <a:xfrm>
              <a:off x="6406513" y="222225"/>
              <a:ext cx="346812" cy="186675"/>
              <a:chOff x="6406513" y="269575"/>
              <a:chExt cx="346812" cy="186675"/>
            </a:xfrm>
          </p:grpSpPr>
          <p:sp>
            <p:nvSpPr>
              <p:cNvPr id="1359" name="Google Shape;1359;p23"/>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23"/>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1" name="Google Shape;1361;p23"/>
            <p:cNvGrpSpPr/>
            <p:nvPr/>
          </p:nvGrpSpPr>
          <p:grpSpPr>
            <a:xfrm>
              <a:off x="8733500" y="-1"/>
              <a:ext cx="331646" cy="342864"/>
              <a:chOff x="8489950" y="332499"/>
              <a:chExt cx="331646" cy="342864"/>
            </a:xfrm>
          </p:grpSpPr>
          <p:sp>
            <p:nvSpPr>
              <p:cNvPr id="1362" name="Google Shape;1362;p23"/>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23"/>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64" name="Google Shape;1364;p23"/>
          <p:cNvGrpSpPr/>
          <p:nvPr/>
        </p:nvGrpSpPr>
        <p:grpSpPr>
          <a:xfrm>
            <a:off x="-1570098" y="4560991"/>
            <a:ext cx="11522848" cy="761000"/>
            <a:chOff x="-1570098" y="4560991"/>
            <a:chExt cx="11522848" cy="761000"/>
          </a:xfrm>
        </p:grpSpPr>
        <p:sp>
          <p:nvSpPr>
            <p:cNvPr id="1365" name="Google Shape;1365;p23"/>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3"/>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3"/>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8" name="Google Shape;1368;p23"/>
            <p:cNvGrpSpPr/>
            <p:nvPr/>
          </p:nvGrpSpPr>
          <p:grpSpPr>
            <a:xfrm>
              <a:off x="334300" y="4829049"/>
              <a:ext cx="771403" cy="288460"/>
              <a:chOff x="8164200" y="4855049"/>
              <a:chExt cx="771403" cy="288460"/>
            </a:xfrm>
          </p:grpSpPr>
          <p:sp>
            <p:nvSpPr>
              <p:cNvPr id="1369" name="Google Shape;1369;p23"/>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23"/>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23"/>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2" name="Google Shape;1372;p23"/>
            <p:cNvGrpSpPr/>
            <p:nvPr/>
          </p:nvGrpSpPr>
          <p:grpSpPr>
            <a:xfrm>
              <a:off x="1270875" y="4784224"/>
              <a:ext cx="331646" cy="342864"/>
              <a:chOff x="8489950" y="332499"/>
              <a:chExt cx="331646" cy="342864"/>
            </a:xfrm>
          </p:grpSpPr>
          <p:sp>
            <p:nvSpPr>
              <p:cNvPr id="1373" name="Google Shape;1373;p23"/>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23"/>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1375" name="Shape 1375"/>
        <p:cNvGrpSpPr/>
        <p:nvPr/>
      </p:nvGrpSpPr>
      <p:grpSpPr>
        <a:xfrm>
          <a:off x="0" y="0"/>
          <a:ext cx="0" cy="0"/>
          <a:chOff x="0" y="0"/>
          <a:chExt cx="0" cy="0"/>
        </a:xfrm>
      </p:grpSpPr>
      <p:grpSp>
        <p:nvGrpSpPr>
          <p:cNvPr id="1376" name="Google Shape;1376;p24"/>
          <p:cNvGrpSpPr/>
          <p:nvPr/>
        </p:nvGrpSpPr>
        <p:grpSpPr>
          <a:xfrm>
            <a:off x="75" y="50"/>
            <a:ext cx="9144183" cy="5413256"/>
            <a:chOff x="1619453" y="1201199"/>
            <a:chExt cx="3959892" cy="2344213"/>
          </a:xfrm>
        </p:grpSpPr>
        <p:sp>
          <p:nvSpPr>
            <p:cNvPr id="1377" name="Google Shape;1377;p24"/>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24"/>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24"/>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24"/>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24"/>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24"/>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24"/>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24"/>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24"/>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24"/>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24"/>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24"/>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24"/>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24"/>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24"/>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24"/>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24"/>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24"/>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24"/>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24"/>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24"/>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24"/>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24"/>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24"/>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24"/>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24"/>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24"/>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24"/>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24"/>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24"/>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24"/>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24"/>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24"/>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24"/>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24"/>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12" name="Google Shape;1412;p24"/>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2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grpSp>
        <p:nvGrpSpPr>
          <p:cNvPr id="1413" name="Google Shape;1413;p24"/>
          <p:cNvGrpSpPr/>
          <p:nvPr/>
        </p:nvGrpSpPr>
        <p:grpSpPr>
          <a:xfrm>
            <a:off x="-1630264" y="-189410"/>
            <a:ext cx="11764678" cy="790400"/>
            <a:chOff x="-1630264" y="-189410"/>
            <a:chExt cx="11764678" cy="790400"/>
          </a:xfrm>
        </p:grpSpPr>
        <p:sp>
          <p:nvSpPr>
            <p:cNvPr id="1414" name="Google Shape;1414;p24"/>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4"/>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4"/>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7" name="Google Shape;1417;p24"/>
            <p:cNvGrpSpPr/>
            <p:nvPr/>
          </p:nvGrpSpPr>
          <p:grpSpPr>
            <a:xfrm>
              <a:off x="6406513" y="222225"/>
              <a:ext cx="346812" cy="186675"/>
              <a:chOff x="6406513" y="269575"/>
              <a:chExt cx="346812" cy="186675"/>
            </a:xfrm>
          </p:grpSpPr>
          <p:sp>
            <p:nvSpPr>
              <p:cNvPr id="1418" name="Google Shape;1418;p24"/>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24"/>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0" name="Google Shape;1420;p24"/>
            <p:cNvGrpSpPr/>
            <p:nvPr/>
          </p:nvGrpSpPr>
          <p:grpSpPr>
            <a:xfrm>
              <a:off x="8733500" y="-1"/>
              <a:ext cx="331646" cy="342864"/>
              <a:chOff x="8489950" y="332499"/>
              <a:chExt cx="331646" cy="342864"/>
            </a:xfrm>
          </p:grpSpPr>
          <p:sp>
            <p:nvSpPr>
              <p:cNvPr id="1421" name="Google Shape;1421;p24"/>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24"/>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23" name="Google Shape;1423;p24"/>
          <p:cNvGrpSpPr/>
          <p:nvPr/>
        </p:nvGrpSpPr>
        <p:grpSpPr>
          <a:xfrm>
            <a:off x="-1570098" y="4560991"/>
            <a:ext cx="11522848" cy="761000"/>
            <a:chOff x="-1570098" y="4560991"/>
            <a:chExt cx="11522848" cy="761000"/>
          </a:xfrm>
        </p:grpSpPr>
        <p:sp>
          <p:nvSpPr>
            <p:cNvPr id="1424" name="Google Shape;1424;p24"/>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4"/>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4"/>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7" name="Google Shape;1427;p24"/>
            <p:cNvGrpSpPr/>
            <p:nvPr/>
          </p:nvGrpSpPr>
          <p:grpSpPr>
            <a:xfrm>
              <a:off x="334300" y="4829049"/>
              <a:ext cx="771403" cy="288460"/>
              <a:chOff x="8164200" y="4855049"/>
              <a:chExt cx="771403" cy="288460"/>
            </a:xfrm>
          </p:grpSpPr>
          <p:sp>
            <p:nvSpPr>
              <p:cNvPr id="1428" name="Google Shape;1428;p24"/>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24"/>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24"/>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1" name="Google Shape;1431;p24"/>
            <p:cNvGrpSpPr/>
            <p:nvPr/>
          </p:nvGrpSpPr>
          <p:grpSpPr>
            <a:xfrm>
              <a:off x="1270875" y="4784224"/>
              <a:ext cx="331646" cy="342864"/>
              <a:chOff x="8489950" y="332499"/>
              <a:chExt cx="331646" cy="342864"/>
            </a:xfrm>
          </p:grpSpPr>
          <p:sp>
            <p:nvSpPr>
              <p:cNvPr id="1432" name="Google Shape;1432;p24"/>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24"/>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1_1">
    <p:spTree>
      <p:nvGrpSpPr>
        <p:cNvPr id="1434" name="Shape 1434"/>
        <p:cNvGrpSpPr/>
        <p:nvPr/>
      </p:nvGrpSpPr>
      <p:grpSpPr>
        <a:xfrm>
          <a:off x="0" y="0"/>
          <a:ext cx="0" cy="0"/>
          <a:chOff x="0" y="0"/>
          <a:chExt cx="0" cy="0"/>
        </a:xfrm>
      </p:grpSpPr>
      <p:grpSp>
        <p:nvGrpSpPr>
          <p:cNvPr id="1435" name="Google Shape;1435;p25"/>
          <p:cNvGrpSpPr/>
          <p:nvPr/>
        </p:nvGrpSpPr>
        <p:grpSpPr>
          <a:xfrm>
            <a:off x="75" y="50"/>
            <a:ext cx="9144183" cy="5413256"/>
            <a:chOff x="1619453" y="1201199"/>
            <a:chExt cx="3959892" cy="2344213"/>
          </a:xfrm>
        </p:grpSpPr>
        <p:sp>
          <p:nvSpPr>
            <p:cNvPr id="1436" name="Google Shape;1436;p25"/>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25"/>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25"/>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25"/>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25"/>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25"/>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25"/>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25"/>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25"/>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25"/>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25"/>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25"/>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25"/>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25"/>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25"/>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25"/>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25"/>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25"/>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25"/>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25"/>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25"/>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25"/>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25"/>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25"/>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25"/>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25"/>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25"/>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25"/>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25"/>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25"/>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25"/>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25"/>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25"/>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25"/>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25"/>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71" name="Google Shape;1471;p25"/>
          <p:cNvSpPr txBox="1"/>
          <p:nvPr>
            <p:ph type="title"/>
          </p:nvPr>
        </p:nvSpPr>
        <p:spPr>
          <a:xfrm>
            <a:off x="6873900" y="1403638"/>
            <a:ext cx="1550100" cy="10359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6000"/>
              <a:buNone/>
              <a:defRPr sz="7500"/>
            </a:lvl1pPr>
            <a:lvl2pPr lvl="1" algn="r">
              <a:lnSpc>
                <a:spcPct val="100000"/>
              </a:lnSpc>
              <a:spcBef>
                <a:spcPts val="0"/>
              </a:spcBef>
              <a:spcAft>
                <a:spcPts val="0"/>
              </a:spcAft>
              <a:buSzPts val="6000"/>
              <a:buNone/>
              <a:defRPr sz="6000"/>
            </a:lvl2pPr>
            <a:lvl3pPr lvl="2" algn="r">
              <a:lnSpc>
                <a:spcPct val="100000"/>
              </a:lnSpc>
              <a:spcBef>
                <a:spcPts val="0"/>
              </a:spcBef>
              <a:spcAft>
                <a:spcPts val="0"/>
              </a:spcAft>
              <a:buSzPts val="6000"/>
              <a:buNone/>
              <a:defRPr sz="6000"/>
            </a:lvl3pPr>
            <a:lvl4pPr lvl="3" algn="r">
              <a:lnSpc>
                <a:spcPct val="100000"/>
              </a:lnSpc>
              <a:spcBef>
                <a:spcPts val="0"/>
              </a:spcBef>
              <a:spcAft>
                <a:spcPts val="0"/>
              </a:spcAft>
              <a:buSzPts val="6000"/>
              <a:buNone/>
              <a:defRPr sz="6000"/>
            </a:lvl4pPr>
            <a:lvl5pPr lvl="4" algn="r">
              <a:lnSpc>
                <a:spcPct val="100000"/>
              </a:lnSpc>
              <a:spcBef>
                <a:spcPts val="0"/>
              </a:spcBef>
              <a:spcAft>
                <a:spcPts val="0"/>
              </a:spcAft>
              <a:buSzPts val="6000"/>
              <a:buNone/>
              <a:defRPr sz="6000"/>
            </a:lvl5pPr>
            <a:lvl6pPr lvl="5" algn="r">
              <a:lnSpc>
                <a:spcPct val="100000"/>
              </a:lnSpc>
              <a:spcBef>
                <a:spcPts val="0"/>
              </a:spcBef>
              <a:spcAft>
                <a:spcPts val="0"/>
              </a:spcAft>
              <a:buSzPts val="6000"/>
              <a:buNone/>
              <a:defRPr sz="6000"/>
            </a:lvl6pPr>
            <a:lvl7pPr lvl="6" algn="r">
              <a:lnSpc>
                <a:spcPct val="100000"/>
              </a:lnSpc>
              <a:spcBef>
                <a:spcPts val="0"/>
              </a:spcBef>
              <a:spcAft>
                <a:spcPts val="0"/>
              </a:spcAft>
              <a:buSzPts val="6000"/>
              <a:buNone/>
              <a:defRPr sz="6000"/>
            </a:lvl7pPr>
            <a:lvl8pPr lvl="7" algn="r">
              <a:lnSpc>
                <a:spcPct val="100000"/>
              </a:lnSpc>
              <a:spcBef>
                <a:spcPts val="0"/>
              </a:spcBef>
              <a:spcAft>
                <a:spcPts val="0"/>
              </a:spcAft>
              <a:buSzPts val="6000"/>
              <a:buNone/>
              <a:defRPr sz="6000"/>
            </a:lvl8pPr>
            <a:lvl9pPr lvl="8" algn="r">
              <a:lnSpc>
                <a:spcPct val="100000"/>
              </a:lnSpc>
              <a:spcBef>
                <a:spcPts val="0"/>
              </a:spcBef>
              <a:spcAft>
                <a:spcPts val="0"/>
              </a:spcAft>
              <a:buSzPts val="6000"/>
              <a:buNone/>
              <a:defRPr sz="6000"/>
            </a:lvl9pPr>
          </a:lstStyle>
          <a:p/>
        </p:txBody>
      </p:sp>
      <p:sp>
        <p:nvSpPr>
          <p:cNvPr id="1472" name="Google Shape;1472;p25"/>
          <p:cNvSpPr txBox="1"/>
          <p:nvPr>
            <p:ph idx="1" type="subTitle"/>
          </p:nvPr>
        </p:nvSpPr>
        <p:spPr>
          <a:xfrm rot="237">
            <a:off x="4026487" y="3361963"/>
            <a:ext cx="4360200" cy="458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lvl1pPr>
            <a:lvl2pPr lvl="1" algn="r">
              <a:lnSpc>
                <a:spcPct val="100000"/>
              </a:lnSpc>
              <a:spcBef>
                <a:spcPts val="1600"/>
              </a:spcBef>
              <a:spcAft>
                <a:spcPts val="0"/>
              </a:spcAft>
              <a:buSzPts val="1400"/>
              <a:buNone/>
              <a:defRPr/>
            </a:lvl2pPr>
            <a:lvl3pPr lvl="2" algn="r">
              <a:lnSpc>
                <a:spcPct val="100000"/>
              </a:lnSpc>
              <a:spcBef>
                <a:spcPts val="1600"/>
              </a:spcBef>
              <a:spcAft>
                <a:spcPts val="0"/>
              </a:spcAft>
              <a:buSzPts val="1400"/>
              <a:buNone/>
              <a:defRPr/>
            </a:lvl3pPr>
            <a:lvl4pPr lvl="3" algn="r">
              <a:lnSpc>
                <a:spcPct val="100000"/>
              </a:lnSpc>
              <a:spcBef>
                <a:spcPts val="1600"/>
              </a:spcBef>
              <a:spcAft>
                <a:spcPts val="0"/>
              </a:spcAft>
              <a:buSzPts val="1400"/>
              <a:buNone/>
              <a:defRPr/>
            </a:lvl4pPr>
            <a:lvl5pPr lvl="4" algn="r">
              <a:lnSpc>
                <a:spcPct val="100000"/>
              </a:lnSpc>
              <a:spcBef>
                <a:spcPts val="1600"/>
              </a:spcBef>
              <a:spcAft>
                <a:spcPts val="0"/>
              </a:spcAft>
              <a:buSzPts val="1400"/>
              <a:buNone/>
              <a:defRPr/>
            </a:lvl5pPr>
            <a:lvl6pPr lvl="5" algn="r">
              <a:lnSpc>
                <a:spcPct val="100000"/>
              </a:lnSpc>
              <a:spcBef>
                <a:spcPts val="1600"/>
              </a:spcBef>
              <a:spcAft>
                <a:spcPts val="0"/>
              </a:spcAft>
              <a:buSzPts val="1400"/>
              <a:buNone/>
              <a:defRPr/>
            </a:lvl6pPr>
            <a:lvl7pPr lvl="6" algn="r">
              <a:lnSpc>
                <a:spcPct val="100000"/>
              </a:lnSpc>
              <a:spcBef>
                <a:spcPts val="1600"/>
              </a:spcBef>
              <a:spcAft>
                <a:spcPts val="0"/>
              </a:spcAft>
              <a:buSzPts val="1400"/>
              <a:buNone/>
              <a:defRPr/>
            </a:lvl7pPr>
            <a:lvl8pPr lvl="7" algn="r">
              <a:lnSpc>
                <a:spcPct val="100000"/>
              </a:lnSpc>
              <a:spcBef>
                <a:spcPts val="1600"/>
              </a:spcBef>
              <a:spcAft>
                <a:spcPts val="0"/>
              </a:spcAft>
              <a:buSzPts val="1400"/>
              <a:buNone/>
              <a:defRPr/>
            </a:lvl8pPr>
            <a:lvl9pPr lvl="8" algn="r">
              <a:lnSpc>
                <a:spcPct val="100000"/>
              </a:lnSpc>
              <a:spcBef>
                <a:spcPts val="1600"/>
              </a:spcBef>
              <a:spcAft>
                <a:spcPts val="1600"/>
              </a:spcAft>
              <a:buSzPts val="1400"/>
              <a:buNone/>
              <a:defRPr/>
            </a:lvl9pPr>
          </a:lstStyle>
          <a:p/>
        </p:txBody>
      </p:sp>
      <p:sp>
        <p:nvSpPr>
          <p:cNvPr id="1473" name="Google Shape;1473;p25"/>
          <p:cNvSpPr txBox="1"/>
          <p:nvPr>
            <p:ph idx="2" type="title"/>
          </p:nvPr>
        </p:nvSpPr>
        <p:spPr>
          <a:xfrm>
            <a:off x="4026488" y="2520000"/>
            <a:ext cx="4360200" cy="8418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3600"/>
              <a:buNone/>
              <a:defRPr sz="4300"/>
            </a:lvl1pPr>
            <a:lvl2pPr lvl="1" algn="r">
              <a:lnSpc>
                <a:spcPct val="100000"/>
              </a:lnSpc>
              <a:spcBef>
                <a:spcPts val="0"/>
              </a:spcBef>
              <a:spcAft>
                <a:spcPts val="0"/>
              </a:spcAft>
              <a:buSzPts val="3600"/>
              <a:buNone/>
              <a:defRPr sz="3600"/>
            </a:lvl2pPr>
            <a:lvl3pPr lvl="2" algn="r">
              <a:lnSpc>
                <a:spcPct val="100000"/>
              </a:lnSpc>
              <a:spcBef>
                <a:spcPts val="0"/>
              </a:spcBef>
              <a:spcAft>
                <a:spcPts val="0"/>
              </a:spcAft>
              <a:buSzPts val="3600"/>
              <a:buNone/>
              <a:defRPr sz="3600"/>
            </a:lvl3pPr>
            <a:lvl4pPr lvl="3" algn="r">
              <a:lnSpc>
                <a:spcPct val="100000"/>
              </a:lnSpc>
              <a:spcBef>
                <a:spcPts val="0"/>
              </a:spcBef>
              <a:spcAft>
                <a:spcPts val="0"/>
              </a:spcAft>
              <a:buSzPts val="3600"/>
              <a:buNone/>
              <a:defRPr sz="3600"/>
            </a:lvl4pPr>
            <a:lvl5pPr lvl="4" algn="r">
              <a:lnSpc>
                <a:spcPct val="100000"/>
              </a:lnSpc>
              <a:spcBef>
                <a:spcPts val="0"/>
              </a:spcBef>
              <a:spcAft>
                <a:spcPts val="0"/>
              </a:spcAft>
              <a:buSzPts val="3600"/>
              <a:buNone/>
              <a:defRPr sz="3600"/>
            </a:lvl5pPr>
            <a:lvl6pPr lvl="5" algn="r">
              <a:lnSpc>
                <a:spcPct val="100000"/>
              </a:lnSpc>
              <a:spcBef>
                <a:spcPts val="0"/>
              </a:spcBef>
              <a:spcAft>
                <a:spcPts val="0"/>
              </a:spcAft>
              <a:buSzPts val="3600"/>
              <a:buNone/>
              <a:defRPr sz="3600"/>
            </a:lvl6pPr>
            <a:lvl7pPr lvl="6" algn="r">
              <a:lnSpc>
                <a:spcPct val="100000"/>
              </a:lnSpc>
              <a:spcBef>
                <a:spcPts val="0"/>
              </a:spcBef>
              <a:spcAft>
                <a:spcPts val="0"/>
              </a:spcAft>
              <a:buSzPts val="3600"/>
              <a:buNone/>
              <a:defRPr sz="3600"/>
            </a:lvl7pPr>
            <a:lvl8pPr lvl="7" algn="r">
              <a:lnSpc>
                <a:spcPct val="100000"/>
              </a:lnSpc>
              <a:spcBef>
                <a:spcPts val="0"/>
              </a:spcBef>
              <a:spcAft>
                <a:spcPts val="0"/>
              </a:spcAft>
              <a:buSzPts val="3600"/>
              <a:buNone/>
              <a:defRPr sz="3600"/>
            </a:lvl8pPr>
            <a:lvl9pPr lvl="8" algn="r">
              <a:lnSpc>
                <a:spcPct val="100000"/>
              </a:lnSpc>
              <a:spcBef>
                <a:spcPts val="0"/>
              </a:spcBef>
              <a:spcAft>
                <a:spcPts val="0"/>
              </a:spcAft>
              <a:buSzPts val="3600"/>
              <a:buNone/>
              <a:defRPr sz="3600"/>
            </a:lvl9pPr>
          </a:lstStyle>
          <a:p/>
        </p:txBody>
      </p:sp>
      <p:grpSp>
        <p:nvGrpSpPr>
          <p:cNvPr id="1474" name="Google Shape;1474;p25"/>
          <p:cNvGrpSpPr/>
          <p:nvPr/>
        </p:nvGrpSpPr>
        <p:grpSpPr>
          <a:xfrm>
            <a:off x="-1630264" y="-189410"/>
            <a:ext cx="11764678" cy="790400"/>
            <a:chOff x="-1630264" y="-189410"/>
            <a:chExt cx="11764678" cy="790400"/>
          </a:xfrm>
        </p:grpSpPr>
        <p:sp>
          <p:nvSpPr>
            <p:cNvPr id="1475" name="Google Shape;1475;p25"/>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5"/>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5"/>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 name="Google Shape;1478;p25"/>
            <p:cNvGrpSpPr/>
            <p:nvPr/>
          </p:nvGrpSpPr>
          <p:grpSpPr>
            <a:xfrm>
              <a:off x="6406513" y="222225"/>
              <a:ext cx="346812" cy="186675"/>
              <a:chOff x="6406513" y="269575"/>
              <a:chExt cx="346812" cy="186675"/>
            </a:xfrm>
          </p:grpSpPr>
          <p:sp>
            <p:nvSpPr>
              <p:cNvPr id="1479" name="Google Shape;1479;p25"/>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25"/>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1" name="Google Shape;1481;p25"/>
            <p:cNvGrpSpPr/>
            <p:nvPr/>
          </p:nvGrpSpPr>
          <p:grpSpPr>
            <a:xfrm>
              <a:off x="8733500" y="-1"/>
              <a:ext cx="331646" cy="342864"/>
              <a:chOff x="8489950" y="332499"/>
              <a:chExt cx="331646" cy="342864"/>
            </a:xfrm>
          </p:grpSpPr>
          <p:sp>
            <p:nvSpPr>
              <p:cNvPr id="1482" name="Google Shape;1482;p25"/>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25"/>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84" name="Google Shape;1484;p25"/>
          <p:cNvGrpSpPr/>
          <p:nvPr/>
        </p:nvGrpSpPr>
        <p:grpSpPr>
          <a:xfrm>
            <a:off x="-1570098" y="4560991"/>
            <a:ext cx="11522848" cy="761000"/>
            <a:chOff x="-1570098" y="4560991"/>
            <a:chExt cx="11522848" cy="761000"/>
          </a:xfrm>
        </p:grpSpPr>
        <p:sp>
          <p:nvSpPr>
            <p:cNvPr id="1485" name="Google Shape;1485;p25"/>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5"/>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5"/>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8" name="Google Shape;1488;p25"/>
            <p:cNvGrpSpPr/>
            <p:nvPr/>
          </p:nvGrpSpPr>
          <p:grpSpPr>
            <a:xfrm>
              <a:off x="334300" y="4829049"/>
              <a:ext cx="771403" cy="288460"/>
              <a:chOff x="8164200" y="4855049"/>
              <a:chExt cx="771403" cy="288460"/>
            </a:xfrm>
          </p:grpSpPr>
          <p:sp>
            <p:nvSpPr>
              <p:cNvPr id="1489" name="Google Shape;1489;p25"/>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25"/>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25"/>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2" name="Google Shape;1492;p25"/>
            <p:cNvGrpSpPr/>
            <p:nvPr/>
          </p:nvGrpSpPr>
          <p:grpSpPr>
            <a:xfrm>
              <a:off x="1270875" y="4784224"/>
              <a:ext cx="331646" cy="342864"/>
              <a:chOff x="8489950" y="332499"/>
              <a:chExt cx="331646" cy="342864"/>
            </a:xfrm>
          </p:grpSpPr>
          <p:sp>
            <p:nvSpPr>
              <p:cNvPr id="1493" name="Google Shape;1493;p25"/>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25"/>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495" name="Shape 1495"/>
        <p:cNvGrpSpPr/>
        <p:nvPr/>
      </p:nvGrpSpPr>
      <p:grpSpPr>
        <a:xfrm>
          <a:off x="0" y="0"/>
          <a:ext cx="0" cy="0"/>
          <a:chOff x="0" y="0"/>
          <a:chExt cx="0" cy="0"/>
        </a:xfrm>
      </p:grpSpPr>
      <p:grpSp>
        <p:nvGrpSpPr>
          <p:cNvPr id="1496" name="Google Shape;1496;p26"/>
          <p:cNvGrpSpPr/>
          <p:nvPr/>
        </p:nvGrpSpPr>
        <p:grpSpPr>
          <a:xfrm>
            <a:off x="75" y="50"/>
            <a:ext cx="9144183" cy="5413256"/>
            <a:chOff x="1619453" y="1201199"/>
            <a:chExt cx="3959892" cy="2344213"/>
          </a:xfrm>
        </p:grpSpPr>
        <p:sp>
          <p:nvSpPr>
            <p:cNvPr id="1497" name="Google Shape;1497;p26"/>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26"/>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26"/>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26"/>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26"/>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26"/>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26"/>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26"/>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26"/>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26"/>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26"/>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26"/>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26"/>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26"/>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26"/>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26"/>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26"/>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26"/>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26"/>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26"/>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26"/>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26"/>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26"/>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26"/>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26"/>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26"/>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26"/>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26"/>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26"/>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26"/>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26"/>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26"/>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26"/>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26"/>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26"/>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32" name="Google Shape;1532;p26"/>
          <p:cNvSpPr txBox="1"/>
          <p:nvPr>
            <p:ph type="ctrTitle"/>
          </p:nvPr>
        </p:nvSpPr>
        <p:spPr>
          <a:xfrm>
            <a:off x="1611975" y="813625"/>
            <a:ext cx="5919900" cy="10512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5200"/>
              <a:buNone/>
              <a:defRPr sz="64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533" name="Google Shape;1533;p26"/>
          <p:cNvSpPr txBox="1"/>
          <p:nvPr>
            <p:ph idx="1" type="subTitle"/>
          </p:nvPr>
        </p:nvSpPr>
        <p:spPr>
          <a:xfrm>
            <a:off x="2777775" y="1936150"/>
            <a:ext cx="3588300" cy="1227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534" name="Google Shape;1534;p26"/>
          <p:cNvSpPr txBox="1"/>
          <p:nvPr>
            <p:ph idx="2" type="subTitle"/>
          </p:nvPr>
        </p:nvSpPr>
        <p:spPr>
          <a:xfrm rot="-1283">
            <a:off x="2963700" y="4184197"/>
            <a:ext cx="3216600" cy="418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535" name="Google Shape;1535;p26"/>
          <p:cNvSpPr txBox="1"/>
          <p:nvPr/>
        </p:nvSpPr>
        <p:spPr>
          <a:xfrm>
            <a:off x="2963700" y="3298235"/>
            <a:ext cx="3216600" cy="751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300"/>
              </a:spcBef>
              <a:spcAft>
                <a:spcPts val="0"/>
              </a:spcAft>
              <a:buClr>
                <a:srgbClr val="000000"/>
              </a:buClr>
              <a:buSzPts val="1100"/>
              <a:buFont typeface="Arial"/>
              <a:buNone/>
            </a:pPr>
            <a:r>
              <a:rPr b="1" i="0" lang="en" sz="1100" u="none" cap="none" strike="noStrike">
                <a:solidFill>
                  <a:schemeClr val="dk1"/>
                </a:solidFill>
                <a:latin typeface="Arimo"/>
                <a:ea typeface="Arimo"/>
                <a:cs typeface="Arimo"/>
                <a:sym typeface="Arimo"/>
              </a:rPr>
              <a:t>CREDITS:</a:t>
            </a:r>
            <a:r>
              <a:rPr b="0" i="0" lang="en" sz="1100" u="none" cap="none" strike="noStrike">
                <a:solidFill>
                  <a:schemeClr val="dk1"/>
                </a:solidFill>
                <a:latin typeface="Arimo"/>
                <a:ea typeface="Arimo"/>
                <a:cs typeface="Arimo"/>
                <a:sym typeface="Arimo"/>
              </a:rPr>
              <a:t> This presentation template was created by </a:t>
            </a:r>
            <a:r>
              <a:rPr b="1" lang="en" sz="1100">
                <a:solidFill>
                  <a:schemeClr val="hlink"/>
                </a:solidFill>
                <a:uFill>
                  <a:noFill/>
                </a:uFill>
                <a:latin typeface="Arimo"/>
                <a:ea typeface="Arimo"/>
                <a:cs typeface="Arimo"/>
                <a:sym typeface="Arimo"/>
                <a:hlinkClick r:id="rId2"/>
              </a:rPr>
              <a:t>Slideshow</a:t>
            </a:r>
            <a:r>
              <a:rPr b="1" i="0" lang="en" sz="1100" u="none" cap="none" strike="noStrike">
                <a:solidFill>
                  <a:schemeClr val="dk1"/>
                </a:solidFill>
                <a:latin typeface="Arimo"/>
                <a:ea typeface="Arimo"/>
                <a:cs typeface="Arimo"/>
                <a:sym typeface="Arimo"/>
              </a:rPr>
              <a:t>,</a:t>
            </a:r>
            <a:r>
              <a:rPr b="0" i="0" lang="en" sz="1100" u="none" cap="none" strike="noStrike">
                <a:solidFill>
                  <a:schemeClr val="dk1"/>
                </a:solidFill>
                <a:latin typeface="Arimo"/>
                <a:ea typeface="Arimo"/>
                <a:cs typeface="Arimo"/>
                <a:sym typeface="Arimo"/>
              </a:rPr>
              <a:t> and includes icons by </a:t>
            </a:r>
            <a:r>
              <a:rPr b="1" i="0" lang="en" sz="1100" u="none" cap="none" strike="noStrike">
                <a:solidFill>
                  <a:schemeClr val="hlink"/>
                </a:solidFill>
                <a:uFill>
                  <a:noFill/>
                </a:uFill>
                <a:latin typeface="Arimo"/>
                <a:ea typeface="Arimo"/>
                <a:cs typeface="Arimo"/>
                <a:sym typeface="Arimo"/>
                <a:hlinkClick r:id="rId3"/>
              </a:rPr>
              <a:t>Flaticon</a:t>
            </a:r>
            <a:r>
              <a:rPr b="1" i="0" lang="en" sz="1100" u="none" cap="none" strike="noStrike">
                <a:solidFill>
                  <a:schemeClr val="dk1"/>
                </a:solidFill>
                <a:latin typeface="Arimo"/>
                <a:ea typeface="Arimo"/>
                <a:cs typeface="Arimo"/>
                <a:sym typeface="Arimo"/>
              </a:rPr>
              <a:t>,</a:t>
            </a:r>
            <a:r>
              <a:rPr b="0" i="0" lang="en" sz="1100" u="none" cap="none" strike="noStrike">
                <a:solidFill>
                  <a:schemeClr val="dk1"/>
                </a:solidFill>
                <a:latin typeface="Arimo"/>
                <a:ea typeface="Arimo"/>
                <a:cs typeface="Arimo"/>
                <a:sym typeface="Arimo"/>
              </a:rPr>
              <a:t> and infographics &amp; images by </a:t>
            </a:r>
            <a:r>
              <a:rPr b="1" i="0" lang="en" sz="1100" u="none" cap="none" strike="noStrike">
                <a:solidFill>
                  <a:schemeClr val="hlink"/>
                </a:solidFill>
                <a:uFill>
                  <a:noFill/>
                </a:uFill>
                <a:latin typeface="Arimo"/>
                <a:ea typeface="Arimo"/>
                <a:cs typeface="Arimo"/>
                <a:sym typeface="Arimo"/>
                <a:hlinkClick r:id="rId4"/>
              </a:rPr>
              <a:t>Freepik</a:t>
            </a:r>
            <a:endParaRPr b="1" i="0" sz="1100" u="none" cap="none" strike="noStrike">
              <a:solidFill>
                <a:schemeClr val="dk1"/>
              </a:solidFill>
              <a:latin typeface="Arimo"/>
              <a:ea typeface="Arimo"/>
              <a:cs typeface="Arimo"/>
              <a:sym typeface="Arimo"/>
            </a:endParaRPr>
          </a:p>
        </p:txBody>
      </p:sp>
      <p:grpSp>
        <p:nvGrpSpPr>
          <p:cNvPr id="1536" name="Google Shape;1536;p26"/>
          <p:cNvGrpSpPr/>
          <p:nvPr/>
        </p:nvGrpSpPr>
        <p:grpSpPr>
          <a:xfrm>
            <a:off x="-1630264" y="-189410"/>
            <a:ext cx="11764678" cy="790400"/>
            <a:chOff x="-1630264" y="-189410"/>
            <a:chExt cx="11764678" cy="790400"/>
          </a:xfrm>
        </p:grpSpPr>
        <p:sp>
          <p:nvSpPr>
            <p:cNvPr id="1537" name="Google Shape;1537;p26"/>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6"/>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6"/>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0" name="Google Shape;1540;p26"/>
            <p:cNvGrpSpPr/>
            <p:nvPr/>
          </p:nvGrpSpPr>
          <p:grpSpPr>
            <a:xfrm>
              <a:off x="6406513" y="222225"/>
              <a:ext cx="346812" cy="186675"/>
              <a:chOff x="6406513" y="269575"/>
              <a:chExt cx="346812" cy="186675"/>
            </a:xfrm>
          </p:grpSpPr>
          <p:sp>
            <p:nvSpPr>
              <p:cNvPr id="1541" name="Google Shape;1541;p26"/>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26"/>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3" name="Google Shape;1543;p26"/>
            <p:cNvGrpSpPr/>
            <p:nvPr/>
          </p:nvGrpSpPr>
          <p:grpSpPr>
            <a:xfrm>
              <a:off x="8733500" y="-1"/>
              <a:ext cx="331646" cy="342864"/>
              <a:chOff x="8489950" y="332499"/>
              <a:chExt cx="331646" cy="342864"/>
            </a:xfrm>
          </p:grpSpPr>
          <p:sp>
            <p:nvSpPr>
              <p:cNvPr id="1544" name="Google Shape;1544;p26"/>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26"/>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46" name="Google Shape;1546;p26"/>
          <p:cNvGrpSpPr/>
          <p:nvPr/>
        </p:nvGrpSpPr>
        <p:grpSpPr>
          <a:xfrm>
            <a:off x="-1570098" y="4560991"/>
            <a:ext cx="11522848" cy="761000"/>
            <a:chOff x="-1570098" y="4560991"/>
            <a:chExt cx="11522848" cy="761000"/>
          </a:xfrm>
        </p:grpSpPr>
        <p:sp>
          <p:nvSpPr>
            <p:cNvPr id="1547" name="Google Shape;1547;p26"/>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6"/>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6"/>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 name="Google Shape;1550;p26"/>
            <p:cNvGrpSpPr/>
            <p:nvPr/>
          </p:nvGrpSpPr>
          <p:grpSpPr>
            <a:xfrm>
              <a:off x="334300" y="4829049"/>
              <a:ext cx="771403" cy="288460"/>
              <a:chOff x="8164200" y="4855049"/>
              <a:chExt cx="771403" cy="288460"/>
            </a:xfrm>
          </p:grpSpPr>
          <p:sp>
            <p:nvSpPr>
              <p:cNvPr id="1551" name="Google Shape;1551;p26"/>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26"/>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26"/>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4" name="Google Shape;1554;p26"/>
            <p:cNvGrpSpPr/>
            <p:nvPr/>
          </p:nvGrpSpPr>
          <p:grpSpPr>
            <a:xfrm>
              <a:off x="1270875" y="4784224"/>
              <a:ext cx="331646" cy="342864"/>
              <a:chOff x="8489950" y="332499"/>
              <a:chExt cx="331646" cy="342864"/>
            </a:xfrm>
          </p:grpSpPr>
          <p:sp>
            <p:nvSpPr>
              <p:cNvPr id="1555" name="Google Shape;1555;p26"/>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26"/>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BODY_1_1">
    <p:spTree>
      <p:nvGrpSpPr>
        <p:cNvPr id="1557" name="Shape 1557"/>
        <p:cNvGrpSpPr/>
        <p:nvPr/>
      </p:nvGrpSpPr>
      <p:grpSpPr>
        <a:xfrm>
          <a:off x="0" y="0"/>
          <a:ext cx="0" cy="0"/>
          <a:chOff x="0" y="0"/>
          <a:chExt cx="0" cy="0"/>
        </a:xfrm>
      </p:grpSpPr>
      <p:grpSp>
        <p:nvGrpSpPr>
          <p:cNvPr id="1558" name="Google Shape;1558;p27"/>
          <p:cNvGrpSpPr/>
          <p:nvPr/>
        </p:nvGrpSpPr>
        <p:grpSpPr>
          <a:xfrm>
            <a:off x="75" y="50"/>
            <a:ext cx="9144183" cy="5413256"/>
            <a:chOff x="1619453" y="1201199"/>
            <a:chExt cx="3959892" cy="2344213"/>
          </a:xfrm>
        </p:grpSpPr>
        <p:sp>
          <p:nvSpPr>
            <p:cNvPr id="1559" name="Google Shape;1559;p27"/>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27"/>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27"/>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27"/>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27"/>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27"/>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27"/>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27"/>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27"/>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27"/>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27"/>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27"/>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27"/>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27"/>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27"/>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27"/>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27"/>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27"/>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27"/>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27"/>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27"/>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27"/>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27"/>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27"/>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27"/>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27"/>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27"/>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27"/>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27"/>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27"/>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27"/>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27"/>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27"/>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27"/>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27"/>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94" name="Google Shape;1594;p27"/>
          <p:cNvSpPr txBox="1"/>
          <p:nvPr>
            <p:ph idx="1" type="body"/>
          </p:nvPr>
        </p:nvSpPr>
        <p:spPr>
          <a:xfrm>
            <a:off x="720000" y="1403100"/>
            <a:ext cx="3753300" cy="2951400"/>
          </a:xfrm>
          <a:prstGeom prst="rect">
            <a:avLst/>
          </a:prstGeom>
          <a:noFill/>
          <a:ln>
            <a:noFill/>
          </a:ln>
        </p:spPr>
        <p:txBody>
          <a:bodyPr anchorCtr="0" anchor="t" bIns="91425" lIns="91425" spcFirstLastPara="1" rIns="91425" wrap="square" tIns="91425">
            <a:noAutofit/>
          </a:bodyPr>
          <a:lstStyle>
            <a:lvl1pPr indent="-317500" lvl="0" marL="457200" algn="l">
              <a:lnSpc>
                <a:spcPct val="115000"/>
              </a:lnSpc>
              <a:spcBef>
                <a:spcPts val="0"/>
              </a:spcBef>
              <a:spcAft>
                <a:spcPts val="0"/>
              </a:spcAft>
              <a:buClr>
                <a:schemeClr val="accent5"/>
              </a:buClr>
              <a:buSzPts val="14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1600"/>
              </a:spcBef>
              <a:spcAft>
                <a:spcPts val="0"/>
              </a:spcAft>
              <a:buSzPts val="1400"/>
              <a:buChar char="■"/>
              <a:defRPr/>
            </a:lvl3pPr>
            <a:lvl4pPr indent="-317500" lvl="3" marL="1828800" algn="l">
              <a:lnSpc>
                <a:spcPct val="115000"/>
              </a:lnSpc>
              <a:spcBef>
                <a:spcPts val="1600"/>
              </a:spcBef>
              <a:spcAft>
                <a:spcPts val="0"/>
              </a:spcAft>
              <a:buSzPts val="1400"/>
              <a:buChar char="●"/>
              <a:defRPr/>
            </a:lvl4pPr>
            <a:lvl5pPr indent="-317500" lvl="4" marL="2286000" algn="l">
              <a:lnSpc>
                <a:spcPct val="115000"/>
              </a:lnSpc>
              <a:spcBef>
                <a:spcPts val="1600"/>
              </a:spcBef>
              <a:spcAft>
                <a:spcPts val="0"/>
              </a:spcAft>
              <a:buSzPts val="1400"/>
              <a:buChar char="○"/>
              <a:defRPr/>
            </a:lvl5pPr>
            <a:lvl6pPr indent="-317500" lvl="5" marL="2743200" algn="l">
              <a:lnSpc>
                <a:spcPct val="115000"/>
              </a:lnSpc>
              <a:spcBef>
                <a:spcPts val="1600"/>
              </a:spcBef>
              <a:spcAft>
                <a:spcPts val="0"/>
              </a:spcAft>
              <a:buSzPts val="1400"/>
              <a:buChar char="■"/>
              <a:defRPr/>
            </a:lvl6pPr>
            <a:lvl7pPr indent="-317500" lvl="6" marL="3200400" algn="l">
              <a:lnSpc>
                <a:spcPct val="115000"/>
              </a:lnSpc>
              <a:spcBef>
                <a:spcPts val="1600"/>
              </a:spcBef>
              <a:spcAft>
                <a:spcPts val="0"/>
              </a:spcAft>
              <a:buSzPts val="1400"/>
              <a:buChar char="●"/>
              <a:defRPr/>
            </a:lvl7pPr>
            <a:lvl8pPr indent="-317500" lvl="7" marL="3657600" algn="l">
              <a:lnSpc>
                <a:spcPct val="115000"/>
              </a:lnSpc>
              <a:spcBef>
                <a:spcPts val="1600"/>
              </a:spcBef>
              <a:spcAft>
                <a:spcPts val="0"/>
              </a:spcAft>
              <a:buSzPts val="1400"/>
              <a:buChar char="○"/>
              <a:defRPr/>
            </a:lvl8pPr>
            <a:lvl9pPr indent="-317500" lvl="8" marL="4114800" algn="l">
              <a:lnSpc>
                <a:spcPct val="115000"/>
              </a:lnSpc>
              <a:spcBef>
                <a:spcPts val="1600"/>
              </a:spcBef>
              <a:spcAft>
                <a:spcPts val="1600"/>
              </a:spcAft>
              <a:buSzPts val="1400"/>
              <a:buChar char="■"/>
              <a:defRPr/>
            </a:lvl9pPr>
          </a:lstStyle>
          <a:p/>
        </p:txBody>
      </p:sp>
      <p:sp>
        <p:nvSpPr>
          <p:cNvPr id="1595" name="Google Shape;1595;p27"/>
          <p:cNvSpPr txBox="1"/>
          <p:nvPr>
            <p:ph idx="2" type="body"/>
          </p:nvPr>
        </p:nvSpPr>
        <p:spPr>
          <a:xfrm>
            <a:off x="4670700" y="2148750"/>
            <a:ext cx="3753300" cy="2205900"/>
          </a:xfrm>
          <a:prstGeom prst="rect">
            <a:avLst/>
          </a:prstGeom>
          <a:noFill/>
          <a:ln>
            <a:noFill/>
          </a:ln>
        </p:spPr>
        <p:txBody>
          <a:bodyPr anchorCtr="0" anchor="t" bIns="91425" lIns="91425" spcFirstLastPara="1" rIns="91425" wrap="square" tIns="91425">
            <a:noAutofit/>
          </a:bodyPr>
          <a:lstStyle>
            <a:lvl1pPr indent="-317500" lvl="0" marL="457200" algn="l">
              <a:lnSpc>
                <a:spcPct val="115000"/>
              </a:lnSpc>
              <a:spcBef>
                <a:spcPts val="0"/>
              </a:spcBef>
              <a:spcAft>
                <a:spcPts val="0"/>
              </a:spcAft>
              <a:buClr>
                <a:schemeClr val="lt1"/>
              </a:buClr>
              <a:buSzPts val="14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1600"/>
              </a:spcBef>
              <a:spcAft>
                <a:spcPts val="0"/>
              </a:spcAft>
              <a:buSzPts val="1400"/>
              <a:buChar char="■"/>
              <a:defRPr/>
            </a:lvl3pPr>
            <a:lvl4pPr indent="-317500" lvl="3" marL="1828800" algn="l">
              <a:lnSpc>
                <a:spcPct val="115000"/>
              </a:lnSpc>
              <a:spcBef>
                <a:spcPts val="1600"/>
              </a:spcBef>
              <a:spcAft>
                <a:spcPts val="0"/>
              </a:spcAft>
              <a:buSzPts val="1400"/>
              <a:buChar char="●"/>
              <a:defRPr/>
            </a:lvl4pPr>
            <a:lvl5pPr indent="-317500" lvl="4" marL="2286000" algn="l">
              <a:lnSpc>
                <a:spcPct val="115000"/>
              </a:lnSpc>
              <a:spcBef>
                <a:spcPts val="1600"/>
              </a:spcBef>
              <a:spcAft>
                <a:spcPts val="0"/>
              </a:spcAft>
              <a:buSzPts val="1400"/>
              <a:buChar char="○"/>
              <a:defRPr/>
            </a:lvl5pPr>
            <a:lvl6pPr indent="-317500" lvl="5" marL="2743200" algn="l">
              <a:lnSpc>
                <a:spcPct val="115000"/>
              </a:lnSpc>
              <a:spcBef>
                <a:spcPts val="1600"/>
              </a:spcBef>
              <a:spcAft>
                <a:spcPts val="0"/>
              </a:spcAft>
              <a:buSzPts val="1400"/>
              <a:buChar char="■"/>
              <a:defRPr/>
            </a:lvl6pPr>
            <a:lvl7pPr indent="-317500" lvl="6" marL="3200400" algn="l">
              <a:lnSpc>
                <a:spcPct val="115000"/>
              </a:lnSpc>
              <a:spcBef>
                <a:spcPts val="1600"/>
              </a:spcBef>
              <a:spcAft>
                <a:spcPts val="0"/>
              </a:spcAft>
              <a:buSzPts val="1400"/>
              <a:buChar char="●"/>
              <a:defRPr/>
            </a:lvl7pPr>
            <a:lvl8pPr indent="-317500" lvl="7" marL="3657600" algn="l">
              <a:lnSpc>
                <a:spcPct val="115000"/>
              </a:lnSpc>
              <a:spcBef>
                <a:spcPts val="1600"/>
              </a:spcBef>
              <a:spcAft>
                <a:spcPts val="0"/>
              </a:spcAft>
              <a:buSzPts val="1400"/>
              <a:buChar char="○"/>
              <a:defRPr/>
            </a:lvl8pPr>
            <a:lvl9pPr indent="-317500" lvl="8" marL="4114800" algn="l">
              <a:lnSpc>
                <a:spcPct val="115000"/>
              </a:lnSpc>
              <a:spcBef>
                <a:spcPts val="1600"/>
              </a:spcBef>
              <a:spcAft>
                <a:spcPts val="1600"/>
              </a:spcAft>
              <a:buSzPts val="1400"/>
              <a:buChar char="■"/>
              <a:defRPr/>
            </a:lvl9pPr>
          </a:lstStyle>
          <a:p/>
        </p:txBody>
      </p:sp>
      <p:sp>
        <p:nvSpPr>
          <p:cNvPr id="1596" name="Google Shape;1596;p27"/>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2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grpSp>
        <p:nvGrpSpPr>
          <p:cNvPr id="1597" name="Google Shape;1597;p27"/>
          <p:cNvGrpSpPr/>
          <p:nvPr/>
        </p:nvGrpSpPr>
        <p:grpSpPr>
          <a:xfrm>
            <a:off x="-1630264" y="-189410"/>
            <a:ext cx="11764678" cy="790400"/>
            <a:chOff x="-1630264" y="-189410"/>
            <a:chExt cx="11764678" cy="790400"/>
          </a:xfrm>
        </p:grpSpPr>
        <p:sp>
          <p:nvSpPr>
            <p:cNvPr id="1598" name="Google Shape;1598;p27"/>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7"/>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7"/>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1" name="Google Shape;1601;p27"/>
            <p:cNvGrpSpPr/>
            <p:nvPr/>
          </p:nvGrpSpPr>
          <p:grpSpPr>
            <a:xfrm>
              <a:off x="6406513" y="222225"/>
              <a:ext cx="346812" cy="186675"/>
              <a:chOff x="6406513" y="269575"/>
              <a:chExt cx="346812" cy="186675"/>
            </a:xfrm>
          </p:grpSpPr>
          <p:sp>
            <p:nvSpPr>
              <p:cNvPr id="1602" name="Google Shape;1602;p27"/>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27"/>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4" name="Google Shape;1604;p27"/>
            <p:cNvGrpSpPr/>
            <p:nvPr/>
          </p:nvGrpSpPr>
          <p:grpSpPr>
            <a:xfrm>
              <a:off x="8733500" y="-1"/>
              <a:ext cx="331646" cy="342864"/>
              <a:chOff x="8489950" y="332499"/>
              <a:chExt cx="331646" cy="342864"/>
            </a:xfrm>
          </p:grpSpPr>
          <p:sp>
            <p:nvSpPr>
              <p:cNvPr id="1605" name="Google Shape;1605;p27"/>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27"/>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607" name="Google Shape;1607;p27"/>
          <p:cNvGrpSpPr/>
          <p:nvPr/>
        </p:nvGrpSpPr>
        <p:grpSpPr>
          <a:xfrm>
            <a:off x="-1570098" y="4560991"/>
            <a:ext cx="11522848" cy="761000"/>
            <a:chOff x="-1570098" y="4560991"/>
            <a:chExt cx="11522848" cy="761000"/>
          </a:xfrm>
        </p:grpSpPr>
        <p:sp>
          <p:nvSpPr>
            <p:cNvPr id="1608" name="Google Shape;1608;p27"/>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7"/>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7"/>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1" name="Google Shape;1611;p27"/>
            <p:cNvGrpSpPr/>
            <p:nvPr/>
          </p:nvGrpSpPr>
          <p:grpSpPr>
            <a:xfrm>
              <a:off x="334300" y="4829049"/>
              <a:ext cx="771403" cy="288460"/>
              <a:chOff x="8164200" y="4855049"/>
              <a:chExt cx="771403" cy="288460"/>
            </a:xfrm>
          </p:grpSpPr>
          <p:sp>
            <p:nvSpPr>
              <p:cNvPr id="1612" name="Google Shape;1612;p27"/>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27"/>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27"/>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5" name="Google Shape;1615;p27"/>
            <p:cNvGrpSpPr/>
            <p:nvPr/>
          </p:nvGrpSpPr>
          <p:grpSpPr>
            <a:xfrm>
              <a:off x="1270875" y="4784224"/>
              <a:ext cx="331646" cy="342864"/>
              <a:chOff x="8489950" y="332499"/>
              <a:chExt cx="331646" cy="342864"/>
            </a:xfrm>
          </p:grpSpPr>
          <p:sp>
            <p:nvSpPr>
              <p:cNvPr id="1616" name="Google Shape;1616;p27"/>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27"/>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18" name="Shape 1618"/>
        <p:cNvGrpSpPr/>
        <p:nvPr/>
      </p:nvGrpSpPr>
      <p:grpSpPr>
        <a:xfrm>
          <a:off x="0" y="0"/>
          <a:ext cx="0" cy="0"/>
          <a:chOff x="0" y="0"/>
          <a:chExt cx="0" cy="0"/>
        </a:xfrm>
      </p:grpSpPr>
      <p:grpSp>
        <p:nvGrpSpPr>
          <p:cNvPr id="1619" name="Google Shape;1619;p28"/>
          <p:cNvGrpSpPr/>
          <p:nvPr/>
        </p:nvGrpSpPr>
        <p:grpSpPr>
          <a:xfrm>
            <a:off x="75" y="50"/>
            <a:ext cx="9144183" cy="5413256"/>
            <a:chOff x="1619453" y="1201199"/>
            <a:chExt cx="3959892" cy="2344213"/>
          </a:xfrm>
        </p:grpSpPr>
        <p:sp>
          <p:nvSpPr>
            <p:cNvPr id="1620" name="Google Shape;1620;p28"/>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28"/>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28"/>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28"/>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28"/>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28"/>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28"/>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28"/>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28"/>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28"/>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28"/>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28"/>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28"/>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28"/>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28"/>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28"/>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28"/>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28"/>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28"/>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28"/>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28"/>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28"/>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28"/>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28"/>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28"/>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28"/>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28"/>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28"/>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28"/>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28"/>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28"/>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28"/>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28"/>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28"/>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28"/>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5" name="Google Shape;1655;p28"/>
          <p:cNvSpPr txBox="1"/>
          <p:nvPr>
            <p:ph type="title"/>
          </p:nvPr>
        </p:nvSpPr>
        <p:spPr>
          <a:xfrm>
            <a:off x="720000" y="540000"/>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656" name="Google Shape;1656;p28"/>
          <p:cNvSpPr txBox="1"/>
          <p:nvPr>
            <p:ph idx="1" type="body"/>
          </p:nvPr>
        </p:nvSpPr>
        <p:spPr>
          <a:xfrm>
            <a:off x="720000" y="1174500"/>
            <a:ext cx="7704000" cy="3429000"/>
          </a:xfrm>
          <a:prstGeom prst="rect">
            <a:avLst/>
          </a:prstGeom>
          <a:noFill/>
          <a:ln>
            <a:noFill/>
          </a:ln>
        </p:spPr>
        <p:txBody>
          <a:bodyPr anchorCtr="0" anchor="t" bIns="91425" lIns="91425" spcFirstLastPara="1" rIns="91425" wrap="square" tIns="91425">
            <a:noAutofit/>
          </a:bodyPr>
          <a:lstStyle>
            <a:lvl1pPr indent="-317500" lvl="0" marL="457200" algn="l">
              <a:lnSpc>
                <a:spcPct val="100000"/>
              </a:lnSpc>
              <a:spcBef>
                <a:spcPts val="0"/>
              </a:spcBef>
              <a:spcAft>
                <a:spcPts val="0"/>
              </a:spcAft>
              <a:buSzPts val="14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1600"/>
              </a:spcBef>
              <a:spcAft>
                <a:spcPts val="0"/>
              </a:spcAft>
              <a:buSzPts val="1400"/>
              <a:buChar char="■"/>
              <a:defRPr/>
            </a:lvl3pPr>
            <a:lvl4pPr indent="-317500" lvl="3" marL="1828800" algn="l">
              <a:lnSpc>
                <a:spcPct val="115000"/>
              </a:lnSpc>
              <a:spcBef>
                <a:spcPts val="1600"/>
              </a:spcBef>
              <a:spcAft>
                <a:spcPts val="0"/>
              </a:spcAft>
              <a:buSzPts val="1400"/>
              <a:buChar char="●"/>
              <a:defRPr/>
            </a:lvl4pPr>
            <a:lvl5pPr indent="-317500" lvl="4" marL="2286000" algn="l">
              <a:lnSpc>
                <a:spcPct val="115000"/>
              </a:lnSpc>
              <a:spcBef>
                <a:spcPts val="1600"/>
              </a:spcBef>
              <a:spcAft>
                <a:spcPts val="0"/>
              </a:spcAft>
              <a:buSzPts val="1400"/>
              <a:buChar char="○"/>
              <a:defRPr/>
            </a:lvl5pPr>
            <a:lvl6pPr indent="-317500" lvl="5" marL="2743200" algn="l">
              <a:lnSpc>
                <a:spcPct val="115000"/>
              </a:lnSpc>
              <a:spcBef>
                <a:spcPts val="1600"/>
              </a:spcBef>
              <a:spcAft>
                <a:spcPts val="0"/>
              </a:spcAft>
              <a:buSzPts val="1400"/>
              <a:buChar char="■"/>
              <a:defRPr/>
            </a:lvl6pPr>
            <a:lvl7pPr indent="-317500" lvl="6" marL="3200400" algn="l">
              <a:lnSpc>
                <a:spcPct val="115000"/>
              </a:lnSpc>
              <a:spcBef>
                <a:spcPts val="1600"/>
              </a:spcBef>
              <a:spcAft>
                <a:spcPts val="0"/>
              </a:spcAft>
              <a:buSzPts val="1400"/>
              <a:buChar char="●"/>
              <a:defRPr/>
            </a:lvl7pPr>
            <a:lvl8pPr indent="-317500" lvl="7" marL="3657600" algn="l">
              <a:lnSpc>
                <a:spcPct val="115000"/>
              </a:lnSpc>
              <a:spcBef>
                <a:spcPts val="1600"/>
              </a:spcBef>
              <a:spcAft>
                <a:spcPts val="0"/>
              </a:spcAft>
              <a:buSzPts val="1400"/>
              <a:buChar char="○"/>
              <a:defRPr/>
            </a:lvl8pPr>
            <a:lvl9pPr indent="-317500" lvl="8" marL="4114800" algn="l">
              <a:lnSpc>
                <a:spcPct val="115000"/>
              </a:lnSpc>
              <a:spcBef>
                <a:spcPts val="1600"/>
              </a:spcBef>
              <a:spcAft>
                <a:spcPts val="1600"/>
              </a:spcAft>
              <a:buSzPts val="1400"/>
              <a:buChar char="■"/>
              <a:defRPr/>
            </a:lvl9pPr>
          </a:lstStyle>
          <a:p/>
        </p:txBody>
      </p:sp>
      <p:grpSp>
        <p:nvGrpSpPr>
          <p:cNvPr id="1657" name="Google Shape;1657;p28"/>
          <p:cNvGrpSpPr/>
          <p:nvPr/>
        </p:nvGrpSpPr>
        <p:grpSpPr>
          <a:xfrm>
            <a:off x="-1630264" y="-189410"/>
            <a:ext cx="11764678" cy="790400"/>
            <a:chOff x="-1630264" y="-189410"/>
            <a:chExt cx="11764678" cy="790400"/>
          </a:xfrm>
        </p:grpSpPr>
        <p:sp>
          <p:nvSpPr>
            <p:cNvPr id="1658" name="Google Shape;1658;p28"/>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8"/>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8"/>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1" name="Google Shape;1661;p28"/>
            <p:cNvGrpSpPr/>
            <p:nvPr/>
          </p:nvGrpSpPr>
          <p:grpSpPr>
            <a:xfrm>
              <a:off x="6406513" y="222225"/>
              <a:ext cx="346812" cy="186675"/>
              <a:chOff x="6406513" y="269575"/>
              <a:chExt cx="346812" cy="186675"/>
            </a:xfrm>
          </p:grpSpPr>
          <p:sp>
            <p:nvSpPr>
              <p:cNvPr id="1662" name="Google Shape;1662;p28"/>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28"/>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4" name="Google Shape;1664;p28"/>
            <p:cNvGrpSpPr/>
            <p:nvPr/>
          </p:nvGrpSpPr>
          <p:grpSpPr>
            <a:xfrm>
              <a:off x="8733500" y="-1"/>
              <a:ext cx="331646" cy="342864"/>
              <a:chOff x="8489950" y="332499"/>
              <a:chExt cx="331646" cy="342864"/>
            </a:xfrm>
          </p:grpSpPr>
          <p:sp>
            <p:nvSpPr>
              <p:cNvPr id="1665" name="Google Shape;1665;p28"/>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28"/>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667" name="Google Shape;1667;p28"/>
          <p:cNvGrpSpPr/>
          <p:nvPr/>
        </p:nvGrpSpPr>
        <p:grpSpPr>
          <a:xfrm>
            <a:off x="-1570098" y="4560991"/>
            <a:ext cx="11522848" cy="761000"/>
            <a:chOff x="-1570098" y="4560991"/>
            <a:chExt cx="11522848" cy="761000"/>
          </a:xfrm>
        </p:grpSpPr>
        <p:sp>
          <p:nvSpPr>
            <p:cNvPr id="1668" name="Google Shape;1668;p28"/>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8"/>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8"/>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1" name="Google Shape;1671;p28"/>
            <p:cNvGrpSpPr/>
            <p:nvPr/>
          </p:nvGrpSpPr>
          <p:grpSpPr>
            <a:xfrm>
              <a:off x="334300" y="4829049"/>
              <a:ext cx="771403" cy="288460"/>
              <a:chOff x="8164200" y="4855049"/>
              <a:chExt cx="771403" cy="288460"/>
            </a:xfrm>
          </p:grpSpPr>
          <p:sp>
            <p:nvSpPr>
              <p:cNvPr id="1672" name="Google Shape;1672;p28"/>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28"/>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28"/>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5" name="Google Shape;1675;p28"/>
            <p:cNvGrpSpPr/>
            <p:nvPr/>
          </p:nvGrpSpPr>
          <p:grpSpPr>
            <a:xfrm>
              <a:off x="1270875" y="4784224"/>
              <a:ext cx="331646" cy="342864"/>
              <a:chOff x="8489950" y="332499"/>
              <a:chExt cx="331646" cy="342864"/>
            </a:xfrm>
          </p:grpSpPr>
          <p:sp>
            <p:nvSpPr>
              <p:cNvPr id="1676" name="Google Shape;1676;p28"/>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28"/>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678" name="Shape 1678"/>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679" name="Shape 1679"/>
        <p:cNvGrpSpPr/>
        <p:nvPr/>
      </p:nvGrpSpPr>
      <p:grpSpPr>
        <a:xfrm>
          <a:off x="0" y="0"/>
          <a:ext cx="0" cy="0"/>
          <a:chOff x="0" y="0"/>
          <a:chExt cx="0" cy="0"/>
        </a:xfrm>
      </p:grpSpPr>
      <p:grpSp>
        <p:nvGrpSpPr>
          <p:cNvPr id="1680" name="Google Shape;1680;p30"/>
          <p:cNvGrpSpPr/>
          <p:nvPr/>
        </p:nvGrpSpPr>
        <p:grpSpPr>
          <a:xfrm>
            <a:off x="75" y="50"/>
            <a:ext cx="9144183" cy="5413256"/>
            <a:chOff x="1619453" y="1201199"/>
            <a:chExt cx="3959892" cy="2344213"/>
          </a:xfrm>
        </p:grpSpPr>
        <p:sp>
          <p:nvSpPr>
            <p:cNvPr id="1681" name="Google Shape;1681;p30"/>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30"/>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30"/>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30"/>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30"/>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30"/>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30"/>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30"/>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30"/>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30"/>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30"/>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30"/>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30"/>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30"/>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30"/>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30"/>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30"/>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30"/>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30"/>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30"/>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30"/>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30"/>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30"/>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30"/>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30"/>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30"/>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30"/>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30"/>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30"/>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30"/>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30"/>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30"/>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30"/>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30"/>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30"/>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6" name="Google Shape;1716;p30"/>
          <p:cNvGrpSpPr/>
          <p:nvPr/>
        </p:nvGrpSpPr>
        <p:grpSpPr>
          <a:xfrm>
            <a:off x="-1630264" y="-189410"/>
            <a:ext cx="11764678" cy="790400"/>
            <a:chOff x="-1630264" y="-189410"/>
            <a:chExt cx="11764678" cy="790400"/>
          </a:xfrm>
        </p:grpSpPr>
        <p:sp>
          <p:nvSpPr>
            <p:cNvPr id="1717" name="Google Shape;1717;p30"/>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0"/>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0"/>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0" name="Google Shape;1720;p30"/>
            <p:cNvGrpSpPr/>
            <p:nvPr/>
          </p:nvGrpSpPr>
          <p:grpSpPr>
            <a:xfrm>
              <a:off x="6406513" y="222225"/>
              <a:ext cx="346812" cy="186675"/>
              <a:chOff x="6406513" y="269575"/>
              <a:chExt cx="346812" cy="186675"/>
            </a:xfrm>
          </p:grpSpPr>
          <p:sp>
            <p:nvSpPr>
              <p:cNvPr id="1721" name="Google Shape;1721;p30"/>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30"/>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3" name="Google Shape;1723;p30"/>
            <p:cNvGrpSpPr/>
            <p:nvPr/>
          </p:nvGrpSpPr>
          <p:grpSpPr>
            <a:xfrm>
              <a:off x="8733500" y="-1"/>
              <a:ext cx="331646" cy="342864"/>
              <a:chOff x="8489950" y="332499"/>
              <a:chExt cx="331646" cy="342864"/>
            </a:xfrm>
          </p:grpSpPr>
          <p:sp>
            <p:nvSpPr>
              <p:cNvPr id="1724" name="Google Shape;1724;p30"/>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30"/>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726" name="Google Shape;1726;p30"/>
          <p:cNvGrpSpPr/>
          <p:nvPr/>
        </p:nvGrpSpPr>
        <p:grpSpPr>
          <a:xfrm>
            <a:off x="-1570098" y="4560991"/>
            <a:ext cx="11522848" cy="761000"/>
            <a:chOff x="-1570098" y="4560991"/>
            <a:chExt cx="11522848" cy="761000"/>
          </a:xfrm>
        </p:grpSpPr>
        <p:sp>
          <p:nvSpPr>
            <p:cNvPr id="1727" name="Google Shape;1727;p30"/>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0"/>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0"/>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0" name="Google Shape;1730;p30"/>
            <p:cNvGrpSpPr/>
            <p:nvPr/>
          </p:nvGrpSpPr>
          <p:grpSpPr>
            <a:xfrm>
              <a:off x="334300" y="4829049"/>
              <a:ext cx="771403" cy="288460"/>
              <a:chOff x="8164200" y="4855049"/>
              <a:chExt cx="771403" cy="288460"/>
            </a:xfrm>
          </p:grpSpPr>
          <p:sp>
            <p:nvSpPr>
              <p:cNvPr id="1731" name="Google Shape;1731;p30"/>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30"/>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30"/>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4" name="Google Shape;1734;p30"/>
            <p:cNvGrpSpPr/>
            <p:nvPr/>
          </p:nvGrpSpPr>
          <p:grpSpPr>
            <a:xfrm>
              <a:off x="1270875" y="4784224"/>
              <a:ext cx="331646" cy="342864"/>
              <a:chOff x="8489950" y="332499"/>
              <a:chExt cx="331646" cy="342864"/>
            </a:xfrm>
          </p:grpSpPr>
          <p:sp>
            <p:nvSpPr>
              <p:cNvPr id="1735" name="Google Shape;1735;p30"/>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30"/>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169" name="Shape 169"/>
        <p:cNvGrpSpPr/>
        <p:nvPr/>
      </p:nvGrpSpPr>
      <p:grpSpPr>
        <a:xfrm>
          <a:off x="0" y="0"/>
          <a:ext cx="0" cy="0"/>
          <a:chOff x="0" y="0"/>
          <a:chExt cx="0" cy="0"/>
        </a:xfrm>
      </p:grpSpPr>
      <p:grpSp>
        <p:nvGrpSpPr>
          <p:cNvPr id="170" name="Google Shape;170;p4"/>
          <p:cNvGrpSpPr/>
          <p:nvPr/>
        </p:nvGrpSpPr>
        <p:grpSpPr>
          <a:xfrm>
            <a:off x="75" y="50"/>
            <a:ext cx="9144183" cy="5413256"/>
            <a:chOff x="1619453" y="1201199"/>
            <a:chExt cx="3959892" cy="2344213"/>
          </a:xfrm>
        </p:grpSpPr>
        <p:sp>
          <p:nvSpPr>
            <p:cNvPr id="171" name="Google Shape;171;p4"/>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4"/>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4"/>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4"/>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4"/>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4"/>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4"/>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4"/>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4"/>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4"/>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4"/>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4"/>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4"/>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4"/>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4"/>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4"/>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4"/>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4"/>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4"/>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4"/>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4"/>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4"/>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4"/>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4"/>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4"/>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4"/>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4"/>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4"/>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4"/>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4"/>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4"/>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4"/>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4"/>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4"/>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4"/>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6" name="Google Shape;206;p4"/>
          <p:cNvSpPr txBox="1"/>
          <p:nvPr>
            <p:ph type="title"/>
          </p:nvPr>
        </p:nvSpPr>
        <p:spPr>
          <a:xfrm rot="1973">
            <a:off x="1365600" y="1457896"/>
            <a:ext cx="1045200" cy="512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07" name="Google Shape;207;p4"/>
          <p:cNvSpPr txBox="1"/>
          <p:nvPr>
            <p:ph idx="2" type="title"/>
          </p:nvPr>
        </p:nvSpPr>
        <p:spPr>
          <a:xfrm>
            <a:off x="720000" y="1970995"/>
            <a:ext cx="2336400" cy="3153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16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08" name="Google Shape;208;p4"/>
          <p:cNvSpPr txBox="1"/>
          <p:nvPr>
            <p:ph idx="1" type="subTitle"/>
          </p:nvPr>
        </p:nvSpPr>
        <p:spPr>
          <a:xfrm>
            <a:off x="720000" y="2286303"/>
            <a:ext cx="2336400" cy="60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09" name="Google Shape;209;p4"/>
          <p:cNvSpPr txBox="1"/>
          <p:nvPr>
            <p:ph idx="3" type="title"/>
          </p:nvPr>
        </p:nvSpPr>
        <p:spPr>
          <a:xfrm rot="1973">
            <a:off x="1365600" y="3172396"/>
            <a:ext cx="1045200" cy="512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10" name="Google Shape;210;p4"/>
          <p:cNvSpPr txBox="1"/>
          <p:nvPr>
            <p:ph idx="4" type="title"/>
          </p:nvPr>
        </p:nvSpPr>
        <p:spPr>
          <a:xfrm>
            <a:off x="720000" y="3609295"/>
            <a:ext cx="2336400" cy="3153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16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11" name="Google Shape;211;p4"/>
          <p:cNvSpPr txBox="1"/>
          <p:nvPr>
            <p:ph idx="5" type="subTitle"/>
          </p:nvPr>
        </p:nvSpPr>
        <p:spPr>
          <a:xfrm>
            <a:off x="720000" y="3924603"/>
            <a:ext cx="2336400" cy="60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12" name="Google Shape;212;p4"/>
          <p:cNvSpPr txBox="1"/>
          <p:nvPr>
            <p:ph idx="6" type="title"/>
          </p:nvPr>
        </p:nvSpPr>
        <p:spPr>
          <a:xfrm rot="1973">
            <a:off x="4049400" y="1457896"/>
            <a:ext cx="1045200" cy="512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13" name="Google Shape;213;p4"/>
          <p:cNvSpPr txBox="1"/>
          <p:nvPr>
            <p:ph idx="7" type="title"/>
          </p:nvPr>
        </p:nvSpPr>
        <p:spPr>
          <a:xfrm>
            <a:off x="3403800" y="1970995"/>
            <a:ext cx="2336400" cy="3153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16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14" name="Google Shape;214;p4"/>
          <p:cNvSpPr txBox="1"/>
          <p:nvPr>
            <p:ph idx="8" type="subTitle"/>
          </p:nvPr>
        </p:nvSpPr>
        <p:spPr>
          <a:xfrm>
            <a:off x="3403800" y="2286303"/>
            <a:ext cx="2336400" cy="60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15" name="Google Shape;215;p4"/>
          <p:cNvSpPr txBox="1"/>
          <p:nvPr>
            <p:ph idx="9" type="title"/>
          </p:nvPr>
        </p:nvSpPr>
        <p:spPr>
          <a:xfrm rot="1973">
            <a:off x="4049400" y="3172396"/>
            <a:ext cx="1045200" cy="512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16" name="Google Shape;216;p4"/>
          <p:cNvSpPr txBox="1"/>
          <p:nvPr>
            <p:ph idx="13" type="title"/>
          </p:nvPr>
        </p:nvSpPr>
        <p:spPr>
          <a:xfrm>
            <a:off x="3403800" y="3609295"/>
            <a:ext cx="2336400" cy="3153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16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17" name="Google Shape;217;p4"/>
          <p:cNvSpPr txBox="1"/>
          <p:nvPr>
            <p:ph idx="14" type="subTitle"/>
          </p:nvPr>
        </p:nvSpPr>
        <p:spPr>
          <a:xfrm>
            <a:off x="3403800" y="3924603"/>
            <a:ext cx="2336400" cy="60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18" name="Google Shape;218;p4"/>
          <p:cNvSpPr txBox="1"/>
          <p:nvPr>
            <p:ph idx="15" type="title"/>
          </p:nvPr>
        </p:nvSpPr>
        <p:spPr>
          <a:xfrm rot="1973">
            <a:off x="6733200" y="1457896"/>
            <a:ext cx="1045200" cy="512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19" name="Google Shape;219;p4"/>
          <p:cNvSpPr txBox="1"/>
          <p:nvPr>
            <p:ph idx="16" type="title"/>
          </p:nvPr>
        </p:nvSpPr>
        <p:spPr>
          <a:xfrm>
            <a:off x="6087600" y="1970995"/>
            <a:ext cx="2336400" cy="3153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16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20" name="Google Shape;220;p4"/>
          <p:cNvSpPr txBox="1"/>
          <p:nvPr>
            <p:ph idx="17" type="subTitle"/>
          </p:nvPr>
        </p:nvSpPr>
        <p:spPr>
          <a:xfrm>
            <a:off x="6087600" y="2286303"/>
            <a:ext cx="2336400" cy="60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21" name="Google Shape;221;p4"/>
          <p:cNvSpPr txBox="1"/>
          <p:nvPr>
            <p:ph idx="18" type="title"/>
          </p:nvPr>
        </p:nvSpPr>
        <p:spPr>
          <a:xfrm rot="1973">
            <a:off x="6733200" y="3172396"/>
            <a:ext cx="1045200" cy="512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22" name="Google Shape;222;p4"/>
          <p:cNvSpPr txBox="1"/>
          <p:nvPr>
            <p:ph idx="19" type="title"/>
          </p:nvPr>
        </p:nvSpPr>
        <p:spPr>
          <a:xfrm>
            <a:off x="6087600" y="3609295"/>
            <a:ext cx="2336400" cy="3153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16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23" name="Google Shape;223;p4"/>
          <p:cNvSpPr txBox="1"/>
          <p:nvPr>
            <p:ph idx="20" type="subTitle"/>
          </p:nvPr>
        </p:nvSpPr>
        <p:spPr>
          <a:xfrm>
            <a:off x="6087600" y="3924603"/>
            <a:ext cx="2336400" cy="60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24" name="Google Shape;224;p4"/>
          <p:cNvSpPr txBox="1"/>
          <p:nvPr>
            <p:ph idx="21" type="title"/>
          </p:nvPr>
        </p:nvSpPr>
        <p:spPr>
          <a:xfrm>
            <a:off x="720000" y="558473"/>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2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grpSp>
        <p:nvGrpSpPr>
          <p:cNvPr id="225" name="Google Shape;225;p4"/>
          <p:cNvGrpSpPr/>
          <p:nvPr/>
        </p:nvGrpSpPr>
        <p:grpSpPr>
          <a:xfrm>
            <a:off x="-1630264" y="-189410"/>
            <a:ext cx="11764678" cy="790400"/>
            <a:chOff x="-1630264" y="-189410"/>
            <a:chExt cx="11764678" cy="790400"/>
          </a:xfrm>
        </p:grpSpPr>
        <p:sp>
          <p:nvSpPr>
            <p:cNvPr id="226" name="Google Shape;226;p4"/>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4"/>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4"/>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 name="Google Shape;229;p4"/>
            <p:cNvGrpSpPr/>
            <p:nvPr/>
          </p:nvGrpSpPr>
          <p:grpSpPr>
            <a:xfrm>
              <a:off x="6406513" y="222225"/>
              <a:ext cx="346812" cy="186675"/>
              <a:chOff x="6406513" y="269575"/>
              <a:chExt cx="346812" cy="186675"/>
            </a:xfrm>
          </p:grpSpPr>
          <p:sp>
            <p:nvSpPr>
              <p:cNvPr id="230" name="Google Shape;230;p4"/>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4"/>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2" name="Google Shape;232;p4"/>
            <p:cNvGrpSpPr/>
            <p:nvPr/>
          </p:nvGrpSpPr>
          <p:grpSpPr>
            <a:xfrm>
              <a:off x="8733500" y="-1"/>
              <a:ext cx="331646" cy="342864"/>
              <a:chOff x="8489950" y="332499"/>
              <a:chExt cx="331646" cy="342864"/>
            </a:xfrm>
          </p:grpSpPr>
          <p:sp>
            <p:nvSpPr>
              <p:cNvPr id="233" name="Google Shape;233;p4"/>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4"/>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35" name="Google Shape;235;p4"/>
          <p:cNvGrpSpPr/>
          <p:nvPr/>
        </p:nvGrpSpPr>
        <p:grpSpPr>
          <a:xfrm>
            <a:off x="-1570098" y="4560991"/>
            <a:ext cx="11522848" cy="761000"/>
            <a:chOff x="-1570098" y="4560991"/>
            <a:chExt cx="11522848" cy="761000"/>
          </a:xfrm>
        </p:grpSpPr>
        <p:sp>
          <p:nvSpPr>
            <p:cNvPr id="236" name="Google Shape;236;p4"/>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4"/>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4"/>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 name="Google Shape;239;p4"/>
            <p:cNvGrpSpPr/>
            <p:nvPr/>
          </p:nvGrpSpPr>
          <p:grpSpPr>
            <a:xfrm>
              <a:off x="334300" y="4829049"/>
              <a:ext cx="771403" cy="288460"/>
              <a:chOff x="8164200" y="4855049"/>
              <a:chExt cx="771403" cy="288460"/>
            </a:xfrm>
          </p:grpSpPr>
          <p:sp>
            <p:nvSpPr>
              <p:cNvPr id="240" name="Google Shape;240;p4"/>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4"/>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4"/>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3" name="Google Shape;243;p4"/>
            <p:cNvGrpSpPr/>
            <p:nvPr/>
          </p:nvGrpSpPr>
          <p:grpSpPr>
            <a:xfrm>
              <a:off x="1270875" y="4784224"/>
              <a:ext cx="331646" cy="342864"/>
              <a:chOff x="8489950" y="332499"/>
              <a:chExt cx="331646" cy="342864"/>
            </a:xfrm>
          </p:grpSpPr>
          <p:sp>
            <p:nvSpPr>
              <p:cNvPr id="244" name="Google Shape;244;p4"/>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4"/>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737" name="Shape 1737"/>
        <p:cNvGrpSpPr/>
        <p:nvPr/>
      </p:nvGrpSpPr>
      <p:grpSpPr>
        <a:xfrm>
          <a:off x="0" y="0"/>
          <a:ext cx="0" cy="0"/>
          <a:chOff x="0" y="0"/>
          <a:chExt cx="0" cy="0"/>
        </a:xfrm>
      </p:grpSpPr>
      <p:grpSp>
        <p:nvGrpSpPr>
          <p:cNvPr id="1738" name="Google Shape;1738;p31"/>
          <p:cNvGrpSpPr/>
          <p:nvPr/>
        </p:nvGrpSpPr>
        <p:grpSpPr>
          <a:xfrm>
            <a:off x="75" y="50"/>
            <a:ext cx="9144183" cy="5413256"/>
            <a:chOff x="1619453" y="1201199"/>
            <a:chExt cx="3959892" cy="2344213"/>
          </a:xfrm>
        </p:grpSpPr>
        <p:sp>
          <p:nvSpPr>
            <p:cNvPr id="1739" name="Google Shape;1739;p31"/>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31"/>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31"/>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31"/>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31"/>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31"/>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31"/>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31"/>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31"/>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31"/>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31"/>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31"/>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31"/>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31"/>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31"/>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31"/>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31"/>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31"/>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31"/>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31"/>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31"/>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31"/>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31"/>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31"/>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31"/>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31"/>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31"/>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31"/>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31"/>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31"/>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31"/>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31"/>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31"/>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31"/>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31"/>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1774" name="Google Shape;1774;p31"/>
          <p:cNvPicPr preferRelativeResize="0"/>
          <p:nvPr/>
        </p:nvPicPr>
        <p:blipFill rotWithShape="1">
          <a:blip r:embed="rId2">
            <a:alphaModFix/>
          </a:blip>
          <a:srcRect b="12004" l="12492" r="12342" t="18400"/>
          <a:stretch/>
        </p:blipFill>
        <p:spPr>
          <a:xfrm>
            <a:off x="8552275" y="3029175"/>
            <a:ext cx="1377700" cy="1275544"/>
          </a:xfrm>
          <a:prstGeom prst="rect">
            <a:avLst/>
          </a:prstGeom>
          <a:noFill/>
          <a:ln>
            <a:noFill/>
          </a:ln>
        </p:spPr>
      </p:pic>
      <p:pic>
        <p:nvPicPr>
          <p:cNvPr id="1775" name="Google Shape;1775;p31"/>
          <p:cNvPicPr preferRelativeResize="0"/>
          <p:nvPr/>
        </p:nvPicPr>
        <p:blipFill rotWithShape="1">
          <a:blip r:embed="rId2">
            <a:alphaModFix/>
          </a:blip>
          <a:srcRect b="12004" l="12492" r="12342" t="18400"/>
          <a:stretch/>
        </p:blipFill>
        <p:spPr>
          <a:xfrm>
            <a:off x="-248325" y="592308"/>
            <a:ext cx="1452025" cy="1344366"/>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779" name="Shape 1779"/>
        <p:cNvGrpSpPr/>
        <p:nvPr/>
      </p:nvGrpSpPr>
      <p:grpSpPr>
        <a:xfrm>
          <a:off x="0" y="0"/>
          <a:ext cx="0" cy="0"/>
          <a:chOff x="0" y="0"/>
          <a:chExt cx="0" cy="0"/>
        </a:xfrm>
      </p:grpSpPr>
      <p:sp>
        <p:nvSpPr>
          <p:cNvPr id="1780" name="Google Shape;1780;p33"/>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400"/>
              <a:buNone/>
              <a:defRPr/>
            </a:lvl1pPr>
            <a:lvl2pPr lvl="1" algn="ctr">
              <a:lnSpc>
                <a:spcPct val="100000"/>
              </a:lnSpc>
              <a:spcBef>
                <a:spcPts val="0"/>
              </a:spcBef>
              <a:spcAft>
                <a:spcPts val="0"/>
              </a:spcAft>
              <a:buSzPts val="2400"/>
              <a:buNone/>
              <a:defRPr/>
            </a:lvl2pPr>
            <a:lvl3pPr lvl="2" algn="ctr">
              <a:lnSpc>
                <a:spcPct val="100000"/>
              </a:lnSpc>
              <a:spcBef>
                <a:spcPts val="0"/>
              </a:spcBef>
              <a:spcAft>
                <a:spcPts val="0"/>
              </a:spcAft>
              <a:buSzPts val="2400"/>
              <a:buNone/>
              <a:defRPr/>
            </a:lvl3pPr>
            <a:lvl4pPr lvl="3" algn="ctr">
              <a:lnSpc>
                <a:spcPct val="100000"/>
              </a:lnSpc>
              <a:spcBef>
                <a:spcPts val="0"/>
              </a:spcBef>
              <a:spcAft>
                <a:spcPts val="0"/>
              </a:spcAft>
              <a:buSzPts val="2400"/>
              <a:buNone/>
              <a:defRPr/>
            </a:lvl4pPr>
            <a:lvl5pPr lvl="4" algn="ctr">
              <a:lnSpc>
                <a:spcPct val="100000"/>
              </a:lnSpc>
              <a:spcBef>
                <a:spcPts val="0"/>
              </a:spcBef>
              <a:spcAft>
                <a:spcPts val="0"/>
              </a:spcAft>
              <a:buSzPts val="2400"/>
              <a:buNone/>
              <a:defRPr/>
            </a:lvl5pPr>
            <a:lvl6pPr lvl="5" algn="ctr">
              <a:lnSpc>
                <a:spcPct val="100000"/>
              </a:lnSpc>
              <a:spcBef>
                <a:spcPts val="0"/>
              </a:spcBef>
              <a:spcAft>
                <a:spcPts val="0"/>
              </a:spcAft>
              <a:buSzPts val="2400"/>
              <a:buNone/>
              <a:defRPr/>
            </a:lvl6pPr>
            <a:lvl7pPr lvl="6" algn="ctr">
              <a:lnSpc>
                <a:spcPct val="100000"/>
              </a:lnSpc>
              <a:spcBef>
                <a:spcPts val="0"/>
              </a:spcBef>
              <a:spcAft>
                <a:spcPts val="0"/>
              </a:spcAft>
              <a:buSzPts val="2400"/>
              <a:buNone/>
              <a:defRPr/>
            </a:lvl7pPr>
            <a:lvl8pPr lvl="7" algn="ctr">
              <a:lnSpc>
                <a:spcPct val="100000"/>
              </a:lnSpc>
              <a:spcBef>
                <a:spcPts val="0"/>
              </a:spcBef>
              <a:spcAft>
                <a:spcPts val="0"/>
              </a:spcAft>
              <a:buSzPts val="2400"/>
              <a:buNone/>
              <a:defRPr/>
            </a:lvl8pPr>
            <a:lvl9pPr lvl="8" algn="ctr">
              <a:lnSpc>
                <a:spcPct val="100000"/>
              </a:lnSpc>
              <a:spcBef>
                <a:spcPts val="0"/>
              </a:spcBef>
              <a:spcAft>
                <a:spcPts val="0"/>
              </a:spcAft>
              <a:buSzPts val="24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781" name="Shape 178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46" name="Shape 246"/>
        <p:cNvGrpSpPr/>
        <p:nvPr/>
      </p:nvGrpSpPr>
      <p:grpSpPr>
        <a:xfrm>
          <a:off x="0" y="0"/>
          <a:ext cx="0" cy="0"/>
          <a:chOff x="0" y="0"/>
          <a:chExt cx="0" cy="0"/>
        </a:xfrm>
      </p:grpSpPr>
      <p:grpSp>
        <p:nvGrpSpPr>
          <p:cNvPr id="247" name="Google Shape;247;p5"/>
          <p:cNvGrpSpPr/>
          <p:nvPr/>
        </p:nvGrpSpPr>
        <p:grpSpPr>
          <a:xfrm>
            <a:off x="75" y="50"/>
            <a:ext cx="9144183" cy="5413256"/>
            <a:chOff x="1619453" y="1201199"/>
            <a:chExt cx="3959892" cy="2344213"/>
          </a:xfrm>
        </p:grpSpPr>
        <p:sp>
          <p:nvSpPr>
            <p:cNvPr id="248" name="Google Shape;248;p5"/>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5"/>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5"/>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5"/>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5"/>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5"/>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5"/>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5"/>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5"/>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5"/>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5"/>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5"/>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5"/>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5"/>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5"/>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5"/>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5"/>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5"/>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5"/>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5"/>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5"/>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5"/>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5"/>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5"/>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5"/>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5"/>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5"/>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5"/>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5"/>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5"/>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5"/>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5"/>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5"/>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5"/>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5"/>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3" name="Google Shape;283;p5"/>
          <p:cNvSpPr txBox="1"/>
          <p:nvPr>
            <p:ph type="title"/>
          </p:nvPr>
        </p:nvSpPr>
        <p:spPr>
          <a:xfrm>
            <a:off x="1634400" y="1536148"/>
            <a:ext cx="5875200" cy="10092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3600"/>
              <a:buNone/>
              <a:defRPr sz="42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84" name="Google Shape;284;p5"/>
          <p:cNvSpPr txBox="1"/>
          <p:nvPr>
            <p:ph idx="1" type="subTitle"/>
          </p:nvPr>
        </p:nvSpPr>
        <p:spPr>
          <a:xfrm>
            <a:off x="2159925" y="2537100"/>
            <a:ext cx="4824000" cy="1205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grpSp>
        <p:nvGrpSpPr>
          <p:cNvPr id="285" name="Google Shape;285;p5"/>
          <p:cNvGrpSpPr/>
          <p:nvPr/>
        </p:nvGrpSpPr>
        <p:grpSpPr>
          <a:xfrm>
            <a:off x="-1630264" y="-189410"/>
            <a:ext cx="11764678" cy="790400"/>
            <a:chOff x="-1630264" y="-189410"/>
            <a:chExt cx="11764678" cy="790400"/>
          </a:xfrm>
        </p:grpSpPr>
        <p:sp>
          <p:nvSpPr>
            <p:cNvPr id="286" name="Google Shape;286;p5"/>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5"/>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5"/>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9" name="Google Shape;289;p5"/>
            <p:cNvGrpSpPr/>
            <p:nvPr/>
          </p:nvGrpSpPr>
          <p:grpSpPr>
            <a:xfrm>
              <a:off x="6406513" y="222225"/>
              <a:ext cx="346812" cy="186675"/>
              <a:chOff x="6406513" y="269575"/>
              <a:chExt cx="346812" cy="186675"/>
            </a:xfrm>
          </p:grpSpPr>
          <p:sp>
            <p:nvSpPr>
              <p:cNvPr id="290" name="Google Shape;290;p5"/>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5"/>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2" name="Google Shape;292;p5"/>
            <p:cNvGrpSpPr/>
            <p:nvPr/>
          </p:nvGrpSpPr>
          <p:grpSpPr>
            <a:xfrm>
              <a:off x="8733500" y="-1"/>
              <a:ext cx="331646" cy="342864"/>
              <a:chOff x="8489950" y="332499"/>
              <a:chExt cx="331646" cy="342864"/>
            </a:xfrm>
          </p:grpSpPr>
          <p:sp>
            <p:nvSpPr>
              <p:cNvPr id="293" name="Google Shape;293;p5"/>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5"/>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95" name="Google Shape;295;p5"/>
          <p:cNvGrpSpPr/>
          <p:nvPr/>
        </p:nvGrpSpPr>
        <p:grpSpPr>
          <a:xfrm>
            <a:off x="-1570098" y="4560991"/>
            <a:ext cx="11522848" cy="761000"/>
            <a:chOff x="-1570098" y="4560991"/>
            <a:chExt cx="11522848" cy="761000"/>
          </a:xfrm>
        </p:grpSpPr>
        <p:sp>
          <p:nvSpPr>
            <p:cNvPr id="296" name="Google Shape;296;p5"/>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5"/>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5"/>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 name="Google Shape;299;p5"/>
            <p:cNvGrpSpPr/>
            <p:nvPr/>
          </p:nvGrpSpPr>
          <p:grpSpPr>
            <a:xfrm>
              <a:off x="334300" y="4829049"/>
              <a:ext cx="771403" cy="288460"/>
              <a:chOff x="8164200" y="4855049"/>
              <a:chExt cx="771403" cy="288460"/>
            </a:xfrm>
          </p:grpSpPr>
          <p:sp>
            <p:nvSpPr>
              <p:cNvPr id="300" name="Google Shape;300;p5"/>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5"/>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5"/>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3" name="Google Shape;303;p5"/>
            <p:cNvGrpSpPr/>
            <p:nvPr/>
          </p:nvGrpSpPr>
          <p:grpSpPr>
            <a:xfrm>
              <a:off x="1270875" y="4784224"/>
              <a:ext cx="331646" cy="342864"/>
              <a:chOff x="8489950" y="332499"/>
              <a:chExt cx="331646" cy="342864"/>
            </a:xfrm>
          </p:grpSpPr>
          <p:sp>
            <p:nvSpPr>
              <p:cNvPr id="304" name="Google Shape;304;p5"/>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5"/>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MAIN_POINT_1">
    <p:spTree>
      <p:nvGrpSpPr>
        <p:cNvPr id="306" name="Shape 306"/>
        <p:cNvGrpSpPr/>
        <p:nvPr/>
      </p:nvGrpSpPr>
      <p:grpSpPr>
        <a:xfrm>
          <a:off x="0" y="0"/>
          <a:ext cx="0" cy="0"/>
          <a:chOff x="0" y="0"/>
          <a:chExt cx="0" cy="0"/>
        </a:xfrm>
      </p:grpSpPr>
      <p:grpSp>
        <p:nvGrpSpPr>
          <p:cNvPr id="307" name="Google Shape;307;p6"/>
          <p:cNvGrpSpPr/>
          <p:nvPr/>
        </p:nvGrpSpPr>
        <p:grpSpPr>
          <a:xfrm>
            <a:off x="75" y="50"/>
            <a:ext cx="9144183" cy="5413256"/>
            <a:chOff x="1619453" y="1201199"/>
            <a:chExt cx="3959892" cy="2344213"/>
          </a:xfrm>
        </p:grpSpPr>
        <p:sp>
          <p:nvSpPr>
            <p:cNvPr id="308" name="Google Shape;308;p6"/>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6"/>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6"/>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6"/>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6"/>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6"/>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6"/>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6"/>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6"/>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6"/>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6"/>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6"/>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6"/>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6"/>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6"/>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6"/>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6"/>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6"/>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6"/>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6"/>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6"/>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6"/>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6"/>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6"/>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6"/>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6"/>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6"/>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6"/>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6"/>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6"/>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6"/>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6"/>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6"/>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6"/>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6"/>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43" name="Google Shape;343;p6"/>
          <p:cNvSpPr txBox="1"/>
          <p:nvPr>
            <p:ph idx="1" type="subTitle"/>
          </p:nvPr>
        </p:nvSpPr>
        <p:spPr>
          <a:xfrm rot="213">
            <a:off x="2145900" y="3067350"/>
            <a:ext cx="4852200" cy="682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1600"/>
              </a:spcBef>
              <a:spcAft>
                <a:spcPts val="0"/>
              </a:spcAft>
              <a:buSzPts val="1600"/>
              <a:buNone/>
              <a:defRPr sz="1600"/>
            </a:lvl2pPr>
            <a:lvl3pPr lvl="2" algn="ctr">
              <a:lnSpc>
                <a:spcPct val="100000"/>
              </a:lnSpc>
              <a:spcBef>
                <a:spcPts val="1600"/>
              </a:spcBef>
              <a:spcAft>
                <a:spcPts val="0"/>
              </a:spcAft>
              <a:buSzPts val="1600"/>
              <a:buNone/>
              <a:defRPr sz="1600"/>
            </a:lvl3pPr>
            <a:lvl4pPr lvl="3" algn="ctr">
              <a:lnSpc>
                <a:spcPct val="100000"/>
              </a:lnSpc>
              <a:spcBef>
                <a:spcPts val="1600"/>
              </a:spcBef>
              <a:spcAft>
                <a:spcPts val="0"/>
              </a:spcAft>
              <a:buSzPts val="1600"/>
              <a:buNone/>
              <a:defRPr sz="1600"/>
            </a:lvl4pPr>
            <a:lvl5pPr lvl="4" algn="ctr">
              <a:lnSpc>
                <a:spcPct val="100000"/>
              </a:lnSpc>
              <a:spcBef>
                <a:spcPts val="1600"/>
              </a:spcBef>
              <a:spcAft>
                <a:spcPts val="0"/>
              </a:spcAft>
              <a:buSzPts val="1600"/>
              <a:buNone/>
              <a:defRPr sz="1600"/>
            </a:lvl5pPr>
            <a:lvl6pPr lvl="5" algn="ctr">
              <a:lnSpc>
                <a:spcPct val="100000"/>
              </a:lnSpc>
              <a:spcBef>
                <a:spcPts val="1600"/>
              </a:spcBef>
              <a:spcAft>
                <a:spcPts val="0"/>
              </a:spcAft>
              <a:buSzPts val="1600"/>
              <a:buNone/>
              <a:defRPr sz="1600"/>
            </a:lvl6pPr>
            <a:lvl7pPr lvl="6" algn="ctr">
              <a:lnSpc>
                <a:spcPct val="100000"/>
              </a:lnSpc>
              <a:spcBef>
                <a:spcPts val="1600"/>
              </a:spcBef>
              <a:spcAft>
                <a:spcPts val="0"/>
              </a:spcAft>
              <a:buSzPts val="1600"/>
              <a:buNone/>
              <a:defRPr sz="1600"/>
            </a:lvl7pPr>
            <a:lvl8pPr lvl="7" algn="ctr">
              <a:lnSpc>
                <a:spcPct val="100000"/>
              </a:lnSpc>
              <a:spcBef>
                <a:spcPts val="1600"/>
              </a:spcBef>
              <a:spcAft>
                <a:spcPts val="0"/>
              </a:spcAft>
              <a:buSzPts val="1600"/>
              <a:buNone/>
              <a:defRPr sz="1600"/>
            </a:lvl8pPr>
            <a:lvl9pPr lvl="8" algn="ctr">
              <a:lnSpc>
                <a:spcPct val="100000"/>
              </a:lnSpc>
              <a:spcBef>
                <a:spcPts val="1600"/>
              </a:spcBef>
              <a:spcAft>
                <a:spcPts val="1600"/>
              </a:spcAft>
              <a:buSzPts val="1600"/>
              <a:buNone/>
              <a:defRPr sz="1600"/>
            </a:lvl9pPr>
          </a:lstStyle>
          <a:p/>
        </p:txBody>
      </p:sp>
      <p:sp>
        <p:nvSpPr>
          <p:cNvPr id="344" name="Google Shape;344;p6"/>
          <p:cNvSpPr txBox="1"/>
          <p:nvPr>
            <p:ph type="title"/>
          </p:nvPr>
        </p:nvSpPr>
        <p:spPr>
          <a:xfrm>
            <a:off x="1200150" y="1422700"/>
            <a:ext cx="6743700" cy="1644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4800"/>
              <a:buNone/>
              <a:defRPr sz="9100"/>
            </a:lvl1pPr>
            <a:lvl2pPr lvl="1" algn="ctr">
              <a:lnSpc>
                <a:spcPct val="100000"/>
              </a:lnSpc>
              <a:spcBef>
                <a:spcPts val="0"/>
              </a:spcBef>
              <a:spcAft>
                <a:spcPts val="0"/>
              </a:spcAft>
              <a:buSzPts val="4800"/>
              <a:buNone/>
              <a:defRPr sz="4800"/>
            </a:lvl2pPr>
            <a:lvl3pPr lvl="2" algn="ctr">
              <a:lnSpc>
                <a:spcPct val="100000"/>
              </a:lnSpc>
              <a:spcBef>
                <a:spcPts val="0"/>
              </a:spcBef>
              <a:spcAft>
                <a:spcPts val="0"/>
              </a:spcAft>
              <a:buSzPts val="4800"/>
              <a:buNone/>
              <a:defRPr sz="4800"/>
            </a:lvl3pPr>
            <a:lvl4pPr lvl="3" algn="ctr">
              <a:lnSpc>
                <a:spcPct val="100000"/>
              </a:lnSpc>
              <a:spcBef>
                <a:spcPts val="0"/>
              </a:spcBef>
              <a:spcAft>
                <a:spcPts val="0"/>
              </a:spcAft>
              <a:buSzPts val="4800"/>
              <a:buNone/>
              <a:defRPr sz="4800"/>
            </a:lvl4pPr>
            <a:lvl5pPr lvl="4" algn="ctr">
              <a:lnSpc>
                <a:spcPct val="100000"/>
              </a:lnSpc>
              <a:spcBef>
                <a:spcPts val="0"/>
              </a:spcBef>
              <a:spcAft>
                <a:spcPts val="0"/>
              </a:spcAft>
              <a:buSzPts val="4800"/>
              <a:buNone/>
              <a:defRPr sz="4800"/>
            </a:lvl5pPr>
            <a:lvl6pPr lvl="5" algn="ctr">
              <a:lnSpc>
                <a:spcPct val="100000"/>
              </a:lnSpc>
              <a:spcBef>
                <a:spcPts val="0"/>
              </a:spcBef>
              <a:spcAft>
                <a:spcPts val="0"/>
              </a:spcAft>
              <a:buSzPts val="4800"/>
              <a:buNone/>
              <a:defRPr sz="4800"/>
            </a:lvl6pPr>
            <a:lvl7pPr lvl="6" algn="ctr">
              <a:lnSpc>
                <a:spcPct val="100000"/>
              </a:lnSpc>
              <a:spcBef>
                <a:spcPts val="0"/>
              </a:spcBef>
              <a:spcAft>
                <a:spcPts val="0"/>
              </a:spcAft>
              <a:buSzPts val="4800"/>
              <a:buNone/>
              <a:defRPr sz="4800"/>
            </a:lvl7pPr>
            <a:lvl8pPr lvl="7" algn="ctr">
              <a:lnSpc>
                <a:spcPct val="100000"/>
              </a:lnSpc>
              <a:spcBef>
                <a:spcPts val="0"/>
              </a:spcBef>
              <a:spcAft>
                <a:spcPts val="0"/>
              </a:spcAft>
              <a:buSzPts val="4800"/>
              <a:buNone/>
              <a:defRPr sz="4800"/>
            </a:lvl8pPr>
            <a:lvl9pPr lvl="8" algn="ctr">
              <a:lnSpc>
                <a:spcPct val="100000"/>
              </a:lnSpc>
              <a:spcBef>
                <a:spcPts val="0"/>
              </a:spcBef>
              <a:spcAft>
                <a:spcPts val="0"/>
              </a:spcAft>
              <a:buSzPts val="4800"/>
              <a:buNone/>
              <a:defRPr sz="4800"/>
            </a:lvl9pPr>
          </a:lstStyle>
          <a:p/>
        </p:txBody>
      </p:sp>
      <p:grpSp>
        <p:nvGrpSpPr>
          <p:cNvPr id="345" name="Google Shape;345;p6"/>
          <p:cNvGrpSpPr/>
          <p:nvPr/>
        </p:nvGrpSpPr>
        <p:grpSpPr>
          <a:xfrm>
            <a:off x="-1630264" y="-189410"/>
            <a:ext cx="11764678" cy="790400"/>
            <a:chOff x="-1630264" y="-189410"/>
            <a:chExt cx="11764678" cy="790400"/>
          </a:xfrm>
        </p:grpSpPr>
        <p:sp>
          <p:nvSpPr>
            <p:cNvPr id="346" name="Google Shape;346;p6"/>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6"/>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6"/>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 name="Google Shape;349;p6"/>
            <p:cNvGrpSpPr/>
            <p:nvPr/>
          </p:nvGrpSpPr>
          <p:grpSpPr>
            <a:xfrm>
              <a:off x="6406513" y="222225"/>
              <a:ext cx="346812" cy="186675"/>
              <a:chOff x="6406513" y="269575"/>
              <a:chExt cx="346812" cy="186675"/>
            </a:xfrm>
          </p:grpSpPr>
          <p:sp>
            <p:nvSpPr>
              <p:cNvPr id="350" name="Google Shape;350;p6"/>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6"/>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2" name="Google Shape;352;p6"/>
            <p:cNvGrpSpPr/>
            <p:nvPr/>
          </p:nvGrpSpPr>
          <p:grpSpPr>
            <a:xfrm>
              <a:off x="8733500" y="-1"/>
              <a:ext cx="331646" cy="342864"/>
              <a:chOff x="8489950" y="332499"/>
              <a:chExt cx="331646" cy="342864"/>
            </a:xfrm>
          </p:grpSpPr>
          <p:sp>
            <p:nvSpPr>
              <p:cNvPr id="353" name="Google Shape;353;p6"/>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6"/>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55" name="Google Shape;355;p6"/>
          <p:cNvGrpSpPr/>
          <p:nvPr/>
        </p:nvGrpSpPr>
        <p:grpSpPr>
          <a:xfrm>
            <a:off x="-1570098" y="4560991"/>
            <a:ext cx="11522848" cy="761000"/>
            <a:chOff x="-1570098" y="4560991"/>
            <a:chExt cx="11522848" cy="761000"/>
          </a:xfrm>
        </p:grpSpPr>
        <p:sp>
          <p:nvSpPr>
            <p:cNvPr id="356" name="Google Shape;356;p6"/>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6"/>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6"/>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 name="Google Shape;359;p6"/>
            <p:cNvGrpSpPr/>
            <p:nvPr/>
          </p:nvGrpSpPr>
          <p:grpSpPr>
            <a:xfrm>
              <a:off x="334300" y="4829049"/>
              <a:ext cx="771403" cy="288460"/>
              <a:chOff x="8164200" y="4855049"/>
              <a:chExt cx="771403" cy="288460"/>
            </a:xfrm>
          </p:grpSpPr>
          <p:sp>
            <p:nvSpPr>
              <p:cNvPr id="360" name="Google Shape;360;p6"/>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6"/>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6"/>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3" name="Google Shape;363;p6"/>
            <p:cNvGrpSpPr/>
            <p:nvPr/>
          </p:nvGrpSpPr>
          <p:grpSpPr>
            <a:xfrm>
              <a:off x="1270875" y="4784224"/>
              <a:ext cx="331646" cy="342864"/>
              <a:chOff x="8489950" y="332499"/>
              <a:chExt cx="331646" cy="342864"/>
            </a:xfrm>
          </p:grpSpPr>
          <p:sp>
            <p:nvSpPr>
              <p:cNvPr id="364" name="Google Shape;364;p6"/>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6"/>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66" name="Shape 366"/>
        <p:cNvGrpSpPr/>
        <p:nvPr/>
      </p:nvGrpSpPr>
      <p:grpSpPr>
        <a:xfrm>
          <a:off x="0" y="0"/>
          <a:ext cx="0" cy="0"/>
          <a:chOff x="0" y="0"/>
          <a:chExt cx="0" cy="0"/>
        </a:xfrm>
      </p:grpSpPr>
      <p:grpSp>
        <p:nvGrpSpPr>
          <p:cNvPr id="367" name="Google Shape;367;p7"/>
          <p:cNvGrpSpPr/>
          <p:nvPr/>
        </p:nvGrpSpPr>
        <p:grpSpPr>
          <a:xfrm>
            <a:off x="75" y="50"/>
            <a:ext cx="9144183" cy="5413256"/>
            <a:chOff x="1619453" y="1201199"/>
            <a:chExt cx="3959892" cy="2344213"/>
          </a:xfrm>
        </p:grpSpPr>
        <p:sp>
          <p:nvSpPr>
            <p:cNvPr id="368" name="Google Shape;368;p7"/>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3" name="Google Shape;403;p7"/>
          <p:cNvSpPr txBox="1"/>
          <p:nvPr>
            <p:ph type="title"/>
          </p:nvPr>
        </p:nvSpPr>
        <p:spPr>
          <a:xfrm>
            <a:off x="3796850" y="1403638"/>
            <a:ext cx="1550100" cy="10359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6000"/>
              <a:buNone/>
              <a:defRPr sz="75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404" name="Google Shape;404;p7"/>
          <p:cNvSpPr txBox="1"/>
          <p:nvPr>
            <p:ph idx="1" type="subTitle"/>
          </p:nvPr>
        </p:nvSpPr>
        <p:spPr>
          <a:xfrm rot="237">
            <a:off x="2391900" y="3511913"/>
            <a:ext cx="4360200" cy="458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405" name="Google Shape;405;p7"/>
          <p:cNvSpPr txBox="1"/>
          <p:nvPr>
            <p:ph idx="2" type="title"/>
          </p:nvPr>
        </p:nvSpPr>
        <p:spPr>
          <a:xfrm>
            <a:off x="2391900" y="2840075"/>
            <a:ext cx="4360200" cy="671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3600"/>
              <a:buNone/>
              <a:defRPr sz="32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grpSp>
        <p:nvGrpSpPr>
          <p:cNvPr id="406" name="Google Shape;406;p7"/>
          <p:cNvGrpSpPr/>
          <p:nvPr/>
        </p:nvGrpSpPr>
        <p:grpSpPr>
          <a:xfrm>
            <a:off x="-1630264" y="-189410"/>
            <a:ext cx="11764678" cy="790400"/>
            <a:chOff x="-1630264" y="-189410"/>
            <a:chExt cx="11764678" cy="790400"/>
          </a:xfrm>
        </p:grpSpPr>
        <p:sp>
          <p:nvSpPr>
            <p:cNvPr id="407" name="Google Shape;407;p7"/>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7"/>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7"/>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 name="Google Shape;410;p7"/>
            <p:cNvGrpSpPr/>
            <p:nvPr/>
          </p:nvGrpSpPr>
          <p:grpSpPr>
            <a:xfrm>
              <a:off x="6406513" y="222225"/>
              <a:ext cx="346812" cy="186675"/>
              <a:chOff x="6406513" y="269575"/>
              <a:chExt cx="346812" cy="186675"/>
            </a:xfrm>
          </p:grpSpPr>
          <p:sp>
            <p:nvSpPr>
              <p:cNvPr id="411" name="Google Shape;411;p7"/>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3" name="Google Shape;413;p7"/>
            <p:cNvGrpSpPr/>
            <p:nvPr/>
          </p:nvGrpSpPr>
          <p:grpSpPr>
            <a:xfrm>
              <a:off x="8733500" y="-1"/>
              <a:ext cx="331646" cy="342864"/>
              <a:chOff x="8489950" y="332499"/>
              <a:chExt cx="331646" cy="342864"/>
            </a:xfrm>
          </p:grpSpPr>
          <p:sp>
            <p:nvSpPr>
              <p:cNvPr id="414" name="Google Shape;414;p7"/>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16" name="Google Shape;416;p7"/>
          <p:cNvGrpSpPr/>
          <p:nvPr/>
        </p:nvGrpSpPr>
        <p:grpSpPr>
          <a:xfrm>
            <a:off x="-1570098" y="4560991"/>
            <a:ext cx="11522848" cy="761000"/>
            <a:chOff x="-1570098" y="4560991"/>
            <a:chExt cx="11522848" cy="761000"/>
          </a:xfrm>
        </p:grpSpPr>
        <p:sp>
          <p:nvSpPr>
            <p:cNvPr id="417" name="Google Shape;417;p7"/>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7"/>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7"/>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0" name="Google Shape;420;p7"/>
            <p:cNvGrpSpPr/>
            <p:nvPr/>
          </p:nvGrpSpPr>
          <p:grpSpPr>
            <a:xfrm>
              <a:off x="334300" y="4829049"/>
              <a:ext cx="771403" cy="288460"/>
              <a:chOff x="8164200" y="4855049"/>
              <a:chExt cx="771403" cy="288460"/>
            </a:xfrm>
          </p:grpSpPr>
          <p:sp>
            <p:nvSpPr>
              <p:cNvPr id="421" name="Google Shape;421;p7"/>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4" name="Google Shape;424;p7"/>
            <p:cNvGrpSpPr/>
            <p:nvPr/>
          </p:nvGrpSpPr>
          <p:grpSpPr>
            <a:xfrm>
              <a:off x="1270875" y="4784224"/>
              <a:ext cx="331646" cy="342864"/>
              <a:chOff x="8489950" y="332499"/>
              <a:chExt cx="331646" cy="342864"/>
            </a:xfrm>
          </p:grpSpPr>
          <p:sp>
            <p:nvSpPr>
              <p:cNvPr id="425" name="Google Shape;425;p7"/>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27" name="Shape 427"/>
        <p:cNvGrpSpPr/>
        <p:nvPr/>
      </p:nvGrpSpPr>
      <p:grpSpPr>
        <a:xfrm>
          <a:off x="0" y="0"/>
          <a:ext cx="0" cy="0"/>
          <a:chOff x="0" y="0"/>
          <a:chExt cx="0" cy="0"/>
        </a:xfrm>
      </p:grpSpPr>
      <p:grpSp>
        <p:nvGrpSpPr>
          <p:cNvPr id="428" name="Google Shape;428;p8"/>
          <p:cNvGrpSpPr/>
          <p:nvPr/>
        </p:nvGrpSpPr>
        <p:grpSpPr>
          <a:xfrm>
            <a:off x="75" y="50"/>
            <a:ext cx="9144183" cy="5413256"/>
            <a:chOff x="1619453" y="1201199"/>
            <a:chExt cx="3959892" cy="2344213"/>
          </a:xfrm>
        </p:grpSpPr>
        <p:sp>
          <p:nvSpPr>
            <p:cNvPr id="429" name="Google Shape;429;p8"/>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8"/>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8"/>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8"/>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8"/>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8"/>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8"/>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8"/>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8"/>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8"/>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8"/>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8"/>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8"/>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8"/>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8"/>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8"/>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8"/>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8"/>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8"/>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8"/>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8"/>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8"/>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8"/>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8"/>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8"/>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8"/>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8"/>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8"/>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8"/>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8"/>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8"/>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8"/>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8"/>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8"/>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8"/>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4" name="Google Shape;464;p8"/>
          <p:cNvSpPr txBox="1"/>
          <p:nvPr>
            <p:ph type="title"/>
          </p:nvPr>
        </p:nvSpPr>
        <p:spPr>
          <a:xfrm>
            <a:off x="720000" y="557922"/>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2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465" name="Google Shape;465;p8"/>
          <p:cNvSpPr txBox="1"/>
          <p:nvPr>
            <p:ph idx="1" type="subTitle"/>
          </p:nvPr>
        </p:nvSpPr>
        <p:spPr>
          <a:xfrm rot="-458">
            <a:off x="719995" y="1699173"/>
            <a:ext cx="4503600" cy="2198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Char char="●"/>
              <a:defRPr/>
            </a:lvl1pPr>
            <a:lvl2pPr lvl="1" algn="l">
              <a:lnSpc>
                <a:spcPct val="100000"/>
              </a:lnSpc>
              <a:spcBef>
                <a:spcPts val="0"/>
              </a:spcBef>
              <a:spcAft>
                <a:spcPts val="0"/>
              </a:spcAft>
              <a:buSzPts val="1400"/>
              <a:buChar char="○"/>
              <a:defRPr/>
            </a:lvl2pPr>
            <a:lvl3pPr lvl="2" algn="l">
              <a:lnSpc>
                <a:spcPct val="100000"/>
              </a:lnSpc>
              <a:spcBef>
                <a:spcPts val="1600"/>
              </a:spcBef>
              <a:spcAft>
                <a:spcPts val="0"/>
              </a:spcAft>
              <a:buSzPts val="1400"/>
              <a:buChar char="■"/>
              <a:defRPr/>
            </a:lvl3pPr>
            <a:lvl4pPr lvl="3" algn="l">
              <a:lnSpc>
                <a:spcPct val="100000"/>
              </a:lnSpc>
              <a:spcBef>
                <a:spcPts val="1600"/>
              </a:spcBef>
              <a:spcAft>
                <a:spcPts val="0"/>
              </a:spcAft>
              <a:buSzPts val="1400"/>
              <a:buChar char="●"/>
              <a:defRPr/>
            </a:lvl4pPr>
            <a:lvl5pPr lvl="4" algn="l">
              <a:lnSpc>
                <a:spcPct val="100000"/>
              </a:lnSpc>
              <a:spcBef>
                <a:spcPts val="1600"/>
              </a:spcBef>
              <a:spcAft>
                <a:spcPts val="0"/>
              </a:spcAft>
              <a:buSzPts val="1400"/>
              <a:buChar char="○"/>
              <a:defRPr/>
            </a:lvl5pPr>
            <a:lvl6pPr lvl="5" algn="l">
              <a:lnSpc>
                <a:spcPct val="100000"/>
              </a:lnSpc>
              <a:spcBef>
                <a:spcPts val="1600"/>
              </a:spcBef>
              <a:spcAft>
                <a:spcPts val="0"/>
              </a:spcAft>
              <a:buSzPts val="1400"/>
              <a:buChar char="■"/>
              <a:defRPr/>
            </a:lvl6pPr>
            <a:lvl7pPr lvl="6" algn="l">
              <a:lnSpc>
                <a:spcPct val="100000"/>
              </a:lnSpc>
              <a:spcBef>
                <a:spcPts val="1600"/>
              </a:spcBef>
              <a:spcAft>
                <a:spcPts val="0"/>
              </a:spcAft>
              <a:buSzPts val="1400"/>
              <a:buChar char="●"/>
              <a:defRPr/>
            </a:lvl7pPr>
            <a:lvl8pPr lvl="7" algn="l">
              <a:lnSpc>
                <a:spcPct val="100000"/>
              </a:lnSpc>
              <a:spcBef>
                <a:spcPts val="1600"/>
              </a:spcBef>
              <a:spcAft>
                <a:spcPts val="0"/>
              </a:spcAft>
              <a:buSzPts val="1400"/>
              <a:buChar char="○"/>
              <a:defRPr/>
            </a:lvl8pPr>
            <a:lvl9pPr lvl="8" algn="l">
              <a:lnSpc>
                <a:spcPct val="100000"/>
              </a:lnSpc>
              <a:spcBef>
                <a:spcPts val="1600"/>
              </a:spcBef>
              <a:spcAft>
                <a:spcPts val="1600"/>
              </a:spcAft>
              <a:buSzPts val="1400"/>
              <a:buChar char="■"/>
              <a:defRPr/>
            </a:lvl9pPr>
          </a:lstStyle>
          <a:p/>
        </p:txBody>
      </p:sp>
      <p:grpSp>
        <p:nvGrpSpPr>
          <p:cNvPr id="466" name="Google Shape;466;p8"/>
          <p:cNvGrpSpPr/>
          <p:nvPr/>
        </p:nvGrpSpPr>
        <p:grpSpPr>
          <a:xfrm>
            <a:off x="-1630264" y="-189410"/>
            <a:ext cx="11764678" cy="790400"/>
            <a:chOff x="-1630264" y="-189410"/>
            <a:chExt cx="11764678" cy="790400"/>
          </a:xfrm>
        </p:grpSpPr>
        <p:sp>
          <p:nvSpPr>
            <p:cNvPr id="467" name="Google Shape;467;p8"/>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8"/>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8"/>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 name="Google Shape;470;p8"/>
            <p:cNvGrpSpPr/>
            <p:nvPr/>
          </p:nvGrpSpPr>
          <p:grpSpPr>
            <a:xfrm>
              <a:off x="6406513" y="222225"/>
              <a:ext cx="346812" cy="186675"/>
              <a:chOff x="6406513" y="269575"/>
              <a:chExt cx="346812" cy="186675"/>
            </a:xfrm>
          </p:grpSpPr>
          <p:sp>
            <p:nvSpPr>
              <p:cNvPr id="471" name="Google Shape;471;p8"/>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8"/>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3" name="Google Shape;473;p8"/>
            <p:cNvGrpSpPr/>
            <p:nvPr/>
          </p:nvGrpSpPr>
          <p:grpSpPr>
            <a:xfrm>
              <a:off x="8733500" y="-1"/>
              <a:ext cx="331646" cy="342864"/>
              <a:chOff x="8489950" y="332499"/>
              <a:chExt cx="331646" cy="342864"/>
            </a:xfrm>
          </p:grpSpPr>
          <p:sp>
            <p:nvSpPr>
              <p:cNvPr id="474" name="Google Shape;474;p8"/>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8"/>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76" name="Google Shape;476;p8"/>
          <p:cNvGrpSpPr/>
          <p:nvPr/>
        </p:nvGrpSpPr>
        <p:grpSpPr>
          <a:xfrm>
            <a:off x="-1570098" y="4560991"/>
            <a:ext cx="11522848" cy="761000"/>
            <a:chOff x="-1570098" y="4560991"/>
            <a:chExt cx="11522848" cy="761000"/>
          </a:xfrm>
        </p:grpSpPr>
        <p:sp>
          <p:nvSpPr>
            <p:cNvPr id="477" name="Google Shape;477;p8"/>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8"/>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8"/>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 name="Google Shape;480;p8"/>
            <p:cNvGrpSpPr/>
            <p:nvPr/>
          </p:nvGrpSpPr>
          <p:grpSpPr>
            <a:xfrm>
              <a:off x="334300" y="4829049"/>
              <a:ext cx="771403" cy="288460"/>
              <a:chOff x="8164200" y="4855049"/>
              <a:chExt cx="771403" cy="288460"/>
            </a:xfrm>
          </p:grpSpPr>
          <p:sp>
            <p:nvSpPr>
              <p:cNvPr id="481" name="Google Shape;481;p8"/>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8"/>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8"/>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4" name="Google Shape;484;p8"/>
            <p:cNvGrpSpPr/>
            <p:nvPr/>
          </p:nvGrpSpPr>
          <p:grpSpPr>
            <a:xfrm>
              <a:off x="1270875" y="4784224"/>
              <a:ext cx="331646" cy="342864"/>
              <a:chOff x="8489950" y="332499"/>
              <a:chExt cx="331646" cy="342864"/>
            </a:xfrm>
          </p:grpSpPr>
          <p:sp>
            <p:nvSpPr>
              <p:cNvPr id="485" name="Google Shape;485;p8"/>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8"/>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87" name="Shape 487"/>
        <p:cNvGrpSpPr/>
        <p:nvPr/>
      </p:nvGrpSpPr>
      <p:grpSpPr>
        <a:xfrm>
          <a:off x="0" y="0"/>
          <a:ext cx="0" cy="0"/>
          <a:chOff x="0" y="0"/>
          <a:chExt cx="0" cy="0"/>
        </a:xfrm>
      </p:grpSpPr>
      <p:grpSp>
        <p:nvGrpSpPr>
          <p:cNvPr id="488" name="Google Shape;488;p9"/>
          <p:cNvGrpSpPr/>
          <p:nvPr/>
        </p:nvGrpSpPr>
        <p:grpSpPr>
          <a:xfrm>
            <a:off x="75" y="50"/>
            <a:ext cx="9144183" cy="5413256"/>
            <a:chOff x="1619453" y="1201199"/>
            <a:chExt cx="3959892" cy="2344213"/>
          </a:xfrm>
        </p:grpSpPr>
        <p:sp>
          <p:nvSpPr>
            <p:cNvPr id="489" name="Google Shape;489;p9"/>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9"/>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9"/>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9"/>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9"/>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9"/>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9"/>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9"/>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9"/>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9"/>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9"/>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9"/>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9"/>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9"/>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9"/>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9"/>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9"/>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9"/>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9"/>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9"/>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9"/>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9"/>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9"/>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9"/>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9"/>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9"/>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9"/>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9"/>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9"/>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9"/>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9"/>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9"/>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9"/>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9"/>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9"/>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24" name="Google Shape;524;p9"/>
          <p:cNvSpPr txBox="1"/>
          <p:nvPr>
            <p:ph idx="1" type="subTitle"/>
          </p:nvPr>
        </p:nvSpPr>
        <p:spPr>
          <a:xfrm>
            <a:off x="1105200" y="2900659"/>
            <a:ext cx="33144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525" name="Google Shape;525;p9"/>
          <p:cNvSpPr txBox="1"/>
          <p:nvPr>
            <p:ph idx="2" type="subTitle"/>
          </p:nvPr>
        </p:nvSpPr>
        <p:spPr>
          <a:xfrm>
            <a:off x="4724409" y="2900659"/>
            <a:ext cx="3314400" cy="63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526" name="Google Shape;526;p9"/>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2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527" name="Google Shape;527;p9"/>
          <p:cNvSpPr txBox="1"/>
          <p:nvPr>
            <p:ph idx="3" type="title"/>
          </p:nvPr>
        </p:nvSpPr>
        <p:spPr>
          <a:xfrm>
            <a:off x="1105200" y="2600809"/>
            <a:ext cx="3314400" cy="2997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528" name="Google Shape;528;p9"/>
          <p:cNvSpPr txBox="1"/>
          <p:nvPr>
            <p:ph idx="4" type="title"/>
          </p:nvPr>
        </p:nvSpPr>
        <p:spPr>
          <a:xfrm>
            <a:off x="4724409" y="2600809"/>
            <a:ext cx="3314400" cy="2997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2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grpSp>
        <p:nvGrpSpPr>
          <p:cNvPr id="529" name="Google Shape;529;p9"/>
          <p:cNvGrpSpPr/>
          <p:nvPr/>
        </p:nvGrpSpPr>
        <p:grpSpPr>
          <a:xfrm>
            <a:off x="-1630264" y="-189410"/>
            <a:ext cx="11764678" cy="790400"/>
            <a:chOff x="-1630264" y="-189410"/>
            <a:chExt cx="11764678" cy="790400"/>
          </a:xfrm>
        </p:grpSpPr>
        <p:sp>
          <p:nvSpPr>
            <p:cNvPr id="530" name="Google Shape;530;p9"/>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9"/>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9"/>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 name="Google Shape;533;p9"/>
            <p:cNvGrpSpPr/>
            <p:nvPr/>
          </p:nvGrpSpPr>
          <p:grpSpPr>
            <a:xfrm>
              <a:off x="6406513" y="222225"/>
              <a:ext cx="346812" cy="186675"/>
              <a:chOff x="6406513" y="269575"/>
              <a:chExt cx="346812" cy="186675"/>
            </a:xfrm>
          </p:grpSpPr>
          <p:sp>
            <p:nvSpPr>
              <p:cNvPr id="534" name="Google Shape;534;p9"/>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9"/>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6" name="Google Shape;536;p9"/>
            <p:cNvGrpSpPr/>
            <p:nvPr/>
          </p:nvGrpSpPr>
          <p:grpSpPr>
            <a:xfrm>
              <a:off x="8733500" y="-1"/>
              <a:ext cx="331646" cy="342864"/>
              <a:chOff x="8489950" y="332499"/>
              <a:chExt cx="331646" cy="342864"/>
            </a:xfrm>
          </p:grpSpPr>
          <p:sp>
            <p:nvSpPr>
              <p:cNvPr id="537" name="Google Shape;537;p9"/>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9"/>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39" name="Google Shape;539;p9"/>
          <p:cNvGrpSpPr/>
          <p:nvPr/>
        </p:nvGrpSpPr>
        <p:grpSpPr>
          <a:xfrm>
            <a:off x="-1570098" y="4560991"/>
            <a:ext cx="11522848" cy="761000"/>
            <a:chOff x="-1570098" y="4560991"/>
            <a:chExt cx="11522848" cy="761000"/>
          </a:xfrm>
        </p:grpSpPr>
        <p:sp>
          <p:nvSpPr>
            <p:cNvPr id="540" name="Google Shape;540;p9"/>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9"/>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9"/>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 name="Google Shape;543;p9"/>
            <p:cNvGrpSpPr/>
            <p:nvPr/>
          </p:nvGrpSpPr>
          <p:grpSpPr>
            <a:xfrm>
              <a:off x="334300" y="4829049"/>
              <a:ext cx="771403" cy="288460"/>
              <a:chOff x="8164200" y="4855049"/>
              <a:chExt cx="771403" cy="288460"/>
            </a:xfrm>
          </p:grpSpPr>
          <p:sp>
            <p:nvSpPr>
              <p:cNvPr id="544" name="Google Shape;544;p9"/>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9"/>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9"/>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7" name="Google Shape;547;p9"/>
            <p:cNvGrpSpPr/>
            <p:nvPr/>
          </p:nvGrpSpPr>
          <p:grpSpPr>
            <a:xfrm>
              <a:off x="1270875" y="4784224"/>
              <a:ext cx="331646" cy="342864"/>
              <a:chOff x="8489950" y="332499"/>
              <a:chExt cx="331646" cy="342864"/>
            </a:xfrm>
          </p:grpSpPr>
          <p:sp>
            <p:nvSpPr>
              <p:cNvPr id="548" name="Google Shape;548;p9"/>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9"/>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550" name="Shape 550"/>
        <p:cNvGrpSpPr/>
        <p:nvPr/>
      </p:nvGrpSpPr>
      <p:grpSpPr>
        <a:xfrm>
          <a:off x="0" y="0"/>
          <a:ext cx="0" cy="0"/>
          <a:chOff x="0" y="0"/>
          <a:chExt cx="0" cy="0"/>
        </a:xfrm>
      </p:grpSpPr>
      <p:grpSp>
        <p:nvGrpSpPr>
          <p:cNvPr id="551" name="Google Shape;551;p10"/>
          <p:cNvGrpSpPr/>
          <p:nvPr/>
        </p:nvGrpSpPr>
        <p:grpSpPr>
          <a:xfrm>
            <a:off x="75" y="50"/>
            <a:ext cx="9144183" cy="5413256"/>
            <a:chOff x="1619453" y="1201199"/>
            <a:chExt cx="3959892" cy="2344213"/>
          </a:xfrm>
        </p:grpSpPr>
        <p:sp>
          <p:nvSpPr>
            <p:cNvPr id="552" name="Google Shape;552;p10"/>
            <p:cNvSpPr/>
            <p:nvPr/>
          </p:nvSpPr>
          <p:spPr>
            <a:xfrm>
              <a:off x="18087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10"/>
            <p:cNvSpPr/>
            <p:nvPr/>
          </p:nvSpPr>
          <p:spPr>
            <a:xfrm>
              <a:off x="19805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10"/>
            <p:cNvSpPr/>
            <p:nvPr/>
          </p:nvSpPr>
          <p:spPr>
            <a:xfrm>
              <a:off x="2152372" y="1201199"/>
              <a:ext cx="0" cy="2344213"/>
            </a:xfrm>
            <a:custGeom>
              <a:rect b="b" l="l" r="r" t="t"/>
              <a:pathLst>
                <a:path extrusionOk="0" fill="none" h="107164" w="120000">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10"/>
            <p:cNvSpPr/>
            <p:nvPr/>
          </p:nvSpPr>
          <p:spPr>
            <a:xfrm>
              <a:off x="23241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10"/>
            <p:cNvSpPr/>
            <p:nvPr/>
          </p:nvSpPr>
          <p:spPr>
            <a:xfrm>
              <a:off x="24959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10"/>
            <p:cNvSpPr/>
            <p:nvPr/>
          </p:nvSpPr>
          <p:spPr>
            <a:xfrm>
              <a:off x="26677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10"/>
            <p:cNvSpPr/>
            <p:nvPr/>
          </p:nvSpPr>
          <p:spPr>
            <a:xfrm>
              <a:off x="28395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10"/>
            <p:cNvSpPr/>
            <p:nvPr/>
          </p:nvSpPr>
          <p:spPr>
            <a:xfrm>
              <a:off x="301132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10"/>
            <p:cNvSpPr/>
            <p:nvPr/>
          </p:nvSpPr>
          <p:spPr>
            <a:xfrm>
              <a:off x="318309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10"/>
            <p:cNvSpPr/>
            <p:nvPr/>
          </p:nvSpPr>
          <p:spPr>
            <a:xfrm>
              <a:off x="335489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10"/>
            <p:cNvSpPr/>
            <p:nvPr/>
          </p:nvSpPr>
          <p:spPr>
            <a:xfrm>
              <a:off x="3526672"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10"/>
            <p:cNvSpPr/>
            <p:nvPr/>
          </p:nvSpPr>
          <p:spPr>
            <a:xfrm>
              <a:off x="3698472"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10"/>
            <p:cNvSpPr/>
            <p:nvPr/>
          </p:nvSpPr>
          <p:spPr>
            <a:xfrm>
              <a:off x="3870247"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10"/>
            <p:cNvSpPr/>
            <p:nvPr/>
          </p:nvSpPr>
          <p:spPr>
            <a:xfrm>
              <a:off x="4042047"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10"/>
            <p:cNvSpPr/>
            <p:nvPr/>
          </p:nvSpPr>
          <p:spPr>
            <a:xfrm>
              <a:off x="42138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10"/>
            <p:cNvSpPr/>
            <p:nvPr/>
          </p:nvSpPr>
          <p:spPr>
            <a:xfrm>
              <a:off x="438559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10"/>
            <p:cNvSpPr/>
            <p:nvPr/>
          </p:nvSpPr>
          <p:spPr>
            <a:xfrm>
              <a:off x="455739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10"/>
            <p:cNvSpPr/>
            <p:nvPr/>
          </p:nvSpPr>
          <p:spPr>
            <a:xfrm>
              <a:off x="472917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10"/>
            <p:cNvSpPr/>
            <p:nvPr/>
          </p:nvSpPr>
          <p:spPr>
            <a:xfrm>
              <a:off x="4900971"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10"/>
            <p:cNvSpPr/>
            <p:nvPr/>
          </p:nvSpPr>
          <p:spPr>
            <a:xfrm>
              <a:off x="5072746" y="1201199"/>
              <a:ext cx="25" cy="2344213"/>
            </a:xfrm>
            <a:custGeom>
              <a:rect b="b" l="l" r="r" t="t"/>
              <a:pathLst>
                <a:path extrusionOk="0" fill="none" h="107164" w="1">
                  <a:moveTo>
                    <a:pt x="1" y="107163"/>
                  </a:moveTo>
                  <a:lnTo>
                    <a:pt x="1" y="106882"/>
                  </a:lnTo>
                  <a:lnTo>
                    <a:pt x="1" y="102291"/>
                  </a:lnTo>
                  <a:lnTo>
                    <a:pt x="1" y="95419"/>
                  </a:lnTo>
                  <a:lnTo>
                    <a:pt x="1" y="88548"/>
                  </a:lnTo>
                  <a:lnTo>
                    <a:pt x="1" y="81677"/>
                  </a:lnTo>
                  <a:lnTo>
                    <a:pt x="1" y="74805"/>
                  </a:lnTo>
                  <a:lnTo>
                    <a:pt x="1" y="67933"/>
                  </a:lnTo>
                  <a:lnTo>
                    <a:pt x="1" y="61062"/>
                  </a:lnTo>
                  <a:lnTo>
                    <a:pt x="1" y="54191"/>
                  </a:lnTo>
                  <a:lnTo>
                    <a:pt x="1" y="47319"/>
                  </a:lnTo>
                  <a:lnTo>
                    <a:pt x="1" y="40448"/>
                  </a:lnTo>
                  <a:lnTo>
                    <a:pt x="1" y="33577"/>
                  </a:lnTo>
                  <a:lnTo>
                    <a:pt x="1" y="26705"/>
                  </a:lnTo>
                  <a:lnTo>
                    <a:pt x="1" y="19833"/>
                  </a:lnTo>
                  <a:lnTo>
                    <a:pt x="1" y="13877"/>
                  </a:lnTo>
                  <a:lnTo>
                    <a:pt x="1"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10"/>
            <p:cNvSpPr/>
            <p:nvPr/>
          </p:nvSpPr>
          <p:spPr>
            <a:xfrm>
              <a:off x="5244546"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10"/>
            <p:cNvSpPr/>
            <p:nvPr/>
          </p:nvSpPr>
          <p:spPr>
            <a:xfrm>
              <a:off x="5416321" y="1201199"/>
              <a:ext cx="25" cy="2344213"/>
            </a:xfrm>
            <a:custGeom>
              <a:rect b="b" l="l" r="r" t="t"/>
              <a:pathLst>
                <a:path extrusionOk="0" fill="none" h="107164" w="1">
                  <a:moveTo>
                    <a:pt x="0" y="107163"/>
                  </a:moveTo>
                  <a:lnTo>
                    <a:pt x="0" y="106882"/>
                  </a:lnTo>
                  <a:lnTo>
                    <a:pt x="0" y="102291"/>
                  </a:lnTo>
                  <a:lnTo>
                    <a:pt x="0" y="95419"/>
                  </a:lnTo>
                  <a:lnTo>
                    <a:pt x="0" y="88548"/>
                  </a:lnTo>
                  <a:lnTo>
                    <a:pt x="0" y="81677"/>
                  </a:lnTo>
                  <a:lnTo>
                    <a:pt x="0" y="74805"/>
                  </a:lnTo>
                  <a:lnTo>
                    <a:pt x="0" y="67933"/>
                  </a:lnTo>
                  <a:lnTo>
                    <a:pt x="0" y="61062"/>
                  </a:lnTo>
                  <a:lnTo>
                    <a:pt x="0" y="54191"/>
                  </a:lnTo>
                  <a:lnTo>
                    <a:pt x="0" y="47319"/>
                  </a:lnTo>
                  <a:lnTo>
                    <a:pt x="0" y="40448"/>
                  </a:lnTo>
                  <a:lnTo>
                    <a:pt x="0" y="33577"/>
                  </a:lnTo>
                  <a:lnTo>
                    <a:pt x="0" y="26705"/>
                  </a:lnTo>
                  <a:lnTo>
                    <a:pt x="0" y="19833"/>
                  </a:lnTo>
                  <a:lnTo>
                    <a:pt x="0" y="13877"/>
                  </a:lnTo>
                  <a:lnTo>
                    <a:pt x="0"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10"/>
            <p:cNvSpPr/>
            <p:nvPr/>
          </p:nvSpPr>
          <p:spPr>
            <a:xfrm>
              <a:off x="1619453" y="13621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10"/>
            <p:cNvSpPr/>
            <p:nvPr/>
          </p:nvSpPr>
          <p:spPr>
            <a:xfrm>
              <a:off x="1619453" y="153392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10"/>
            <p:cNvSpPr/>
            <p:nvPr/>
          </p:nvSpPr>
          <p:spPr>
            <a:xfrm>
              <a:off x="1619453" y="170570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10"/>
            <p:cNvSpPr/>
            <p:nvPr/>
          </p:nvSpPr>
          <p:spPr>
            <a:xfrm>
              <a:off x="1619453" y="1877475"/>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10"/>
            <p:cNvSpPr/>
            <p:nvPr/>
          </p:nvSpPr>
          <p:spPr>
            <a:xfrm>
              <a:off x="1619453" y="2049275"/>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10"/>
            <p:cNvSpPr/>
            <p:nvPr/>
          </p:nvSpPr>
          <p:spPr>
            <a:xfrm>
              <a:off x="1619453" y="2221050"/>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10"/>
            <p:cNvSpPr/>
            <p:nvPr/>
          </p:nvSpPr>
          <p:spPr>
            <a:xfrm>
              <a:off x="1619453" y="2392824"/>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10"/>
            <p:cNvSpPr/>
            <p:nvPr/>
          </p:nvSpPr>
          <p:spPr>
            <a:xfrm>
              <a:off x="1619453" y="25646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10"/>
            <p:cNvSpPr/>
            <p:nvPr/>
          </p:nvSpPr>
          <p:spPr>
            <a:xfrm>
              <a:off x="1619453" y="273642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10"/>
            <p:cNvSpPr/>
            <p:nvPr/>
          </p:nvSpPr>
          <p:spPr>
            <a:xfrm>
              <a:off x="1619453" y="2908199"/>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10"/>
            <p:cNvSpPr/>
            <p:nvPr/>
          </p:nvSpPr>
          <p:spPr>
            <a:xfrm>
              <a:off x="1619453" y="3079999"/>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10"/>
            <p:cNvSpPr/>
            <p:nvPr/>
          </p:nvSpPr>
          <p:spPr>
            <a:xfrm>
              <a:off x="1619453" y="3251774"/>
              <a:ext cx="3959892" cy="25"/>
            </a:xfrm>
            <a:custGeom>
              <a:rect b="b" l="l" r="r" t="t"/>
              <a:pathLst>
                <a:path extrusionOk="0" fill="none" h="1" w="167455">
                  <a:moveTo>
                    <a:pt x="1" y="0"/>
                  </a:moveTo>
                  <a:lnTo>
                    <a:pt x="167455" y="0"/>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10"/>
            <p:cNvSpPr/>
            <p:nvPr/>
          </p:nvSpPr>
          <p:spPr>
            <a:xfrm>
              <a:off x="1619453" y="3423548"/>
              <a:ext cx="3959892" cy="25"/>
            </a:xfrm>
            <a:custGeom>
              <a:rect b="b" l="l" r="r" t="t"/>
              <a:pathLst>
                <a:path extrusionOk="0" fill="none" h="1" w="167455">
                  <a:moveTo>
                    <a:pt x="1" y="1"/>
                  </a:moveTo>
                  <a:lnTo>
                    <a:pt x="167455" y="1"/>
                  </a:lnTo>
                </a:path>
              </a:pathLst>
            </a:custGeom>
            <a:noFill/>
            <a:ln cap="flat" cmpd="sng" w="9525">
              <a:solidFill>
                <a:schemeClr val="accent2"/>
              </a:solidFill>
              <a:prstDash val="solid"/>
              <a:miter lim="103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7" name="Google Shape;587;p10"/>
          <p:cNvSpPr txBox="1"/>
          <p:nvPr>
            <p:ph type="title"/>
          </p:nvPr>
        </p:nvSpPr>
        <p:spPr>
          <a:xfrm>
            <a:off x="808945" y="2523119"/>
            <a:ext cx="2394900" cy="2877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18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588" name="Google Shape;588;p10"/>
          <p:cNvSpPr txBox="1"/>
          <p:nvPr>
            <p:ph idx="1" type="subTitle"/>
          </p:nvPr>
        </p:nvSpPr>
        <p:spPr>
          <a:xfrm>
            <a:off x="808495" y="2902148"/>
            <a:ext cx="2395800" cy="626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589" name="Google Shape;589;p10"/>
          <p:cNvSpPr txBox="1"/>
          <p:nvPr>
            <p:ph idx="2" type="title"/>
          </p:nvPr>
        </p:nvSpPr>
        <p:spPr>
          <a:xfrm>
            <a:off x="3374550" y="2523119"/>
            <a:ext cx="2394900" cy="2877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18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590" name="Google Shape;590;p10"/>
          <p:cNvSpPr txBox="1"/>
          <p:nvPr>
            <p:ph idx="3" type="subTitle"/>
          </p:nvPr>
        </p:nvSpPr>
        <p:spPr>
          <a:xfrm>
            <a:off x="3374100" y="2902136"/>
            <a:ext cx="2395800" cy="626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591" name="Google Shape;591;p10"/>
          <p:cNvSpPr txBox="1"/>
          <p:nvPr>
            <p:ph idx="4" type="title"/>
          </p:nvPr>
        </p:nvSpPr>
        <p:spPr>
          <a:xfrm>
            <a:off x="5939705" y="2523119"/>
            <a:ext cx="2395800" cy="287700"/>
          </a:xfrm>
          <a:prstGeom prst="rect">
            <a:avLst/>
          </a:prstGeom>
          <a:noFill/>
          <a:ln>
            <a:noFill/>
          </a:ln>
        </p:spPr>
        <p:txBody>
          <a:bodyPr anchorCtr="0" anchor="b" bIns="0" lIns="91425" spcFirstLastPara="1" rIns="91425" wrap="square" tIns="0">
            <a:noAutofit/>
          </a:bodyPr>
          <a:lstStyle>
            <a:lvl1pPr lvl="0" algn="ctr">
              <a:lnSpc>
                <a:spcPct val="100000"/>
              </a:lnSpc>
              <a:spcBef>
                <a:spcPts val="0"/>
              </a:spcBef>
              <a:spcAft>
                <a:spcPts val="0"/>
              </a:spcAft>
              <a:buSzPts val="2400"/>
              <a:buNone/>
              <a:defRPr sz="18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592" name="Google Shape;592;p10"/>
          <p:cNvSpPr txBox="1"/>
          <p:nvPr>
            <p:ph idx="5" type="subTitle"/>
          </p:nvPr>
        </p:nvSpPr>
        <p:spPr>
          <a:xfrm>
            <a:off x="5939705" y="2902142"/>
            <a:ext cx="2395800" cy="626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593" name="Google Shape;593;p10"/>
          <p:cNvSpPr txBox="1"/>
          <p:nvPr>
            <p:ph idx="6"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sz="2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grpSp>
        <p:nvGrpSpPr>
          <p:cNvPr id="594" name="Google Shape;594;p10"/>
          <p:cNvGrpSpPr/>
          <p:nvPr/>
        </p:nvGrpSpPr>
        <p:grpSpPr>
          <a:xfrm>
            <a:off x="-1630264" y="-189410"/>
            <a:ext cx="11764678" cy="790400"/>
            <a:chOff x="-1630264" y="-189410"/>
            <a:chExt cx="11764678" cy="790400"/>
          </a:xfrm>
        </p:grpSpPr>
        <p:sp>
          <p:nvSpPr>
            <p:cNvPr id="595" name="Google Shape;595;p10"/>
            <p:cNvSpPr/>
            <p:nvPr/>
          </p:nvSpPr>
          <p:spPr>
            <a:xfrm>
              <a:off x="-1158211" y="-189410"/>
              <a:ext cx="11292625" cy="790400"/>
            </a:xfrm>
            <a:custGeom>
              <a:rect b="b" l="l" r="r" t="t"/>
              <a:pathLst>
                <a:path extrusionOk="0" h="31616" w="451705">
                  <a:moveTo>
                    <a:pt x="408936" y="31471"/>
                  </a:moveTo>
                  <a:cubicBezTo>
                    <a:pt x="393614" y="31528"/>
                    <a:pt x="376241" y="31243"/>
                    <a:pt x="359381" y="31129"/>
                  </a:cubicBezTo>
                  <a:cubicBezTo>
                    <a:pt x="342521" y="31015"/>
                    <a:pt x="319167" y="31922"/>
                    <a:pt x="307775" y="30787"/>
                  </a:cubicBezTo>
                  <a:cubicBezTo>
                    <a:pt x="296383" y="29653"/>
                    <a:pt x="295586" y="26425"/>
                    <a:pt x="291029" y="24322"/>
                  </a:cubicBezTo>
                  <a:cubicBezTo>
                    <a:pt x="286472" y="22219"/>
                    <a:pt x="285105" y="19652"/>
                    <a:pt x="280434" y="18171"/>
                  </a:cubicBezTo>
                  <a:cubicBezTo>
                    <a:pt x="275763" y="16690"/>
                    <a:pt x="269782" y="15949"/>
                    <a:pt x="263004" y="15436"/>
                  </a:cubicBezTo>
                  <a:cubicBezTo>
                    <a:pt x="256226" y="14923"/>
                    <a:pt x="247626" y="15152"/>
                    <a:pt x="239765" y="15095"/>
                  </a:cubicBezTo>
                  <a:cubicBezTo>
                    <a:pt x="231905" y="15038"/>
                    <a:pt x="231904" y="15095"/>
                    <a:pt x="215841" y="15095"/>
                  </a:cubicBezTo>
                  <a:cubicBezTo>
                    <a:pt x="199778" y="15095"/>
                    <a:pt x="177279" y="15152"/>
                    <a:pt x="143388" y="15095"/>
                  </a:cubicBezTo>
                  <a:cubicBezTo>
                    <a:pt x="109497" y="15038"/>
                    <a:pt x="35458" y="14450"/>
                    <a:pt x="12494" y="14753"/>
                  </a:cubicBezTo>
                  <a:cubicBezTo>
                    <a:pt x="-10470" y="15056"/>
                    <a:pt x="5163" y="17465"/>
                    <a:pt x="5602" y="16912"/>
                  </a:cubicBezTo>
                  <a:cubicBezTo>
                    <a:pt x="6041" y="16359"/>
                    <a:pt x="13185" y="13325"/>
                    <a:pt x="15126" y="11436"/>
                  </a:cubicBezTo>
                  <a:cubicBezTo>
                    <a:pt x="17067" y="9547"/>
                    <a:pt x="14845" y="7353"/>
                    <a:pt x="17250" y="5579"/>
                  </a:cubicBezTo>
                  <a:cubicBezTo>
                    <a:pt x="19655" y="3806"/>
                    <a:pt x="21295" y="1535"/>
                    <a:pt x="29554" y="795"/>
                  </a:cubicBezTo>
                  <a:cubicBezTo>
                    <a:pt x="37813" y="55"/>
                    <a:pt x="44022" y="1080"/>
                    <a:pt x="66806" y="1137"/>
                  </a:cubicBezTo>
                  <a:cubicBezTo>
                    <a:pt x="89590" y="1194"/>
                    <a:pt x="127525" y="1194"/>
                    <a:pt x="166258" y="1137"/>
                  </a:cubicBezTo>
                  <a:cubicBezTo>
                    <a:pt x="204991" y="1080"/>
                    <a:pt x="257110" y="739"/>
                    <a:pt x="299203" y="796"/>
                  </a:cubicBezTo>
                  <a:cubicBezTo>
                    <a:pt x="341297" y="853"/>
                    <a:pt x="397744" y="-1426"/>
                    <a:pt x="418819" y="1479"/>
                  </a:cubicBezTo>
                  <a:cubicBezTo>
                    <a:pt x="439894" y="4384"/>
                    <a:pt x="423832" y="14580"/>
                    <a:pt x="425655" y="18225"/>
                  </a:cubicBezTo>
                  <a:cubicBezTo>
                    <a:pt x="427478" y="21870"/>
                    <a:pt x="425479" y="21257"/>
                    <a:pt x="429756" y="23351"/>
                  </a:cubicBezTo>
                  <a:cubicBezTo>
                    <a:pt x="434033" y="25445"/>
                    <a:pt x="454785" y="29434"/>
                    <a:pt x="451315" y="30787"/>
                  </a:cubicBezTo>
                  <a:cubicBezTo>
                    <a:pt x="447845" y="32140"/>
                    <a:pt x="424258" y="31414"/>
                    <a:pt x="408936" y="31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0"/>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0"/>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 name="Google Shape;598;p10"/>
            <p:cNvGrpSpPr/>
            <p:nvPr/>
          </p:nvGrpSpPr>
          <p:grpSpPr>
            <a:xfrm>
              <a:off x="6406513" y="222225"/>
              <a:ext cx="346812" cy="186675"/>
              <a:chOff x="6406513" y="269575"/>
              <a:chExt cx="346812" cy="186675"/>
            </a:xfrm>
          </p:grpSpPr>
          <p:sp>
            <p:nvSpPr>
              <p:cNvPr id="599" name="Google Shape;599;p10"/>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10"/>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1" name="Google Shape;601;p10"/>
            <p:cNvGrpSpPr/>
            <p:nvPr/>
          </p:nvGrpSpPr>
          <p:grpSpPr>
            <a:xfrm>
              <a:off x="8733500" y="-1"/>
              <a:ext cx="331646" cy="342864"/>
              <a:chOff x="8489950" y="332499"/>
              <a:chExt cx="331646" cy="342864"/>
            </a:xfrm>
          </p:grpSpPr>
          <p:sp>
            <p:nvSpPr>
              <p:cNvPr id="602" name="Google Shape;602;p10"/>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10"/>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04" name="Google Shape;604;p10"/>
          <p:cNvGrpSpPr/>
          <p:nvPr/>
        </p:nvGrpSpPr>
        <p:grpSpPr>
          <a:xfrm>
            <a:off x="-1570098" y="4560991"/>
            <a:ext cx="11522848" cy="761000"/>
            <a:chOff x="-1570098" y="4560991"/>
            <a:chExt cx="11522848" cy="761000"/>
          </a:xfrm>
        </p:grpSpPr>
        <p:sp>
          <p:nvSpPr>
            <p:cNvPr id="605" name="Google Shape;605;p10"/>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0"/>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0"/>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 name="Google Shape;608;p10"/>
            <p:cNvGrpSpPr/>
            <p:nvPr/>
          </p:nvGrpSpPr>
          <p:grpSpPr>
            <a:xfrm>
              <a:off x="334300" y="4829049"/>
              <a:ext cx="771403" cy="288460"/>
              <a:chOff x="8164200" y="4855049"/>
              <a:chExt cx="771403" cy="288460"/>
            </a:xfrm>
          </p:grpSpPr>
          <p:sp>
            <p:nvSpPr>
              <p:cNvPr id="609" name="Google Shape;609;p10"/>
              <p:cNvSpPr/>
              <p:nvPr/>
            </p:nvSpPr>
            <p:spPr>
              <a:xfrm>
                <a:off x="8675803" y="4883709"/>
                <a:ext cx="259800" cy="259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10"/>
              <p:cNvSpPr/>
              <p:nvPr/>
            </p:nvSpPr>
            <p:spPr>
              <a:xfrm>
                <a:off x="8491821" y="48550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10"/>
              <p:cNvSpPr/>
              <p:nvPr/>
            </p:nvSpPr>
            <p:spPr>
              <a:xfrm>
                <a:off x="8164200" y="485504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2" name="Google Shape;612;p10"/>
            <p:cNvGrpSpPr/>
            <p:nvPr/>
          </p:nvGrpSpPr>
          <p:grpSpPr>
            <a:xfrm>
              <a:off x="1270875" y="4784224"/>
              <a:ext cx="331646" cy="342864"/>
              <a:chOff x="8489950" y="332499"/>
              <a:chExt cx="331646" cy="342864"/>
            </a:xfrm>
          </p:grpSpPr>
          <p:sp>
            <p:nvSpPr>
              <p:cNvPr id="613" name="Google Shape;613;p10"/>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10"/>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slideLayout" Target="../slideLayouts/slideLayout32.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6345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Clr>
                <a:schemeClr val="dk2"/>
              </a:buClr>
              <a:buSzPts val="3000"/>
              <a:buFont typeface="Zen Dots"/>
              <a:buNone/>
              <a:defRPr b="1" i="1" sz="3000" u="none" cap="none" strike="noStrike">
                <a:solidFill>
                  <a:schemeClr val="dk2"/>
                </a:solidFill>
                <a:latin typeface="Zen Dots"/>
                <a:ea typeface="Zen Dots"/>
                <a:cs typeface="Zen Dots"/>
                <a:sym typeface="Zen Dots"/>
              </a:defRPr>
            </a:lvl1pPr>
            <a:lvl2pPr lvl="1" marR="0" rtl="0" algn="l">
              <a:lnSpc>
                <a:spcPct val="100000"/>
              </a:lnSpc>
              <a:spcBef>
                <a:spcPts val="0"/>
              </a:spcBef>
              <a:spcAft>
                <a:spcPts val="0"/>
              </a:spcAft>
              <a:buClr>
                <a:schemeClr val="dk1"/>
              </a:buClr>
              <a:buSzPts val="3000"/>
              <a:buFont typeface="Zen Dots"/>
              <a:buNone/>
              <a:defRPr b="1" i="1" sz="3000" u="none" cap="none" strike="noStrike">
                <a:solidFill>
                  <a:schemeClr val="dk1"/>
                </a:solidFill>
                <a:latin typeface="Zen Dots"/>
                <a:ea typeface="Zen Dots"/>
                <a:cs typeface="Zen Dots"/>
                <a:sym typeface="Zen Dots"/>
              </a:defRPr>
            </a:lvl2pPr>
            <a:lvl3pPr lvl="2" marR="0" rtl="0" algn="l">
              <a:lnSpc>
                <a:spcPct val="100000"/>
              </a:lnSpc>
              <a:spcBef>
                <a:spcPts val="0"/>
              </a:spcBef>
              <a:spcAft>
                <a:spcPts val="0"/>
              </a:spcAft>
              <a:buClr>
                <a:schemeClr val="dk1"/>
              </a:buClr>
              <a:buSzPts val="3000"/>
              <a:buFont typeface="Zen Dots"/>
              <a:buNone/>
              <a:defRPr b="1" i="1" sz="3000" u="none" cap="none" strike="noStrike">
                <a:solidFill>
                  <a:schemeClr val="dk1"/>
                </a:solidFill>
                <a:latin typeface="Zen Dots"/>
                <a:ea typeface="Zen Dots"/>
                <a:cs typeface="Zen Dots"/>
                <a:sym typeface="Zen Dots"/>
              </a:defRPr>
            </a:lvl3pPr>
            <a:lvl4pPr lvl="3" marR="0" rtl="0" algn="l">
              <a:lnSpc>
                <a:spcPct val="100000"/>
              </a:lnSpc>
              <a:spcBef>
                <a:spcPts val="0"/>
              </a:spcBef>
              <a:spcAft>
                <a:spcPts val="0"/>
              </a:spcAft>
              <a:buClr>
                <a:schemeClr val="dk1"/>
              </a:buClr>
              <a:buSzPts val="3000"/>
              <a:buFont typeface="Zen Dots"/>
              <a:buNone/>
              <a:defRPr b="1" i="1" sz="3000" u="none" cap="none" strike="noStrike">
                <a:solidFill>
                  <a:schemeClr val="dk1"/>
                </a:solidFill>
                <a:latin typeface="Zen Dots"/>
                <a:ea typeface="Zen Dots"/>
                <a:cs typeface="Zen Dots"/>
                <a:sym typeface="Zen Dots"/>
              </a:defRPr>
            </a:lvl4pPr>
            <a:lvl5pPr lvl="4" marR="0" rtl="0" algn="l">
              <a:lnSpc>
                <a:spcPct val="100000"/>
              </a:lnSpc>
              <a:spcBef>
                <a:spcPts val="0"/>
              </a:spcBef>
              <a:spcAft>
                <a:spcPts val="0"/>
              </a:spcAft>
              <a:buClr>
                <a:schemeClr val="dk1"/>
              </a:buClr>
              <a:buSzPts val="3000"/>
              <a:buFont typeface="Zen Dots"/>
              <a:buNone/>
              <a:defRPr b="1" i="1" sz="3000" u="none" cap="none" strike="noStrike">
                <a:solidFill>
                  <a:schemeClr val="dk1"/>
                </a:solidFill>
                <a:latin typeface="Zen Dots"/>
                <a:ea typeface="Zen Dots"/>
                <a:cs typeface="Zen Dots"/>
                <a:sym typeface="Zen Dots"/>
              </a:defRPr>
            </a:lvl5pPr>
            <a:lvl6pPr lvl="5" marR="0" rtl="0" algn="l">
              <a:lnSpc>
                <a:spcPct val="100000"/>
              </a:lnSpc>
              <a:spcBef>
                <a:spcPts val="0"/>
              </a:spcBef>
              <a:spcAft>
                <a:spcPts val="0"/>
              </a:spcAft>
              <a:buClr>
                <a:schemeClr val="dk1"/>
              </a:buClr>
              <a:buSzPts val="3000"/>
              <a:buFont typeface="Zen Dots"/>
              <a:buNone/>
              <a:defRPr b="1" i="1" sz="3000" u="none" cap="none" strike="noStrike">
                <a:solidFill>
                  <a:schemeClr val="dk1"/>
                </a:solidFill>
                <a:latin typeface="Zen Dots"/>
                <a:ea typeface="Zen Dots"/>
                <a:cs typeface="Zen Dots"/>
                <a:sym typeface="Zen Dots"/>
              </a:defRPr>
            </a:lvl6pPr>
            <a:lvl7pPr lvl="6" marR="0" rtl="0" algn="l">
              <a:lnSpc>
                <a:spcPct val="100000"/>
              </a:lnSpc>
              <a:spcBef>
                <a:spcPts val="0"/>
              </a:spcBef>
              <a:spcAft>
                <a:spcPts val="0"/>
              </a:spcAft>
              <a:buClr>
                <a:schemeClr val="dk1"/>
              </a:buClr>
              <a:buSzPts val="3000"/>
              <a:buFont typeface="Zen Dots"/>
              <a:buNone/>
              <a:defRPr b="1" i="1" sz="3000" u="none" cap="none" strike="noStrike">
                <a:solidFill>
                  <a:schemeClr val="dk1"/>
                </a:solidFill>
                <a:latin typeface="Zen Dots"/>
                <a:ea typeface="Zen Dots"/>
                <a:cs typeface="Zen Dots"/>
                <a:sym typeface="Zen Dots"/>
              </a:defRPr>
            </a:lvl7pPr>
            <a:lvl8pPr lvl="7" marR="0" rtl="0" algn="l">
              <a:lnSpc>
                <a:spcPct val="100000"/>
              </a:lnSpc>
              <a:spcBef>
                <a:spcPts val="0"/>
              </a:spcBef>
              <a:spcAft>
                <a:spcPts val="0"/>
              </a:spcAft>
              <a:buClr>
                <a:schemeClr val="dk1"/>
              </a:buClr>
              <a:buSzPts val="3000"/>
              <a:buFont typeface="Zen Dots"/>
              <a:buNone/>
              <a:defRPr b="1" i="1" sz="3000" u="none" cap="none" strike="noStrike">
                <a:solidFill>
                  <a:schemeClr val="dk1"/>
                </a:solidFill>
                <a:latin typeface="Zen Dots"/>
                <a:ea typeface="Zen Dots"/>
                <a:cs typeface="Zen Dots"/>
                <a:sym typeface="Zen Dots"/>
              </a:defRPr>
            </a:lvl8pPr>
            <a:lvl9pPr lvl="8" marR="0" rtl="0" algn="l">
              <a:lnSpc>
                <a:spcPct val="100000"/>
              </a:lnSpc>
              <a:spcBef>
                <a:spcPts val="0"/>
              </a:spcBef>
              <a:spcAft>
                <a:spcPts val="0"/>
              </a:spcAft>
              <a:buClr>
                <a:schemeClr val="dk1"/>
              </a:buClr>
              <a:buSzPts val="3000"/>
              <a:buFont typeface="Zen Dots"/>
              <a:buNone/>
              <a:defRPr b="1" i="1" sz="3000" u="none" cap="none" strike="noStrike">
                <a:solidFill>
                  <a:schemeClr val="dk1"/>
                </a:solidFill>
                <a:latin typeface="Zen Dots"/>
                <a:ea typeface="Zen Dots"/>
                <a:cs typeface="Zen Dots"/>
                <a:sym typeface="Zen Dots"/>
              </a:defRPr>
            </a:lvl9pPr>
          </a:lstStyle>
          <a:p/>
        </p:txBody>
      </p:sp>
      <p:sp>
        <p:nvSpPr>
          <p:cNvPr id="7" name="Google Shape;7;p1"/>
          <p:cNvSpPr txBox="1"/>
          <p:nvPr>
            <p:ph idx="1" type="body"/>
          </p:nvPr>
        </p:nvSpPr>
        <p:spPr>
          <a:xfrm>
            <a:off x="720000" y="1174500"/>
            <a:ext cx="7704000" cy="3429000"/>
          </a:xfrm>
          <a:prstGeom prst="rect">
            <a:avLst/>
          </a:prstGeom>
          <a:noFill/>
          <a:ln>
            <a:noFill/>
          </a:ln>
        </p:spPr>
        <p:txBody>
          <a:bodyPr anchorCtr="0" anchor="t" bIns="91425" lIns="91425" spcFirstLastPara="1" rIns="91425" wrap="square" tIns="91425">
            <a:noAutofit/>
          </a:bodyPr>
          <a:lstStyle>
            <a:lvl1pPr indent="-317500" lvl="0" marL="457200" marR="0" rtl="0" algn="l">
              <a:lnSpc>
                <a:spcPct val="100000"/>
              </a:lnSpc>
              <a:spcBef>
                <a:spcPts val="0"/>
              </a:spcBef>
              <a:spcAft>
                <a:spcPts val="0"/>
              </a:spcAft>
              <a:buClr>
                <a:schemeClr val="dk1"/>
              </a:buClr>
              <a:buSzPts val="1400"/>
              <a:buFont typeface="Arimo"/>
              <a:buChar char="●"/>
              <a:defRPr b="0" i="0" sz="1400" u="none" cap="none" strike="noStrike">
                <a:solidFill>
                  <a:schemeClr val="dk1"/>
                </a:solidFill>
                <a:latin typeface="Arimo"/>
                <a:ea typeface="Arimo"/>
                <a:cs typeface="Arimo"/>
                <a:sym typeface="Arimo"/>
              </a:defRPr>
            </a:lvl1pPr>
            <a:lvl2pPr indent="-317500" lvl="1" marL="914400" marR="0" rtl="0" algn="l">
              <a:lnSpc>
                <a:spcPct val="100000"/>
              </a:lnSpc>
              <a:spcBef>
                <a:spcPts val="1600"/>
              </a:spcBef>
              <a:spcAft>
                <a:spcPts val="0"/>
              </a:spcAft>
              <a:buClr>
                <a:schemeClr val="dk1"/>
              </a:buClr>
              <a:buSzPts val="1400"/>
              <a:buFont typeface="Arimo"/>
              <a:buChar char="○"/>
              <a:defRPr b="0" i="0" sz="1400" u="none" cap="none" strike="noStrike">
                <a:solidFill>
                  <a:schemeClr val="dk1"/>
                </a:solidFill>
                <a:latin typeface="Arimo"/>
                <a:ea typeface="Arimo"/>
                <a:cs typeface="Arimo"/>
                <a:sym typeface="Arimo"/>
              </a:defRPr>
            </a:lvl2pPr>
            <a:lvl3pPr indent="-317500" lvl="2" marL="1371600" marR="0" rtl="0" algn="l">
              <a:lnSpc>
                <a:spcPct val="100000"/>
              </a:lnSpc>
              <a:spcBef>
                <a:spcPts val="1600"/>
              </a:spcBef>
              <a:spcAft>
                <a:spcPts val="0"/>
              </a:spcAft>
              <a:buClr>
                <a:schemeClr val="dk1"/>
              </a:buClr>
              <a:buSzPts val="1400"/>
              <a:buFont typeface="Arimo"/>
              <a:buChar char="■"/>
              <a:defRPr b="0" i="0" sz="1400" u="none" cap="none" strike="noStrike">
                <a:solidFill>
                  <a:schemeClr val="dk1"/>
                </a:solidFill>
                <a:latin typeface="Arimo"/>
                <a:ea typeface="Arimo"/>
                <a:cs typeface="Arimo"/>
                <a:sym typeface="Arimo"/>
              </a:defRPr>
            </a:lvl3pPr>
            <a:lvl4pPr indent="-317500" lvl="3" marL="1828800" marR="0" rtl="0" algn="l">
              <a:lnSpc>
                <a:spcPct val="100000"/>
              </a:lnSpc>
              <a:spcBef>
                <a:spcPts val="1600"/>
              </a:spcBef>
              <a:spcAft>
                <a:spcPts val="0"/>
              </a:spcAft>
              <a:buClr>
                <a:schemeClr val="dk1"/>
              </a:buClr>
              <a:buSzPts val="1400"/>
              <a:buFont typeface="Arimo"/>
              <a:buChar char="●"/>
              <a:defRPr b="0" i="0" sz="1400" u="none" cap="none" strike="noStrike">
                <a:solidFill>
                  <a:schemeClr val="dk1"/>
                </a:solidFill>
                <a:latin typeface="Arimo"/>
                <a:ea typeface="Arimo"/>
                <a:cs typeface="Arimo"/>
                <a:sym typeface="Arimo"/>
              </a:defRPr>
            </a:lvl4pPr>
            <a:lvl5pPr indent="-317500" lvl="4" marL="2286000" marR="0" rtl="0" algn="l">
              <a:lnSpc>
                <a:spcPct val="100000"/>
              </a:lnSpc>
              <a:spcBef>
                <a:spcPts val="1600"/>
              </a:spcBef>
              <a:spcAft>
                <a:spcPts val="0"/>
              </a:spcAft>
              <a:buClr>
                <a:schemeClr val="dk1"/>
              </a:buClr>
              <a:buSzPts val="1400"/>
              <a:buFont typeface="Arimo"/>
              <a:buChar char="○"/>
              <a:defRPr b="0" i="0" sz="1400" u="none" cap="none" strike="noStrike">
                <a:solidFill>
                  <a:schemeClr val="dk1"/>
                </a:solidFill>
                <a:latin typeface="Arimo"/>
                <a:ea typeface="Arimo"/>
                <a:cs typeface="Arimo"/>
                <a:sym typeface="Arimo"/>
              </a:defRPr>
            </a:lvl5pPr>
            <a:lvl6pPr indent="-317500" lvl="5" marL="2743200" marR="0" rtl="0" algn="l">
              <a:lnSpc>
                <a:spcPct val="100000"/>
              </a:lnSpc>
              <a:spcBef>
                <a:spcPts val="1600"/>
              </a:spcBef>
              <a:spcAft>
                <a:spcPts val="0"/>
              </a:spcAft>
              <a:buClr>
                <a:schemeClr val="dk1"/>
              </a:buClr>
              <a:buSzPts val="1400"/>
              <a:buFont typeface="Arimo"/>
              <a:buChar char="■"/>
              <a:defRPr b="0" i="0" sz="1400" u="none" cap="none" strike="noStrike">
                <a:solidFill>
                  <a:schemeClr val="dk1"/>
                </a:solidFill>
                <a:latin typeface="Arimo"/>
                <a:ea typeface="Arimo"/>
                <a:cs typeface="Arimo"/>
                <a:sym typeface="Arimo"/>
              </a:defRPr>
            </a:lvl6pPr>
            <a:lvl7pPr indent="-317500" lvl="6" marL="3200400" marR="0" rtl="0" algn="l">
              <a:lnSpc>
                <a:spcPct val="100000"/>
              </a:lnSpc>
              <a:spcBef>
                <a:spcPts val="1600"/>
              </a:spcBef>
              <a:spcAft>
                <a:spcPts val="0"/>
              </a:spcAft>
              <a:buClr>
                <a:schemeClr val="dk1"/>
              </a:buClr>
              <a:buSzPts val="1400"/>
              <a:buFont typeface="Arimo"/>
              <a:buChar char="●"/>
              <a:defRPr b="0" i="0" sz="1400" u="none" cap="none" strike="noStrike">
                <a:solidFill>
                  <a:schemeClr val="dk1"/>
                </a:solidFill>
                <a:latin typeface="Arimo"/>
                <a:ea typeface="Arimo"/>
                <a:cs typeface="Arimo"/>
                <a:sym typeface="Arimo"/>
              </a:defRPr>
            </a:lvl7pPr>
            <a:lvl8pPr indent="-317500" lvl="7" marL="3657600" marR="0" rtl="0" algn="l">
              <a:lnSpc>
                <a:spcPct val="100000"/>
              </a:lnSpc>
              <a:spcBef>
                <a:spcPts val="1600"/>
              </a:spcBef>
              <a:spcAft>
                <a:spcPts val="0"/>
              </a:spcAft>
              <a:buClr>
                <a:schemeClr val="dk1"/>
              </a:buClr>
              <a:buSzPts val="1400"/>
              <a:buFont typeface="Arimo"/>
              <a:buChar char="○"/>
              <a:defRPr b="0" i="0" sz="1400" u="none" cap="none" strike="noStrike">
                <a:solidFill>
                  <a:schemeClr val="dk1"/>
                </a:solidFill>
                <a:latin typeface="Arimo"/>
                <a:ea typeface="Arimo"/>
                <a:cs typeface="Arimo"/>
                <a:sym typeface="Arimo"/>
              </a:defRPr>
            </a:lvl8pPr>
            <a:lvl9pPr indent="-317500" lvl="8" marL="4114800" marR="0" rtl="0" algn="l">
              <a:lnSpc>
                <a:spcPct val="100000"/>
              </a:lnSpc>
              <a:spcBef>
                <a:spcPts val="1600"/>
              </a:spcBef>
              <a:spcAft>
                <a:spcPts val="1600"/>
              </a:spcAft>
              <a:buClr>
                <a:schemeClr val="dk1"/>
              </a:buClr>
              <a:buSzPts val="1400"/>
              <a:buFont typeface="Arimo"/>
              <a:buChar char="■"/>
              <a:defRPr b="0" i="0" sz="1400" u="none" cap="none" strike="noStrike">
                <a:solidFill>
                  <a:schemeClr val="dk1"/>
                </a:solidFill>
                <a:latin typeface="Arimo"/>
                <a:ea typeface="Arimo"/>
                <a:cs typeface="Arimo"/>
                <a:sym typeface="Arim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776" name="Shape 1776"/>
        <p:cNvGrpSpPr/>
        <p:nvPr/>
      </p:nvGrpSpPr>
      <p:grpSpPr>
        <a:xfrm>
          <a:off x="0" y="0"/>
          <a:ext cx="0" cy="0"/>
          <a:chOff x="0" y="0"/>
          <a:chExt cx="0" cy="0"/>
        </a:xfrm>
      </p:grpSpPr>
      <p:sp>
        <p:nvSpPr>
          <p:cNvPr id="1777" name="Google Shape;1777;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1pPr>
            <a:lvl2pPr lvl="1"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2pPr>
            <a:lvl3pPr lvl="2"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3pPr>
            <a:lvl4pPr lvl="3"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4pPr>
            <a:lvl5pPr lvl="4"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5pPr>
            <a:lvl6pPr lvl="5"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6pPr>
            <a:lvl7pPr lvl="6"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7pPr>
            <a:lvl8pPr lvl="7"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8pPr>
            <a:lvl9pPr lvl="8"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9pPr>
          </a:lstStyle>
          <a:p/>
        </p:txBody>
      </p:sp>
      <p:sp>
        <p:nvSpPr>
          <p:cNvPr id="1778" name="Google Shape;1778;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1pPr>
            <a:lvl2pPr indent="-298450" lvl="1" marL="914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2pPr>
            <a:lvl3pPr indent="-298450" lvl="2" marL="1371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3pPr>
            <a:lvl4pPr indent="-298450" lvl="3" marL="1828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4pPr>
            <a:lvl5pPr indent="-298450" lvl="4" marL="22860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5pPr>
            <a:lvl6pPr indent="-298450" lvl="5" marL="2743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6pPr>
            <a:lvl7pPr indent="-298450" lvl="6" marL="3200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7pPr>
            <a:lvl8pPr indent="-298450" lvl="7" marL="3657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8pPr>
            <a:lvl9pPr indent="-298450" lvl="8" marL="4114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 id="2147483679"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1.png"/><Relationship Id="rId4" Type="http://schemas.openxmlformats.org/officeDocument/2006/relationships/image" Target="../media/image5.png"/><Relationship Id="rId5" Type="http://schemas.openxmlformats.org/officeDocument/2006/relationships/image" Target="../media/image1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0.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 Id="rId6" Type="http://schemas.openxmlformats.org/officeDocument/2006/relationships/image" Target="../media/image17.jpg"/><Relationship Id="rId7" Type="http://schemas.openxmlformats.org/officeDocument/2006/relationships/image" Target="../media/image18.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1.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 Id="rId6" Type="http://schemas.openxmlformats.org/officeDocument/2006/relationships/image" Target="../media/image35.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2.xml"/><Relationship Id="rId3" Type="http://schemas.openxmlformats.org/officeDocument/2006/relationships/image" Target="../media/image42.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3.xml"/><Relationship Id="rId3" Type="http://schemas.openxmlformats.org/officeDocument/2006/relationships/image" Target="../media/image42.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5.xml"/><Relationship Id="rId3" Type="http://schemas.openxmlformats.org/officeDocument/2006/relationships/image" Target="../media/image31.jpg"/><Relationship Id="rId4" Type="http://schemas.openxmlformats.org/officeDocument/2006/relationships/image" Target="../media/image11.png"/><Relationship Id="rId5" Type="http://schemas.openxmlformats.org/officeDocument/2006/relationships/image" Target="../media/image2.png"/><Relationship Id="rId6" Type="http://schemas.openxmlformats.org/officeDocument/2006/relationships/image" Target="../media/image13.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6.xml"/><Relationship Id="rId3" Type="http://schemas.openxmlformats.org/officeDocument/2006/relationships/image" Target="../media/image11.png"/><Relationship Id="rId4" Type="http://schemas.openxmlformats.org/officeDocument/2006/relationships/image" Target="../media/image2.png"/><Relationship Id="rId5" Type="http://schemas.openxmlformats.org/officeDocument/2006/relationships/image" Target="../media/image13.png"/><Relationship Id="rId6" Type="http://schemas.openxmlformats.org/officeDocument/2006/relationships/hyperlink" Target="http://drive.google.com/file/d/1o2ky9qXIUT207n7bFDeMu9c28hPC_zQs/view" TargetMode="External"/><Relationship Id="rId7" Type="http://schemas.openxmlformats.org/officeDocument/2006/relationships/image" Target="../media/image14.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7.xml"/><Relationship Id="rId3" Type="http://schemas.openxmlformats.org/officeDocument/2006/relationships/image" Target="../media/image11.png"/><Relationship Id="rId4" Type="http://schemas.openxmlformats.org/officeDocument/2006/relationships/image" Target="../media/image2.png"/><Relationship Id="rId5" Type="http://schemas.openxmlformats.org/officeDocument/2006/relationships/image" Target="../media/image13.png"/><Relationship Id="rId6" Type="http://schemas.openxmlformats.org/officeDocument/2006/relationships/hyperlink" Target="http://drive.google.com/file/d/1ozigIcTJxhy4j7UPyiBCnlFfTWZ5KPyA/view" TargetMode="External"/><Relationship Id="rId7" Type="http://schemas.openxmlformats.org/officeDocument/2006/relationships/image" Target="../media/image14.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8.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xml"/><Relationship Id="rId3" Type="http://schemas.openxmlformats.org/officeDocument/2006/relationships/image" Target="../media/image2.png"/><Relationship Id="rId4" Type="http://schemas.openxmlformats.org/officeDocument/2006/relationships/image" Target="../media/image24.png"/><Relationship Id="rId5" Type="http://schemas.openxmlformats.org/officeDocument/2006/relationships/image" Target="../media/image11.png"/><Relationship Id="rId6" Type="http://schemas.openxmlformats.org/officeDocument/2006/relationships/image" Target="../media/image29.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image" Target="../media/image2.png"/><Relationship Id="rId4" Type="http://schemas.openxmlformats.org/officeDocument/2006/relationships/image" Target="../media/image13.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1.xml"/><Relationship Id="rId3" Type="http://schemas.openxmlformats.org/officeDocument/2006/relationships/image" Target="../media/image38.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2.xml"/><Relationship Id="rId3" Type="http://schemas.openxmlformats.org/officeDocument/2006/relationships/hyperlink" Target="http://drive.google.com/file/d/1I0UWo6cInqYIWRQyLQkoCFzYDrlUVCsE/view" TargetMode="External"/><Relationship Id="rId4" Type="http://schemas.openxmlformats.org/officeDocument/2006/relationships/image" Target="../media/image25.jpg"/><Relationship Id="rId9" Type="http://schemas.openxmlformats.org/officeDocument/2006/relationships/image" Target="../media/image26.jpg"/><Relationship Id="rId5" Type="http://schemas.openxmlformats.org/officeDocument/2006/relationships/hyperlink" Target="http://drive.google.com/file/d/1gPV1tGLs9bMQJKMSvvpnKoLKbmoDVwVy/view" TargetMode="External"/><Relationship Id="rId6" Type="http://schemas.openxmlformats.org/officeDocument/2006/relationships/image" Target="../media/image22.jpg"/><Relationship Id="rId7" Type="http://schemas.openxmlformats.org/officeDocument/2006/relationships/image" Target="../media/image21.jpg"/><Relationship Id="rId8" Type="http://schemas.openxmlformats.org/officeDocument/2006/relationships/image" Target="../media/image28.jpg"/><Relationship Id="rId11" Type="http://schemas.openxmlformats.org/officeDocument/2006/relationships/hyperlink" Target="http://drive.google.com/file/d/1KHpjeGzpoLVaFOySQL_G3fKTAuLqh5tL/view" TargetMode="External"/><Relationship Id="rId10" Type="http://schemas.openxmlformats.org/officeDocument/2006/relationships/image" Target="../media/image20.jpg"/><Relationship Id="rId12" Type="http://schemas.openxmlformats.org/officeDocument/2006/relationships/image" Target="../media/image23.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 Id="rId3" Type="http://schemas.openxmlformats.org/officeDocument/2006/relationships/image" Target="../media/image38.jpg"/><Relationship Id="rId4" Type="http://schemas.openxmlformats.org/officeDocument/2006/relationships/image" Target="../media/image44.jpg"/><Relationship Id="rId9" Type="http://schemas.openxmlformats.org/officeDocument/2006/relationships/image" Target="../media/image66.jpg"/><Relationship Id="rId5" Type="http://schemas.openxmlformats.org/officeDocument/2006/relationships/image" Target="../media/image30.jpg"/><Relationship Id="rId6" Type="http://schemas.openxmlformats.org/officeDocument/2006/relationships/image" Target="../media/image36.jpg"/><Relationship Id="rId7" Type="http://schemas.openxmlformats.org/officeDocument/2006/relationships/image" Target="../media/image27.jpg"/><Relationship Id="rId8" Type="http://schemas.openxmlformats.org/officeDocument/2006/relationships/image" Target="../media/image37.jpg"/><Relationship Id="rId11" Type="http://schemas.openxmlformats.org/officeDocument/2006/relationships/image" Target="../media/image57.jpg"/><Relationship Id="rId10" Type="http://schemas.openxmlformats.org/officeDocument/2006/relationships/image" Target="../media/image50.jpg"/><Relationship Id="rId12" Type="http://schemas.openxmlformats.org/officeDocument/2006/relationships/image" Target="../media/image41.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4.xml"/><Relationship Id="rId3" Type="http://schemas.openxmlformats.org/officeDocument/2006/relationships/image" Target="../media/image40.png"/><Relationship Id="rId4" Type="http://schemas.openxmlformats.org/officeDocument/2006/relationships/image" Target="../media/image34.png"/><Relationship Id="rId5" Type="http://schemas.openxmlformats.org/officeDocument/2006/relationships/image" Target="../media/image58.png"/><Relationship Id="rId6" Type="http://schemas.openxmlformats.org/officeDocument/2006/relationships/image" Target="../media/image59.png"/><Relationship Id="rId7" Type="http://schemas.openxmlformats.org/officeDocument/2006/relationships/hyperlink" Target="http://drive.google.com/file/d/1C0VsYj1OX2U7SeNHTq85kStTnrF7Tm7X/view" TargetMode="External"/><Relationship Id="rId8" Type="http://schemas.openxmlformats.org/officeDocument/2006/relationships/image" Target="../media/image14.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5.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 Id="rId6" Type="http://schemas.openxmlformats.org/officeDocument/2006/relationships/image" Target="../media/image32.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8.xml"/><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64.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9.xml"/><Relationship Id="rId3" Type="http://schemas.openxmlformats.org/officeDocument/2006/relationships/image" Target="../media/image2.png"/><Relationship Id="rId4" Type="http://schemas.openxmlformats.org/officeDocument/2006/relationships/image" Target="../media/image11.png"/><Relationship Id="rId5" Type="http://schemas.openxmlformats.org/officeDocument/2006/relationships/image" Target="../media/image13.png"/><Relationship Id="rId6" Type="http://schemas.openxmlformats.org/officeDocument/2006/relationships/image" Target="../media/image69.jpg"/><Relationship Id="rId7" Type="http://schemas.openxmlformats.org/officeDocument/2006/relationships/image" Target="../media/image67.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1.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2.xml"/><Relationship Id="rId3" Type="http://schemas.openxmlformats.org/officeDocument/2006/relationships/image" Target="../media/image2.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4.xml"/><Relationship Id="rId3" Type="http://schemas.openxmlformats.org/officeDocument/2006/relationships/image" Target="../media/image5.png"/><Relationship Id="rId4" Type="http://schemas.openxmlformats.org/officeDocument/2006/relationships/image" Target="../media/image2.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5.xml"/><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3.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6.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hyperlink" Target="https://wepik.com/?utm_source=slidesgo_template&amp;utm_medium=referral-link&amp;utm_campaign=promo-slide&amp;utm_term=slidesgo&amp;utm_content=wepik" TargetMode="External"/><Relationship Id="rId5" Type="http://schemas.openxmlformats.org/officeDocument/2006/relationships/hyperlink" Target="http://bit.ly/33VAFh3" TargetMode="External"/><Relationship Id="rId6" Type="http://schemas.openxmlformats.org/officeDocument/2006/relationships/hyperlink" Target="https://www.freepik.com/?utm_source=slidesgo_template&amp;utm_medium=referral-link&amp;utm_campaign=promo-slide&amp;utm_term=slidesgo&amp;utm_content=freepik" TargetMode="External"/><Relationship Id="rId7" Type="http://schemas.openxmlformats.org/officeDocument/2006/relationships/hyperlink" Target="https://www.flaticon.com/?utm_source=slidesgo_template&amp;utm_medium=referral-link&amp;utm_campaign=promo-slide&amp;utm_term=slidesgo&amp;utm_content=flaticon" TargetMode="External"/><Relationship Id="rId8" Type="http://schemas.openxmlformats.org/officeDocument/2006/relationships/hyperlink" Target="https://storyset.com/?utm_source=slidesgo_template&amp;utm_medium=referral-link&amp;utm_campaign=promo-slide&amp;utm_term=slidesgo&amp;utm_content=storyset" TargetMode="External"/><Relationship Id="rId11" Type="http://schemas.openxmlformats.org/officeDocument/2006/relationships/slide" Target="/ppt/slides/slide70.xml"/><Relationship Id="rId10" Type="http://schemas.openxmlformats.org/officeDocument/2006/relationships/hyperlink" Target="https://vidfy.com/?utm_source=slidesgo_template&amp;utm_medium=referral-link&amp;utm_campaign=promo-slide&amp;utm_term=slidesgo&amp;utm_content=vidfy" TargetMode="External"/><Relationship Id="rId13" Type="http://schemas.openxmlformats.org/officeDocument/2006/relationships/slide" Target="/ppt/slides/slide66.xml"/><Relationship Id="rId12" Type="http://schemas.openxmlformats.org/officeDocument/2006/relationships/slide" Target="/ppt/slides/slide67.xml"/><Relationship Id="rId15" Type="http://schemas.openxmlformats.org/officeDocument/2006/relationships/slide" Target="/ppt/slides/slide72.xml"/><Relationship Id="rId14" Type="http://schemas.openxmlformats.org/officeDocument/2006/relationships/slide" Target="/ppt/slides/slide70.xml"/><Relationship Id="rId17" Type="http://schemas.openxmlformats.org/officeDocument/2006/relationships/image" Target="../media/image11.png"/><Relationship Id="rId16" Type="http://schemas.openxmlformats.org/officeDocument/2006/relationships/slide" Target="/ppt/slides/slide78.xml"/><Relationship Id="rId19" Type="http://schemas.openxmlformats.org/officeDocument/2006/relationships/image" Target="../media/image2.png"/><Relationship Id="rId18" Type="http://schemas.openxmlformats.org/officeDocument/2006/relationships/image" Target="../media/image5.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7.xml"/><Relationship Id="rId3" Type="http://schemas.openxmlformats.org/officeDocument/2006/relationships/image" Target="../media/image2.png"/><Relationship Id="rId4" Type="http://schemas.openxmlformats.org/officeDocument/2006/relationships/image" Target="../media/image5.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8.xml"/><Relationship Id="rId3" Type="http://schemas.openxmlformats.org/officeDocument/2006/relationships/image" Target="../media/image11.png"/><Relationship Id="rId4" Type="http://schemas.openxmlformats.org/officeDocument/2006/relationships/image" Target="../media/image2.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9.xml"/><Relationship Id="rId3" Type="http://schemas.openxmlformats.org/officeDocument/2006/relationships/image" Target="../media/image13.png"/><Relationship Id="rId4" Type="http://schemas.openxmlformats.org/officeDocument/2006/relationships/image" Target="../media/image5.png"/><Relationship Id="rId5" Type="http://schemas.openxmlformats.org/officeDocument/2006/relationships/image" Target="../media/image2.png"/><Relationship Id="rId6" Type="http://schemas.openxmlformats.org/officeDocument/2006/relationships/image" Target="../media/image11.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xml"/><Relationship Id="rId3" Type="http://schemas.openxmlformats.org/officeDocument/2006/relationships/image" Target="../media/image11.png"/><Relationship Id="rId4" Type="http://schemas.openxmlformats.org/officeDocument/2006/relationships/image" Target="../media/image2.png"/><Relationship Id="rId5" Type="http://schemas.openxmlformats.org/officeDocument/2006/relationships/image" Target="../media/image13.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0.xml"/><Relationship Id="rId3" Type="http://schemas.openxmlformats.org/officeDocument/2006/relationships/image" Target="../media/image2.png"/><Relationship Id="rId4" Type="http://schemas.openxmlformats.org/officeDocument/2006/relationships/image" Target="../media/image11.png"/><Relationship Id="rId5" Type="http://schemas.openxmlformats.org/officeDocument/2006/relationships/image" Target="../media/image13.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1.xml"/><Relationship Id="rId3" Type="http://schemas.openxmlformats.org/officeDocument/2006/relationships/image" Target="../media/image2.png"/><Relationship Id="rId4" Type="http://schemas.openxmlformats.org/officeDocument/2006/relationships/image" Target="../media/image24.png"/><Relationship Id="rId5" Type="http://schemas.openxmlformats.org/officeDocument/2006/relationships/image" Target="../media/image11.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2.xml"/><Relationship Id="rId3" Type="http://schemas.openxmlformats.org/officeDocument/2006/relationships/image" Target="../media/image5.png"/><Relationship Id="rId4" Type="http://schemas.openxmlformats.org/officeDocument/2006/relationships/image" Target="../media/image2.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3.xml"/><Relationship Id="rId3" Type="http://schemas.openxmlformats.org/officeDocument/2006/relationships/image" Target="../media/image2.png"/><Relationship Id="rId4" Type="http://schemas.openxmlformats.org/officeDocument/2006/relationships/image" Target="../media/image13.png"/><Relationship Id="rId5" Type="http://schemas.openxmlformats.org/officeDocument/2006/relationships/image" Target="../media/image11.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4.xml"/><Relationship Id="rId3" Type="http://schemas.openxmlformats.org/officeDocument/2006/relationships/image" Target="../media/image2.png"/><Relationship Id="rId4" Type="http://schemas.openxmlformats.org/officeDocument/2006/relationships/image" Target="../media/image24.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5.xml"/><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3.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6.xml"/><Relationship Id="rId3" Type="http://schemas.openxmlformats.org/officeDocument/2006/relationships/image" Target="../media/image11.png"/><Relationship Id="rId4" Type="http://schemas.openxmlformats.org/officeDocument/2006/relationships/image" Target="../media/image13.png"/><Relationship Id="rId5" Type="http://schemas.openxmlformats.org/officeDocument/2006/relationships/image" Target="../media/image2.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7.xml"/><Relationship Id="rId3" Type="http://schemas.openxmlformats.org/officeDocument/2006/relationships/image" Target="../media/image39.jpg"/><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8.xml"/><Relationship Id="rId3" Type="http://schemas.openxmlformats.org/officeDocument/2006/relationships/image" Target="../media/image2.png"/><Relationship Id="rId4" Type="http://schemas.openxmlformats.org/officeDocument/2006/relationships/image" Target="../media/image13.png"/><Relationship Id="rId5" Type="http://schemas.openxmlformats.org/officeDocument/2006/relationships/image" Target="../media/image43.png"/><Relationship Id="rId6" Type="http://schemas.openxmlformats.org/officeDocument/2006/relationships/image" Target="../media/image11.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9.xml"/><Relationship Id="rId3" Type="http://schemas.openxmlformats.org/officeDocument/2006/relationships/image" Target="../media/image5.png"/><Relationship Id="rId4" Type="http://schemas.openxmlformats.org/officeDocument/2006/relationships/image" Target="../media/image13.png"/><Relationship Id="rId5" Type="http://schemas.openxmlformats.org/officeDocument/2006/relationships/image" Target="../media/image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xml"/><Relationship Id="rId3" Type="http://schemas.openxmlformats.org/officeDocument/2006/relationships/image" Target="../media/image10.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50.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51.xml"/><Relationship Id="rId3" Type="http://schemas.openxmlformats.org/officeDocument/2006/relationships/image" Target="../media/image2.png"/><Relationship Id="rId4" Type="http://schemas.openxmlformats.org/officeDocument/2006/relationships/image" Target="../media/image13.png"/><Relationship Id="rId5" Type="http://schemas.openxmlformats.org/officeDocument/2006/relationships/image" Target="../media/image5.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2.xml"/><Relationship Id="rId3" Type="http://schemas.openxmlformats.org/officeDocument/2006/relationships/image" Target="../media/image54.png"/><Relationship Id="rId4" Type="http://schemas.openxmlformats.org/officeDocument/2006/relationships/image" Target="../media/image2.png"/><Relationship Id="rId5" Type="http://schemas.openxmlformats.org/officeDocument/2006/relationships/image" Target="../media/image5.png"/><Relationship Id="rId6" Type="http://schemas.openxmlformats.org/officeDocument/2006/relationships/image" Target="../media/image13.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3.xml"/><Relationship Id="rId3" Type="http://schemas.openxmlformats.org/officeDocument/2006/relationships/image" Target="../media/image47.png"/><Relationship Id="rId4" Type="http://schemas.openxmlformats.org/officeDocument/2006/relationships/image" Target="../media/image13.png"/><Relationship Id="rId5" Type="http://schemas.openxmlformats.org/officeDocument/2006/relationships/image" Target="../media/image2.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4.xml"/><Relationship Id="rId3" Type="http://schemas.openxmlformats.org/officeDocument/2006/relationships/image" Target="../media/image2.png"/><Relationship Id="rId4" Type="http://schemas.openxmlformats.org/officeDocument/2006/relationships/image" Target="../media/image13.png"/><Relationship Id="rId5" Type="http://schemas.openxmlformats.org/officeDocument/2006/relationships/image" Target="../media/image5.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5.xml"/><Relationship Id="rId3" Type="http://schemas.openxmlformats.org/officeDocument/2006/relationships/image" Target="../media/image11.png"/><Relationship Id="rId4" Type="http://schemas.openxmlformats.org/officeDocument/2006/relationships/image" Target="../media/image2.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6.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7.xml"/><Relationship Id="rId3" Type="http://schemas.openxmlformats.org/officeDocument/2006/relationships/image" Target="../media/image24.png"/><Relationship Id="rId4" Type="http://schemas.openxmlformats.org/officeDocument/2006/relationships/image" Target="../media/image2.png"/><Relationship Id="rId5" Type="http://schemas.openxmlformats.org/officeDocument/2006/relationships/image" Target="../media/image5.png"/><Relationship Id="rId6" Type="http://schemas.openxmlformats.org/officeDocument/2006/relationships/image" Target="../media/image13.png"/><Relationship Id="rId7" Type="http://schemas.openxmlformats.org/officeDocument/2006/relationships/image" Target="../media/image46.png"/><Relationship Id="rId8" Type="http://schemas.openxmlformats.org/officeDocument/2006/relationships/image" Target="../media/image56.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8.xml"/><Relationship Id="rId3" Type="http://schemas.openxmlformats.org/officeDocument/2006/relationships/image" Target="../media/image2.png"/><Relationship Id="rId4" Type="http://schemas.openxmlformats.org/officeDocument/2006/relationships/image" Target="../media/image13.png"/><Relationship Id="rId5" Type="http://schemas.openxmlformats.org/officeDocument/2006/relationships/image" Target="../media/image5.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9.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2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6.xml"/><Relationship Id="rId3" Type="http://schemas.openxmlformats.org/officeDocument/2006/relationships/image" Target="../media/image12.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0.xml"/><Relationship Id="rId3" Type="http://schemas.openxmlformats.org/officeDocument/2006/relationships/image" Target="../media/image24.png"/><Relationship Id="rId4" Type="http://schemas.openxmlformats.org/officeDocument/2006/relationships/image" Target="../media/image2.png"/><Relationship Id="rId5" Type="http://schemas.openxmlformats.org/officeDocument/2006/relationships/image" Target="../media/image5.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1.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2.png"/><Relationship Id="rId5" Type="http://schemas.openxmlformats.org/officeDocument/2006/relationships/image" Target="../media/image13.png"/><Relationship Id="rId6" Type="http://schemas.openxmlformats.org/officeDocument/2006/relationships/hyperlink" Target="https://docs.google.com/spreadsheets/d/1FrJfoaGdlRfOHkLa1VEjMwvKaxG5LhGNG6rSQPcNGlg/copy#gid=0" TargetMode="External"/><Relationship Id="rId7" Type="http://schemas.openxmlformats.org/officeDocument/2006/relationships/image" Target="../media/image52.png"/><Relationship Id="rId8" Type="http://schemas.openxmlformats.org/officeDocument/2006/relationships/image" Target="../media/image5.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2.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3.xml"/><Relationship Id="rId3" Type="http://schemas.openxmlformats.org/officeDocument/2006/relationships/image" Target="../media/image5.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4.xml"/><Relationship Id="rId3" Type="http://schemas.openxmlformats.org/officeDocument/2006/relationships/image" Target="../media/image5.png"/><Relationship Id="rId4" Type="http://schemas.openxmlformats.org/officeDocument/2006/relationships/image" Target="../media/image13.png"/><Relationship Id="rId5" Type="http://schemas.openxmlformats.org/officeDocument/2006/relationships/image" Target="../media/image2.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6.xml"/><Relationship Id="rId3" Type="http://schemas.openxmlformats.org/officeDocument/2006/relationships/hyperlink" Target="https://www.freepik.com/free-vector/3d-shapes-sky-tones-background_7261117.htm/?utm_source=slidesgo_template&amp;utm_medium=referral-link&amp;utm_campaign=sg_resources&amp;utm_content=freepik" TargetMode="External"/><Relationship Id="rId4" Type="http://schemas.openxmlformats.org/officeDocument/2006/relationships/image" Target="../media/image51.png"/><Relationship Id="rId9" Type="http://schemas.openxmlformats.org/officeDocument/2006/relationships/image" Target="../media/image55.png"/><Relationship Id="rId5" Type="http://schemas.openxmlformats.org/officeDocument/2006/relationships/image" Target="../media/image49.png"/><Relationship Id="rId6" Type="http://schemas.openxmlformats.org/officeDocument/2006/relationships/image" Target="../media/image45.png"/><Relationship Id="rId7" Type="http://schemas.openxmlformats.org/officeDocument/2006/relationships/image" Target="../media/image48.png"/><Relationship Id="rId8" Type="http://schemas.openxmlformats.org/officeDocument/2006/relationships/image" Target="../media/image53.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7.xml"/><Relationship Id="rId3" Type="http://schemas.openxmlformats.org/officeDocument/2006/relationships/hyperlink" Target="https://www.freepik.com/free-photo/young-boy-playing-computer_12500838.htm/?utm_source=slidesgo_template&amp;utm_medium=referral-link&amp;utm_campaign=sg_resources&amp;utm_content=freepik" TargetMode="External"/><Relationship Id="rId4" Type="http://schemas.openxmlformats.org/officeDocument/2006/relationships/hyperlink" Target="https://www.freepik.com/free-photo/young-boy-playing-computer_12500832.htm/?utm_source=slidesgo_template&amp;utm_medium=referral-link&amp;utm_campaign=sg_resources&amp;utm_content=freepik" TargetMode="External"/><Relationship Id="rId5" Type="http://schemas.openxmlformats.org/officeDocument/2006/relationships/hyperlink" Target="https://www.freepik.com/free-photo/happy-boy-with-adorable-smile_24749718.htm/?utm_source=slidesgo_template&amp;utm_medium=referral-link&amp;utm_campaign=sg_resources&amp;utm_content=freepik" TargetMode="External"/><Relationship Id="rId6" Type="http://schemas.openxmlformats.org/officeDocument/2006/relationships/hyperlink" Target="https://www.freepik.com/free-photo/excited-hispanic-schoolgirl-having-idea_4989938.htm/?utm_source=slidesgo_template&amp;utm_medium=referral-link&amp;utm_campaign=sg_resources&amp;utm_content=freepik" TargetMode="External"/><Relationship Id="rId7" Type="http://schemas.openxmlformats.org/officeDocument/2006/relationships/hyperlink" Target="https://www.freepik.com/free-vector/monochrome-realistic-liquid-effect-background_4954593.htm/?utm_source=slidesgo_template&amp;utm_medium=referral-link&amp;utm_campaign=sg_resources&amp;utm_content=freepik" TargetMode="External"/><Relationship Id="rId8" Type="http://schemas.openxmlformats.org/officeDocument/2006/relationships/hyperlink" Target="https://www.flaticon.com/packs/sweet-and-candy-shop-15?word=candy/?utm_source=slidesgo_template&amp;utm_medium=referral-link&amp;utm_campaign=sg_resources&amp;utm_content=flaticon" TargetMode="Externa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68.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6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7.xml"/><Relationship Id="rId3" Type="http://schemas.openxmlformats.org/officeDocument/2006/relationships/image" Target="../media/image19.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70.xml"/><Relationship Id="rId3" Type="http://schemas.openxmlformats.org/officeDocument/2006/relationships/hyperlink" Target="https://fonts.google.com/specimen/Zen+Dots" TargetMode="External"/><Relationship Id="rId4" Type="http://schemas.openxmlformats.org/officeDocument/2006/relationships/hyperlink" Target="https://fonts.google.com/specimen/Arimo" TargetMode="Externa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7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60.png"/><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65.png"/><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61.png"/><Relationship Id="rId14" Type="http://schemas.openxmlformats.org/officeDocument/2006/relationships/image" Target="../media/image63.png"/><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62.png"/><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72.xml"/><Relationship Id="rId3" Type="http://schemas.openxmlformats.org/officeDocument/2006/relationships/hyperlink" Target="https://bit.ly/2ZjL1pd" TargetMode="Externa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78.xml"/><Relationship Id="rId3" Type="http://schemas.openxmlformats.org/officeDocument/2006/relationships/hyperlink" Target="https://workspace.google.com/marketplace/app/icons_for_slides_docs/381578326502" TargetMode="External"/><Relationship Id="rId4" Type="http://schemas.openxmlformats.org/officeDocument/2006/relationships/hyperlink" Target="https://workspace.google.com/marketplace/app/icons_for_slides_docs/381578326502" TargetMode="Externa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xml"/><Relationship Id="rId3" Type="http://schemas.openxmlformats.org/officeDocument/2006/relationships/image" Target="../media/image2.png"/><Relationship Id="rId4" Type="http://schemas.openxmlformats.org/officeDocument/2006/relationships/image" Target="../media/image5.png"/><Relationship Id="rId5" Type="http://schemas.openxmlformats.org/officeDocument/2006/relationships/image" Target="../media/image13.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92.xml"/><Relationship Id="rId3" Type="http://schemas.openxmlformats.org/officeDocument/2006/relationships/hyperlink" Target="http://bit.ly/2PfT4lq" TargetMode="External"/><Relationship Id="rId4" Type="http://schemas.openxmlformats.org/officeDocument/2006/relationships/image" Target="../media/image68.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5" name="Shape 1785"/>
        <p:cNvGrpSpPr/>
        <p:nvPr/>
      </p:nvGrpSpPr>
      <p:grpSpPr>
        <a:xfrm>
          <a:off x="0" y="0"/>
          <a:ext cx="0" cy="0"/>
          <a:chOff x="0" y="0"/>
          <a:chExt cx="0" cy="0"/>
        </a:xfrm>
      </p:grpSpPr>
      <p:sp>
        <p:nvSpPr>
          <p:cNvPr id="1786" name="Google Shape;1786;p35"/>
          <p:cNvSpPr txBox="1"/>
          <p:nvPr>
            <p:ph type="ctrTitle"/>
          </p:nvPr>
        </p:nvSpPr>
        <p:spPr>
          <a:xfrm>
            <a:off x="1403575" y="1230900"/>
            <a:ext cx="6336900" cy="20721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3400">
                <a:solidFill>
                  <a:schemeClr val="dk1"/>
                </a:solidFill>
              </a:rPr>
              <a:t>Fibotics</a:t>
            </a:r>
            <a:r>
              <a:rPr b="1" i="1" lang="en" sz="3400">
                <a:solidFill>
                  <a:schemeClr val="dk1"/>
                </a:solidFill>
                <a:latin typeface="Zen Dots"/>
                <a:ea typeface="Zen Dots"/>
                <a:cs typeface="Zen Dots"/>
                <a:sym typeface="Zen Dots"/>
              </a:rPr>
              <a:t>,</a:t>
            </a:r>
            <a:r>
              <a:rPr b="1" i="1" lang="en" sz="3400">
                <a:solidFill>
                  <a:srgbClr val="0E6790"/>
                </a:solidFill>
                <a:latin typeface="Zen Dots"/>
                <a:ea typeface="Zen Dots"/>
                <a:cs typeface="Zen Dots"/>
                <a:sym typeface="Zen Dots"/>
              </a:rPr>
              <a:t> </a:t>
            </a:r>
            <a:r>
              <a:rPr lang="en" sz="3100"/>
              <a:t>RDC Group 5</a:t>
            </a:r>
            <a:r>
              <a:rPr b="1" i="1" lang="en" sz="3100">
                <a:latin typeface="Zen Dots"/>
                <a:ea typeface="Zen Dots"/>
                <a:cs typeface="Zen Dots"/>
                <a:sym typeface="Zen Dots"/>
              </a:rPr>
              <a:t>,</a:t>
            </a:r>
            <a:r>
              <a:rPr b="1" i="1" lang="en" sz="3100">
                <a:solidFill>
                  <a:srgbClr val="0E6790"/>
                </a:solidFill>
                <a:latin typeface="Zen Dots"/>
                <a:ea typeface="Zen Dots"/>
                <a:cs typeface="Zen Dots"/>
                <a:sym typeface="Zen Dots"/>
              </a:rPr>
              <a:t> </a:t>
            </a:r>
            <a:r>
              <a:rPr lang="en" sz="3100">
                <a:solidFill>
                  <a:schemeClr val="dk1"/>
                </a:solidFill>
              </a:rPr>
              <a:t>FINAL </a:t>
            </a:r>
            <a:r>
              <a:rPr lang="en" sz="3400"/>
              <a:t>PRESENTATION</a:t>
            </a:r>
            <a:endParaRPr b="1" i="1" sz="3400">
              <a:solidFill>
                <a:schemeClr val="dk2"/>
              </a:solidFill>
              <a:latin typeface="Zen Dots"/>
              <a:ea typeface="Zen Dots"/>
              <a:cs typeface="Zen Dots"/>
              <a:sym typeface="Zen Dots"/>
            </a:endParaRPr>
          </a:p>
        </p:txBody>
      </p:sp>
      <p:sp>
        <p:nvSpPr>
          <p:cNvPr id="1787" name="Google Shape;1787;p35"/>
          <p:cNvSpPr/>
          <p:nvPr/>
        </p:nvSpPr>
        <p:spPr>
          <a:xfrm>
            <a:off x="6859046" y="539999"/>
            <a:ext cx="1474851" cy="173886"/>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lt1"/>
                </a:solidFill>
                <a:latin typeface="Zen Dots"/>
              </a:rPr>
              <a:t>Fibotics</a:t>
            </a:r>
          </a:p>
        </p:txBody>
      </p:sp>
      <p:grpSp>
        <p:nvGrpSpPr>
          <p:cNvPr id="1788" name="Google Shape;1788;p35"/>
          <p:cNvGrpSpPr/>
          <p:nvPr/>
        </p:nvGrpSpPr>
        <p:grpSpPr>
          <a:xfrm>
            <a:off x="804440" y="3531599"/>
            <a:ext cx="667682" cy="667682"/>
            <a:chOff x="9011850" y="1484962"/>
            <a:chExt cx="552900" cy="552900"/>
          </a:xfrm>
        </p:grpSpPr>
        <p:pic>
          <p:nvPicPr>
            <p:cNvPr id="1789" name="Google Shape;1789;p35"/>
            <p:cNvPicPr preferRelativeResize="0"/>
            <p:nvPr/>
          </p:nvPicPr>
          <p:blipFill rotWithShape="1">
            <a:blip r:embed="rId3">
              <a:alphaModFix/>
            </a:blip>
            <a:srcRect b="0" l="0" r="0" t="0"/>
            <a:stretch/>
          </p:blipFill>
          <p:spPr>
            <a:xfrm>
              <a:off x="9011850" y="1484962"/>
              <a:ext cx="552900" cy="552900"/>
            </a:xfrm>
            <a:prstGeom prst="rect">
              <a:avLst/>
            </a:prstGeom>
            <a:noFill/>
            <a:ln>
              <a:noFill/>
            </a:ln>
          </p:spPr>
        </p:pic>
        <p:pic>
          <p:nvPicPr>
            <p:cNvPr id="1790" name="Google Shape;1790;p35"/>
            <p:cNvPicPr preferRelativeResize="0"/>
            <p:nvPr/>
          </p:nvPicPr>
          <p:blipFill rotWithShape="1">
            <a:blip r:embed="rId3">
              <a:alphaModFix/>
            </a:blip>
            <a:srcRect b="0" l="0" r="0" t="0"/>
            <a:stretch/>
          </p:blipFill>
          <p:spPr>
            <a:xfrm>
              <a:off x="9011850" y="1484962"/>
              <a:ext cx="552900" cy="552900"/>
            </a:xfrm>
            <a:prstGeom prst="rect">
              <a:avLst/>
            </a:prstGeom>
            <a:noFill/>
            <a:ln>
              <a:noFill/>
            </a:ln>
          </p:spPr>
        </p:pic>
        <p:pic>
          <p:nvPicPr>
            <p:cNvPr id="1791" name="Google Shape;1791;p35"/>
            <p:cNvPicPr preferRelativeResize="0"/>
            <p:nvPr/>
          </p:nvPicPr>
          <p:blipFill rotWithShape="1">
            <a:blip r:embed="rId3">
              <a:alphaModFix/>
            </a:blip>
            <a:srcRect b="0" l="0" r="0" t="0"/>
            <a:stretch/>
          </p:blipFill>
          <p:spPr>
            <a:xfrm>
              <a:off x="9011850" y="1484962"/>
              <a:ext cx="552900" cy="552900"/>
            </a:xfrm>
            <a:prstGeom prst="rect">
              <a:avLst/>
            </a:prstGeom>
            <a:noFill/>
            <a:ln>
              <a:noFill/>
            </a:ln>
          </p:spPr>
        </p:pic>
        <p:pic>
          <p:nvPicPr>
            <p:cNvPr id="1792" name="Google Shape;1792;p35"/>
            <p:cNvPicPr preferRelativeResize="0"/>
            <p:nvPr/>
          </p:nvPicPr>
          <p:blipFill rotWithShape="1">
            <a:blip r:embed="rId3">
              <a:alphaModFix/>
            </a:blip>
            <a:srcRect b="0" l="0" r="0" t="0"/>
            <a:stretch/>
          </p:blipFill>
          <p:spPr>
            <a:xfrm>
              <a:off x="9011850" y="1484962"/>
              <a:ext cx="552900" cy="552900"/>
            </a:xfrm>
            <a:prstGeom prst="rect">
              <a:avLst/>
            </a:prstGeom>
            <a:noFill/>
            <a:ln>
              <a:noFill/>
            </a:ln>
          </p:spPr>
        </p:pic>
      </p:grpSp>
      <p:sp>
        <p:nvSpPr>
          <p:cNvPr id="1793" name="Google Shape;1793;p35"/>
          <p:cNvSpPr/>
          <p:nvPr/>
        </p:nvSpPr>
        <p:spPr>
          <a:xfrm>
            <a:off x="1797375" y="2706900"/>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35"/>
          <p:cNvSpPr/>
          <p:nvPr/>
        </p:nvSpPr>
        <p:spPr>
          <a:xfrm>
            <a:off x="7024250" y="2706900"/>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95" name="Google Shape;1795;p35"/>
          <p:cNvGrpSpPr/>
          <p:nvPr/>
        </p:nvGrpSpPr>
        <p:grpSpPr>
          <a:xfrm>
            <a:off x="2011449" y="225750"/>
            <a:ext cx="790214" cy="667702"/>
            <a:chOff x="2011449" y="225750"/>
            <a:chExt cx="790214" cy="667702"/>
          </a:xfrm>
        </p:grpSpPr>
        <p:pic>
          <p:nvPicPr>
            <p:cNvPr id="1796" name="Google Shape;1796;p35"/>
            <p:cNvPicPr preferRelativeResize="0"/>
            <p:nvPr/>
          </p:nvPicPr>
          <p:blipFill rotWithShape="1">
            <a:blip r:embed="rId4">
              <a:alphaModFix/>
            </a:blip>
            <a:srcRect b="0" l="0" r="0" t="4915"/>
            <a:stretch/>
          </p:blipFill>
          <p:spPr>
            <a:xfrm>
              <a:off x="2099438" y="225750"/>
              <a:ext cx="702225" cy="667702"/>
            </a:xfrm>
            <a:prstGeom prst="rect">
              <a:avLst/>
            </a:prstGeom>
            <a:noFill/>
            <a:ln>
              <a:noFill/>
            </a:ln>
            <a:effectLst>
              <a:outerShdw blurRad="157163" rotWithShape="0" algn="bl" dir="3180000" dist="104775">
                <a:srgbClr val="0E6790">
                  <a:alpha val="61960"/>
                </a:srgbClr>
              </a:outerShdw>
            </a:effectLst>
          </p:spPr>
        </p:pic>
        <p:grpSp>
          <p:nvGrpSpPr>
            <p:cNvPr id="1797" name="Google Shape;1797;p35"/>
            <p:cNvGrpSpPr/>
            <p:nvPr/>
          </p:nvGrpSpPr>
          <p:grpSpPr>
            <a:xfrm>
              <a:off x="2011449" y="446025"/>
              <a:ext cx="785500" cy="283075"/>
              <a:chOff x="2011449" y="446025"/>
              <a:chExt cx="785500" cy="283075"/>
            </a:xfrm>
          </p:grpSpPr>
          <p:sp>
            <p:nvSpPr>
              <p:cNvPr id="1798" name="Google Shape;1798;p35"/>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5"/>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5"/>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01" name="Google Shape;1801;p35"/>
          <p:cNvGrpSpPr/>
          <p:nvPr/>
        </p:nvGrpSpPr>
        <p:grpSpPr>
          <a:xfrm flipH="1">
            <a:off x="7073306" y="2649036"/>
            <a:ext cx="1769064" cy="1795580"/>
            <a:chOff x="7374943" y="493061"/>
            <a:chExt cx="1769064" cy="1795580"/>
          </a:xfrm>
        </p:grpSpPr>
        <p:pic>
          <p:nvPicPr>
            <p:cNvPr id="1802" name="Google Shape;1802;p35"/>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1803" name="Google Shape;1803;p35"/>
            <p:cNvGrpSpPr/>
            <p:nvPr/>
          </p:nvGrpSpPr>
          <p:grpSpPr>
            <a:xfrm>
              <a:off x="8164220" y="1199575"/>
              <a:ext cx="615290" cy="284475"/>
              <a:chOff x="1791515" y="444625"/>
              <a:chExt cx="963346" cy="284475"/>
            </a:xfrm>
          </p:grpSpPr>
          <p:sp>
            <p:nvSpPr>
              <p:cNvPr id="1804" name="Google Shape;1804;p35"/>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a:effectLst>
                <a:outerShdw blurRad="57150" rotWithShape="0" algn="bl" dir="5400000" dist="19050">
                  <a:srgbClr val="000000">
                    <a:alpha val="49803"/>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5"/>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a:effectLst>
                <a:outerShdw blurRad="57150" rotWithShape="0" algn="bl" dir="5400000" dist="19050">
                  <a:srgbClr val="000000">
                    <a:alpha val="49803"/>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35"/>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a:effectLst>
                <a:outerShdw blurRad="57150" rotWithShape="0" algn="bl" dir="5400000" dist="19050">
                  <a:srgbClr val="000000">
                    <a:alpha val="49803"/>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807" name="Google Shape;1807;p35"/>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3" name="Shape 1913"/>
        <p:cNvGrpSpPr/>
        <p:nvPr/>
      </p:nvGrpSpPr>
      <p:grpSpPr>
        <a:xfrm>
          <a:off x="0" y="0"/>
          <a:ext cx="0" cy="0"/>
          <a:chOff x="0" y="0"/>
          <a:chExt cx="0" cy="0"/>
        </a:xfrm>
      </p:grpSpPr>
      <p:sp>
        <p:nvSpPr>
          <p:cNvPr id="1914" name="Google Shape;1914;p44"/>
          <p:cNvSpPr txBox="1"/>
          <p:nvPr>
            <p:ph idx="1" type="subTitle"/>
          </p:nvPr>
        </p:nvSpPr>
        <p:spPr>
          <a:xfrm>
            <a:off x="5485975" y="2173738"/>
            <a:ext cx="3473100" cy="121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1 dual-purpose pneumatic cylinder (catapult/dispenser and push up lagori)</a:t>
            </a:r>
            <a:endParaRPr/>
          </a:p>
          <a:p>
            <a:pPr indent="0" lvl="0" marL="0" rtl="0" algn="ctr">
              <a:lnSpc>
                <a:spcPct val="100000"/>
              </a:lnSpc>
              <a:spcBef>
                <a:spcPts val="0"/>
              </a:spcBef>
              <a:spcAft>
                <a:spcPts val="0"/>
              </a:spcAft>
              <a:buClr>
                <a:schemeClr val="dk1"/>
              </a:buClr>
              <a:buSzPts val="1100"/>
              <a:buFont typeface="Arial"/>
              <a:buNone/>
            </a:pPr>
            <a:r>
              <a:t/>
            </a:r>
            <a:endParaRPr/>
          </a:p>
          <a:p>
            <a:pPr indent="0" lvl="0" marL="0" rtl="0" algn="ctr">
              <a:lnSpc>
                <a:spcPct val="100000"/>
              </a:lnSpc>
              <a:spcBef>
                <a:spcPts val="0"/>
              </a:spcBef>
              <a:spcAft>
                <a:spcPts val="0"/>
              </a:spcAft>
              <a:buClr>
                <a:schemeClr val="dk1"/>
              </a:buClr>
              <a:buSzPts val="1100"/>
              <a:buFont typeface="Arial"/>
              <a:buNone/>
            </a:pPr>
            <a:r>
              <a:rPr lang="en"/>
              <a:t>1 pneumatic cylinder to push out lagori</a:t>
            </a:r>
            <a:endParaRPr/>
          </a:p>
          <a:p>
            <a:pPr indent="0" lvl="0" marL="0" rtl="0" algn="ctr">
              <a:lnSpc>
                <a:spcPct val="100000"/>
              </a:lnSpc>
              <a:spcBef>
                <a:spcPts val="0"/>
              </a:spcBef>
              <a:spcAft>
                <a:spcPts val="0"/>
              </a:spcAft>
              <a:buClr>
                <a:schemeClr val="dk1"/>
              </a:buClr>
              <a:buSzPts val="1100"/>
              <a:buFont typeface="Arial"/>
              <a:buNone/>
            </a:pPr>
            <a:r>
              <a:t/>
            </a:r>
            <a:endParaRPr/>
          </a:p>
          <a:p>
            <a:pPr indent="0" lvl="0" marL="0" rtl="0" algn="ctr">
              <a:lnSpc>
                <a:spcPct val="100000"/>
              </a:lnSpc>
              <a:spcBef>
                <a:spcPts val="0"/>
              </a:spcBef>
              <a:spcAft>
                <a:spcPts val="0"/>
              </a:spcAft>
              <a:buClr>
                <a:schemeClr val="dk1"/>
              </a:buClr>
              <a:buSzPts val="1100"/>
              <a:buFont typeface="Arial"/>
              <a:buNone/>
            </a:pPr>
            <a:r>
              <a:rPr lang="en"/>
              <a:t>2 pneumatic cylinders (catapults/dispensers)</a:t>
            </a:r>
            <a:endParaRPr/>
          </a:p>
          <a:p>
            <a:pPr indent="0" lvl="0" marL="0" rtl="0" algn="ctr">
              <a:lnSpc>
                <a:spcPct val="100000"/>
              </a:lnSpc>
              <a:spcBef>
                <a:spcPts val="0"/>
              </a:spcBef>
              <a:spcAft>
                <a:spcPts val="0"/>
              </a:spcAft>
              <a:buClr>
                <a:schemeClr val="dk1"/>
              </a:buClr>
              <a:buSzPts val="1100"/>
              <a:buFont typeface="Arial"/>
              <a:buNone/>
            </a:pPr>
            <a:r>
              <a:t/>
            </a:r>
            <a:endParaRPr/>
          </a:p>
          <a:p>
            <a:pPr indent="0" lvl="0" marL="0" rtl="0" algn="ctr">
              <a:lnSpc>
                <a:spcPct val="100000"/>
              </a:lnSpc>
              <a:spcBef>
                <a:spcPts val="0"/>
              </a:spcBef>
              <a:spcAft>
                <a:spcPts val="0"/>
              </a:spcAft>
              <a:buClr>
                <a:schemeClr val="dk1"/>
              </a:buClr>
              <a:buSzPts val="1100"/>
              <a:buFont typeface="Arial"/>
              <a:buNone/>
            </a:pPr>
            <a:r>
              <a:rPr lang="en"/>
              <a:t>Reliability ++</a:t>
            </a:r>
            <a:endParaRPr/>
          </a:p>
          <a:p>
            <a:pPr indent="0" lvl="0" marL="0" rtl="0" algn="ctr">
              <a:lnSpc>
                <a:spcPct val="100000"/>
              </a:lnSpc>
              <a:spcBef>
                <a:spcPts val="0"/>
              </a:spcBef>
              <a:spcAft>
                <a:spcPts val="0"/>
              </a:spcAft>
              <a:buClr>
                <a:schemeClr val="dk1"/>
              </a:buClr>
              <a:buSzPts val="1100"/>
              <a:buFont typeface="Arial"/>
              <a:buNone/>
            </a:pPr>
            <a:r>
              <a:t/>
            </a:r>
            <a:endParaRPr/>
          </a:p>
          <a:p>
            <a:pPr indent="0" lvl="0" marL="0" rtl="0" algn="ctr">
              <a:lnSpc>
                <a:spcPct val="100000"/>
              </a:lnSpc>
              <a:spcBef>
                <a:spcPts val="0"/>
              </a:spcBef>
              <a:spcAft>
                <a:spcPts val="0"/>
              </a:spcAft>
              <a:buClr>
                <a:schemeClr val="dk1"/>
              </a:buClr>
              <a:buSzPts val="1100"/>
              <a:buFont typeface="Arial"/>
              <a:buNone/>
            </a:pPr>
            <a:r>
              <a:rPr lang="en"/>
              <a:t>Passive loading mechanism (rack)</a:t>
            </a:r>
            <a:endParaRPr/>
          </a:p>
          <a:p>
            <a:pPr indent="0" lvl="0" marL="0" rtl="0" algn="l">
              <a:lnSpc>
                <a:spcPct val="100000"/>
              </a:lnSpc>
              <a:spcBef>
                <a:spcPts val="0"/>
              </a:spcBef>
              <a:spcAft>
                <a:spcPts val="0"/>
              </a:spcAft>
              <a:buClr>
                <a:schemeClr val="dk1"/>
              </a:buClr>
              <a:buSzPts val="1100"/>
              <a:buFont typeface="Arial"/>
              <a:buNone/>
            </a:pPr>
            <a:r>
              <a:t/>
            </a:r>
            <a:endParaRPr/>
          </a:p>
        </p:txBody>
      </p:sp>
      <p:sp>
        <p:nvSpPr>
          <p:cNvPr id="1915" name="Google Shape;1915;p44"/>
          <p:cNvSpPr txBox="1"/>
          <p:nvPr>
            <p:ph type="title"/>
          </p:nvPr>
        </p:nvSpPr>
        <p:spPr>
          <a:xfrm>
            <a:off x="5485975" y="1272975"/>
            <a:ext cx="3852000" cy="87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OUR DESIGN</a:t>
            </a:r>
            <a:endParaRPr/>
          </a:p>
          <a:p>
            <a:pPr indent="0" lvl="0" marL="0" rtl="0" algn="ctr">
              <a:lnSpc>
                <a:spcPct val="100000"/>
              </a:lnSpc>
              <a:spcBef>
                <a:spcPts val="0"/>
              </a:spcBef>
              <a:spcAft>
                <a:spcPts val="0"/>
              </a:spcAft>
              <a:buSzPts val="3000"/>
              <a:buNone/>
            </a:pPr>
            <a:r>
              <a:rPr lang="en"/>
              <a:t>(Final Product)</a:t>
            </a:r>
            <a:endParaRPr/>
          </a:p>
        </p:txBody>
      </p:sp>
      <p:pic>
        <p:nvPicPr>
          <p:cNvPr id="1916" name="Google Shape;1916;p44"/>
          <p:cNvPicPr preferRelativeResize="0"/>
          <p:nvPr/>
        </p:nvPicPr>
        <p:blipFill rotWithShape="1">
          <a:blip r:embed="rId3">
            <a:alphaModFix/>
          </a:blip>
          <a:srcRect b="12005" l="12492" r="12342" t="18400"/>
          <a:stretch/>
        </p:blipFill>
        <p:spPr>
          <a:xfrm flipH="1">
            <a:off x="8186444" y="3095300"/>
            <a:ext cx="1587500" cy="1469801"/>
          </a:xfrm>
          <a:prstGeom prst="rect">
            <a:avLst/>
          </a:prstGeom>
          <a:noFill/>
          <a:ln>
            <a:noFill/>
          </a:ln>
        </p:spPr>
      </p:pic>
      <p:grpSp>
        <p:nvGrpSpPr>
          <p:cNvPr id="1917" name="Google Shape;1917;p44"/>
          <p:cNvGrpSpPr/>
          <p:nvPr/>
        </p:nvGrpSpPr>
        <p:grpSpPr>
          <a:xfrm flipH="1">
            <a:off x="4159838" y="4180625"/>
            <a:ext cx="1235670" cy="1050349"/>
            <a:chOff x="7598377" y="3330050"/>
            <a:chExt cx="1235670" cy="1050349"/>
          </a:xfrm>
        </p:grpSpPr>
        <p:pic>
          <p:nvPicPr>
            <p:cNvPr id="1918" name="Google Shape;1918;p44"/>
            <p:cNvPicPr preferRelativeResize="0"/>
            <p:nvPr/>
          </p:nvPicPr>
          <p:blipFill rotWithShape="1">
            <a:blip r:embed="rId4">
              <a:alphaModFix/>
            </a:blip>
            <a:srcRect b="0" l="0" r="0" t="4915"/>
            <a:stretch/>
          </p:blipFill>
          <p:spPr>
            <a:xfrm>
              <a:off x="7716543" y="3330050"/>
              <a:ext cx="1104651" cy="1050349"/>
            </a:xfrm>
            <a:prstGeom prst="rect">
              <a:avLst/>
            </a:prstGeom>
            <a:noFill/>
            <a:ln>
              <a:noFill/>
            </a:ln>
            <a:effectLst>
              <a:outerShdw blurRad="157163" rotWithShape="0" algn="bl" dir="3180000" dist="104775">
                <a:srgbClr val="0E6790">
                  <a:alpha val="61960"/>
                </a:srgbClr>
              </a:outerShdw>
            </a:effectLst>
          </p:spPr>
        </p:pic>
        <p:grpSp>
          <p:nvGrpSpPr>
            <p:cNvPr id="1919" name="Google Shape;1919;p44"/>
            <p:cNvGrpSpPr/>
            <p:nvPr/>
          </p:nvGrpSpPr>
          <p:grpSpPr>
            <a:xfrm>
              <a:off x="7598377" y="3676569"/>
              <a:ext cx="1235670" cy="445305"/>
              <a:chOff x="2011449" y="446025"/>
              <a:chExt cx="785500" cy="283075"/>
            </a:xfrm>
          </p:grpSpPr>
          <p:sp>
            <p:nvSpPr>
              <p:cNvPr id="1920" name="Google Shape;1920;p44"/>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4"/>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4"/>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23" name="Google Shape;1923;p44"/>
          <p:cNvSpPr/>
          <p:nvPr/>
        </p:nvSpPr>
        <p:spPr>
          <a:xfrm>
            <a:off x="4633709" y="14966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44"/>
          <p:cNvSpPr/>
          <p:nvPr/>
        </p:nvSpPr>
        <p:spPr>
          <a:xfrm>
            <a:off x="7997109" y="14966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925" name="Google Shape;1925;p44"/>
          <p:cNvPicPr preferRelativeResize="0"/>
          <p:nvPr/>
        </p:nvPicPr>
        <p:blipFill rotWithShape="1">
          <a:blip r:embed="rId5">
            <a:alphaModFix/>
          </a:blip>
          <a:srcRect b="8687" l="0" r="0" t="6061"/>
          <a:stretch/>
        </p:blipFill>
        <p:spPr>
          <a:xfrm rot="1658900">
            <a:off x="-476948" y="326972"/>
            <a:ext cx="1435321" cy="1293482"/>
          </a:xfrm>
          <a:prstGeom prst="rect">
            <a:avLst/>
          </a:prstGeom>
          <a:noFill/>
          <a:ln>
            <a:noFill/>
          </a:ln>
          <a:effectLst>
            <a:outerShdw blurRad="142875" rotWithShape="0" algn="bl" dir="5400000" dist="76200">
              <a:srgbClr val="0E6790">
                <a:alpha val="81960"/>
              </a:srgbClr>
            </a:outerShdw>
          </a:effectLst>
        </p:spPr>
      </p:pic>
      <p:pic>
        <p:nvPicPr>
          <p:cNvPr id="1926" name="Google Shape;1926;p44"/>
          <p:cNvPicPr preferRelativeResize="0"/>
          <p:nvPr/>
        </p:nvPicPr>
        <p:blipFill>
          <a:blip r:embed="rId6">
            <a:alphaModFix/>
          </a:blip>
          <a:stretch>
            <a:fillRect/>
          </a:stretch>
        </p:blipFill>
        <p:spPr>
          <a:xfrm>
            <a:off x="-9" y="993775"/>
            <a:ext cx="2678496" cy="3571328"/>
          </a:xfrm>
          <a:prstGeom prst="rect">
            <a:avLst/>
          </a:prstGeom>
          <a:noFill/>
          <a:ln>
            <a:noFill/>
          </a:ln>
        </p:spPr>
      </p:pic>
      <p:pic>
        <p:nvPicPr>
          <p:cNvPr id="1927" name="Google Shape;1927;p44"/>
          <p:cNvPicPr preferRelativeResize="0"/>
          <p:nvPr/>
        </p:nvPicPr>
        <p:blipFill>
          <a:blip r:embed="rId7">
            <a:alphaModFix/>
          </a:blip>
          <a:stretch>
            <a:fillRect/>
          </a:stretch>
        </p:blipFill>
        <p:spPr>
          <a:xfrm>
            <a:off x="2678475" y="940850"/>
            <a:ext cx="2717025" cy="3622676"/>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1" name="Shape 1931"/>
        <p:cNvGrpSpPr/>
        <p:nvPr/>
      </p:nvGrpSpPr>
      <p:grpSpPr>
        <a:xfrm>
          <a:off x="0" y="0"/>
          <a:ext cx="0" cy="0"/>
          <a:chOff x="0" y="0"/>
          <a:chExt cx="0" cy="0"/>
        </a:xfrm>
      </p:grpSpPr>
      <p:sp>
        <p:nvSpPr>
          <p:cNvPr id="1932" name="Google Shape;1932;p45"/>
          <p:cNvSpPr txBox="1"/>
          <p:nvPr>
            <p:ph type="title"/>
          </p:nvPr>
        </p:nvSpPr>
        <p:spPr>
          <a:xfrm>
            <a:off x="4572009" y="1157300"/>
            <a:ext cx="3852000" cy="84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HOW IT </a:t>
            </a:r>
            <a:endParaRPr/>
          </a:p>
          <a:p>
            <a:pPr indent="0" lvl="0" marL="0" rtl="0" algn="ctr">
              <a:lnSpc>
                <a:spcPct val="100000"/>
              </a:lnSpc>
              <a:spcBef>
                <a:spcPts val="0"/>
              </a:spcBef>
              <a:spcAft>
                <a:spcPts val="0"/>
              </a:spcAft>
              <a:buSzPts val="3000"/>
              <a:buNone/>
            </a:pPr>
            <a:r>
              <a:rPr lang="en"/>
              <a:t>WORKS: Lagori system</a:t>
            </a:r>
            <a:endParaRPr b="0" i="0" sz="1400">
              <a:solidFill>
                <a:schemeClr val="dk1"/>
              </a:solidFill>
              <a:latin typeface="Arimo"/>
              <a:ea typeface="Arimo"/>
              <a:cs typeface="Arimo"/>
              <a:sym typeface="Arimo"/>
            </a:endParaRPr>
          </a:p>
          <a:p>
            <a:pPr indent="0" lvl="0" marL="0" rtl="0" algn="ctr">
              <a:lnSpc>
                <a:spcPct val="100000"/>
              </a:lnSpc>
              <a:spcBef>
                <a:spcPts val="0"/>
              </a:spcBef>
              <a:spcAft>
                <a:spcPts val="0"/>
              </a:spcAft>
              <a:buSzPts val="3000"/>
              <a:buNone/>
            </a:pPr>
            <a:r>
              <a:t/>
            </a:r>
            <a:endParaRPr/>
          </a:p>
        </p:txBody>
      </p:sp>
      <p:pic>
        <p:nvPicPr>
          <p:cNvPr id="1933" name="Google Shape;1933;p45"/>
          <p:cNvPicPr preferRelativeResize="0"/>
          <p:nvPr/>
        </p:nvPicPr>
        <p:blipFill rotWithShape="1">
          <a:blip r:embed="rId3">
            <a:alphaModFix/>
          </a:blip>
          <a:srcRect b="12005" l="12492" r="12342" t="18400"/>
          <a:stretch/>
        </p:blipFill>
        <p:spPr>
          <a:xfrm flipH="1">
            <a:off x="8120094" y="3263800"/>
            <a:ext cx="1587500" cy="1469801"/>
          </a:xfrm>
          <a:prstGeom prst="rect">
            <a:avLst/>
          </a:prstGeom>
          <a:noFill/>
          <a:ln>
            <a:noFill/>
          </a:ln>
        </p:spPr>
      </p:pic>
      <p:grpSp>
        <p:nvGrpSpPr>
          <p:cNvPr id="1934" name="Google Shape;1934;p45"/>
          <p:cNvGrpSpPr/>
          <p:nvPr/>
        </p:nvGrpSpPr>
        <p:grpSpPr>
          <a:xfrm flipH="1">
            <a:off x="4159838" y="4180625"/>
            <a:ext cx="1235670" cy="1050349"/>
            <a:chOff x="7598377" y="3330050"/>
            <a:chExt cx="1235670" cy="1050349"/>
          </a:xfrm>
        </p:grpSpPr>
        <p:pic>
          <p:nvPicPr>
            <p:cNvPr id="1935" name="Google Shape;1935;p45"/>
            <p:cNvPicPr preferRelativeResize="0"/>
            <p:nvPr/>
          </p:nvPicPr>
          <p:blipFill rotWithShape="1">
            <a:blip r:embed="rId4">
              <a:alphaModFix/>
            </a:blip>
            <a:srcRect b="0" l="0" r="0" t="4915"/>
            <a:stretch/>
          </p:blipFill>
          <p:spPr>
            <a:xfrm>
              <a:off x="7716543" y="3330050"/>
              <a:ext cx="1104651" cy="1050349"/>
            </a:xfrm>
            <a:prstGeom prst="rect">
              <a:avLst/>
            </a:prstGeom>
            <a:noFill/>
            <a:ln>
              <a:noFill/>
            </a:ln>
            <a:effectLst>
              <a:outerShdw blurRad="157163" rotWithShape="0" algn="bl" dir="3180000" dist="104775">
                <a:srgbClr val="0E6790">
                  <a:alpha val="61960"/>
                </a:srgbClr>
              </a:outerShdw>
            </a:effectLst>
          </p:spPr>
        </p:pic>
        <p:grpSp>
          <p:nvGrpSpPr>
            <p:cNvPr id="1936" name="Google Shape;1936;p45"/>
            <p:cNvGrpSpPr/>
            <p:nvPr/>
          </p:nvGrpSpPr>
          <p:grpSpPr>
            <a:xfrm>
              <a:off x="7598377" y="3676569"/>
              <a:ext cx="1235670" cy="445305"/>
              <a:chOff x="2011449" y="446025"/>
              <a:chExt cx="785500" cy="283075"/>
            </a:xfrm>
          </p:grpSpPr>
          <p:sp>
            <p:nvSpPr>
              <p:cNvPr id="1937" name="Google Shape;1937;p45"/>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5"/>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5"/>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40" name="Google Shape;1940;p45"/>
          <p:cNvSpPr/>
          <p:nvPr/>
        </p:nvSpPr>
        <p:spPr>
          <a:xfrm>
            <a:off x="4761459" y="11918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45"/>
          <p:cNvSpPr/>
          <p:nvPr/>
        </p:nvSpPr>
        <p:spPr>
          <a:xfrm>
            <a:off x="7807659" y="11918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942" name="Google Shape;1942;p45"/>
          <p:cNvPicPr preferRelativeResize="0"/>
          <p:nvPr/>
        </p:nvPicPr>
        <p:blipFill rotWithShape="1">
          <a:blip r:embed="rId5">
            <a:alphaModFix/>
          </a:blip>
          <a:srcRect b="8687" l="0" r="0" t="6061"/>
          <a:stretch/>
        </p:blipFill>
        <p:spPr>
          <a:xfrm rot="1658900">
            <a:off x="-476948" y="326972"/>
            <a:ext cx="1435321" cy="1293482"/>
          </a:xfrm>
          <a:prstGeom prst="rect">
            <a:avLst/>
          </a:prstGeom>
          <a:noFill/>
          <a:ln>
            <a:noFill/>
          </a:ln>
          <a:effectLst>
            <a:outerShdw blurRad="142875" rotWithShape="0" algn="bl" dir="5400000" dist="76200">
              <a:srgbClr val="0E6790">
                <a:alpha val="81960"/>
              </a:srgbClr>
            </a:outerShdw>
          </a:effectLst>
        </p:spPr>
      </p:pic>
      <p:sp>
        <p:nvSpPr>
          <p:cNvPr id="1943" name="Google Shape;1943;p45"/>
          <p:cNvSpPr txBox="1"/>
          <p:nvPr/>
        </p:nvSpPr>
        <p:spPr>
          <a:xfrm>
            <a:off x="4999050" y="2386075"/>
            <a:ext cx="2997900" cy="1908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dk1"/>
                </a:solidFill>
                <a:latin typeface="Arimo"/>
                <a:ea typeface="Arimo"/>
                <a:cs typeface="Arimo"/>
                <a:sym typeface="Arimo"/>
              </a:rPr>
              <a:t>Manual mode: for more precise adjustments (++ dexterity)</a:t>
            </a:r>
            <a:endParaRPr>
              <a:solidFill>
                <a:schemeClr val="dk1"/>
              </a:solidFill>
              <a:latin typeface="Arimo"/>
              <a:ea typeface="Arimo"/>
              <a:cs typeface="Arimo"/>
              <a:sym typeface="Arimo"/>
            </a:endParaRPr>
          </a:p>
          <a:p>
            <a:pPr indent="0" lvl="0" marL="0" rtl="0" algn="l">
              <a:spcBef>
                <a:spcPts val="0"/>
              </a:spcBef>
              <a:spcAft>
                <a:spcPts val="0"/>
              </a:spcAft>
              <a:buNone/>
            </a:pPr>
            <a:r>
              <a:t/>
            </a:r>
            <a:endParaRPr>
              <a:solidFill>
                <a:schemeClr val="dk1"/>
              </a:solidFill>
              <a:latin typeface="Arimo"/>
              <a:ea typeface="Arimo"/>
              <a:cs typeface="Arimo"/>
              <a:sym typeface="Arimo"/>
            </a:endParaRPr>
          </a:p>
          <a:p>
            <a:pPr indent="0" lvl="0" marL="0" rtl="0" algn="l">
              <a:spcBef>
                <a:spcPts val="0"/>
              </a:spcBef>
              <a:spcAft>
                <a:spcPts val="0"/>
              </a:spcAft>
              <a:buNone/>
            </a:pPr>
            <a:r>
              <a:rPr lang="en">
                <a:solidFill>
                  <a:schemeClr val="dk1"/>
                </a:solidFill>
                <a:latin typeface="Arimo"/>
                <a:ea typeface="Arimo"/>
                <a:cs typeface="Arimo"/>
                <a:sym typeface="Arimo"/>
              </a:rPr>
              <a:t>Mode of operation: Platform scoops up lagori from ground -&gt; Pneumatic cylinder pushes platform up -&gt; mini piston extends to push it out onto the Lagori base</a:t>
            </a:r>
            <a:endParaRPr>
              <a:solidFill>
                <a:schemeClr val="dk1"/>
              </a:solidFill>
              <a:latin typeface="Arimo"/>
              <a:ea typeface="Arimo"/>
              <a:cs typeface="Arimo"/>
              <a:sym typeface="Arimo"/>
            </a:endParaRPr>
          </a:p>
        </p:txBody>
      </p:sp>
      <p:pic>
        <p:nvPicPr>
          <p:cNvPr id="1944" name="Google Shape;1944;p45"/>
          <p:cNvPicPr preferRelativeResize="0"/>
          <p:nvPr/>
        </p:nvPicPr>
        <p:blipFill>
          <a:blip r:embed="rId6">
            <a:alphaModFix/>
          </a:blip>
          <a:stretch>
            <a:fillRect/>
          </a:stretch>
        </p:blipFill>
        <p:spPr>
          <a:xfrm>
            <a:off x="1328941" y="881500"/>
            <a:ext cx="2678496" cy="3428475"/>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8" name="Shape 1948"/>
        <p:cNvGrpSpPr/>
        <p:nvPr/>
      </p:nvGrpSpPr>
      <p:grpSpPr>
        <a:xfrm>
          <a:off x="0" y="0"/>
          <a:ext cx="0" cy="0"/>
          <a:chOff x="0" y="0"/>
          <a:chExt cx="0" cy="0"/>
        </a:xfrm>
      </p:grpSpPr>
      <p:sp>
        <p:nvSpPr>
          <p:cNvPr id="1949" name="Google Shape;1949;p46"/>
          <p:cNvSpPr txBox="1"/>
          <p:nvPr>
            <p:ph idx="1" type="subTitle"/>
          </p:nvPr>
        </p:nvSpPr>
        <p:spPr>
          <a:xfrm>
            <a:off x="4761450" y="1963975"/>
            <a:ext cx="3473100" cy="279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Pneumatic control valve @ full power</a:t>
            </a:r>
            <a:endParaRPr/>
          </a:p>
          <a:p>
            <a:pPr indent="0" lvl="0" marL="0" rtl="0" algn="ctr">
              <a:spcBef>
                <a:spcPts val="0"/>
              </a:spcBef>
              <a:spcAft>
                <a:spcPts val="0"/>
              </a:spcAft>
              <a:buNone/>
            </a:pPr>
            <a:r>
              <a:rPr lang="en"/>
              <a:t> </a:t>
            </a:r>
            <a:endParaRPr/>
          </a:p>
          <a:p>
            <a:pPr indent="0" lvl="0" marL="0" rtl="0" algn="ctr">
              <a:spcBef>
                <a:spcPts val="0"/>
              </a:spcBef>
              <a:spcAft>
                <a:spcPts val="0"/>
              </a:spcAft>
              <a:buNone/>
            </a:pPr>
            <a:r>
              <a:rPr lang="en"/>
              <a:t>The 2 </a:t>
            </a:r>
            <a:r>
              <a:rPr lang="en"/>
              <a:t>auxiliary</a:t>
            </a:r>
            <a:r>
              <a:rPr lang="en"/>
              <a:t> pistons(cylinders)</a:t>
            </a:r>
            <a:endParaRPr/>
          </a:p>
          <a:p>
            <a:pPr indent="0" lvl="0" marL="0" rtl="0" algn="ctr">
              <a:spcBef>
                <a:spcPts val="0"/>
              </a:spcBef>
              <a:spcAft>
                <a:spcPts val="0"/>
              </a:spcAft>
              <a:buNone/>
            </a:pPr>
            <a:r>
              <a:rPr lang="en"/>
              <a:t> at each side gets extended at a higher speed, utilizing the impact force to throw the pieces </a:t>
            </a:r>
            <a:endParaRPr/>
          </a:p>
          <a:p>
            <a:pPr indent="0" lvl="0" marL="0" rtl="0" algn="ctr">
              <a:spcBef>
                <a:spcPts val="0"/>
              </a:spcBef>
              <a:spcAft>
                <a:spcPts val="0"/>
              </a:spcAft>
              <a:buNone/>
            </a:pPr>
            <a:r>
              <a:t/>
            </a:r>
            <a:endParaRPr/>
          </a:p>
          <a:p>
            <a:pPr indent="0" lvl="0" marL="0" rtl="0" algn="ctr">
              <a:spcBef>
                <a:spcPts val="0"/>
              </a:spcBef>
              <a:spcAft>
                <a:spcPts val="0"/>
              </a:spcAft>
              <a:buNone/>
            </a:pPr>
            <a:r>
              <a:rPr lang="en"/>
              <a:t>Pneumatic cylinder in the middle (also used for lagori) pushes longer length sunshine board to create ‘same torque’</a:t>
            </a:r>
            <a:endParaRPr/>
          </a:p>
          <a:p>
            <a:pPr indent="0" lvl="0" marL="0" rtl="0" algn="ctr">
              <a:spcBef>
                <a:spcPts val="0"/>
              </a:spcBef>
              <a:spcAft>
                <a:spcPts val="0"/>
              </a:spcAft>
              <a:buNone/>
            </a:pPr>
            <a:r>
              <a:t/>
            </a:r>
            <a:endParaRPr/>
          </a:p>
          <a:p>
            <a:pPr indent="0" lvl="0" marL="0" rtl="0" algn="ctr">
              <a:spcBef>
                <a:spcPts val="0"/>
              </a:spcBef>
              <a:spcAft>
                <a:spcPts val="0"/>
              </a:spcAft>
              <a:buNone/>
            </a:pPr>
            <a:r>
              <a:rPr lang="en"/>
              <a:t>Auto sequence (SW) to fire left</a:t>
            </a:r>
            <a:r>
              <a:rPr lang="en"/>
              <a:t>-&gt; right-&gt; middle</a:t>
            </a:r>
            <a:endParaRPr/>
          </a:p>
        </p:txBody>
      </p:sp>
      <p:sp>
        <p:nvSpPr>
          <p:cNvPr id="1950" name="Google Shape;1950;p46"/>
          <p:cNvSpPr txBox="1"/>
          <p:nvPr>
            <p:ph type="title"/>
          </p:nvPr>
        </p:nvSpPr>
        <p:spPr>
          <a:xfrm>
            <a:off x="4572009" y="1081100"/>
            <a:ext cx="3852000" cy="84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How it works:</a:t>
            </a:r>
            <a:endParaRPr/>
          </a:p>
          <a:p>
            <a:pPr indent="0" lvl="0" marL="0" rtl="0" algn="ctr">
              <a:spcBef>
                <a:spcPts val="0"/>
              </a:spcBef>
              <a:spcAft>
                <a:spcPts val="0"/>
              </a:spcAft>
              <a:buNone/>
            </a:pPr>
            <a:r>
              <a:rPr lang="en"/>
              <a:t>Catapult mode </a:t>
            </a:r>
            <a:endParaRPr/>
          </a:p>
        </p:txBody>
      </p:sp>
      <p:sp>
        <p:nvSpPr>
          <p:cNvPr id="1951" name="Google Shape;1951;p46"/>
          <p:cNvSpPr/>
          <p:nvPr/>
        </p:nvSpPr>
        <p:spPr>
          <a:xfrm>
            <a:off x="4761459" y="13442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46"/>
          <p:cNvSpPr/>
          <p:nvPr/>
        </p:nvSpPr>
        <p:spPr>
          <a:xfrm>
            <a:off x="7807659" y="13442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953" name="Google Shape;1953;p46"/>
          <p:cNvPicPr preferRelativeResize="0"/>
          <p:nvPr/>
        </p:nvPicPr>
        <p:blipFill>
          <a:blip r:embed="rId3">
            <a:alphaModFix/>
          </a:blip>
          <a:stretch>
            <a:fillRect/>
          </a:stretch>
        </p:blipFill>
        <p:spPr>
          <a:xfrm>
            <a:off x="152400" y="852000"/>
            <a:ext cx="4267208" cy="3308753"/>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7" name="Shape 1957"/>
        <p:cNvGrpSpPr/>
        <p:nvPr/>
      </p:nvGrpSpPr>
      <p:grpSpPr>
        <a:xfrm>
          <a:off x="0" y="0"/>
          <a:ext cx="0" cy="0"/>
          <a:chOff x="0" y="0"/>
          <a:chExt cx="0" cy="0"/>
        </a:xfrm>
      </p:grpSpPr>
      <p:sp>
        <p:nvSpPr>
          <p:cNvPr id="1958" name="Google Shape;1958;p47"/>
          <p:cNvSpPr txBox="1"/>
          <p:nvPr>
            <p:ph idx="1" type="subTitle"/>
          </p:nvPr>
        </p:nvSpPr>
        <p:spPr>
          <a:xfrm>
            <a:off x="4761459" y="2344975"/>
            <a:ext cx="3473100" cy="84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Turn down the control valve to let the pieces slide down from the load chamber,</a:t>
            </a:r>
            <a:endParaRPr/>
          </a:p>
          <a:p>
            <a:pPr indent="0" lvl="0" marL="0" rtl="0" algn="ctr">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959" name="Google Shape;1959;p47"/>
          <p:cNvSpPr txBox="1"/>
          <p:nvPr>
            <p:ph type="title"/>
          </p:nvPr>
        </p:nvSpPr>
        <p:spPr>
          <a:xfrm>
            <a:off x="4572009" y="1462100"/>
            <a:ext cx="3852000" cy="84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How it works: Dispenser mode</a:t>
            </a:r>
            <a:endParaRPr/>
          </a:p>
        </p:txBody>
      </p:sp>
      <p:sp>
        <p:nvSpPr>
          <p:cNvPr id="1960" name="Google Shape;1960;p47"/>
          <p:cNvSpPr txBox="1"/>
          <p:nvPr/>
        </p:nvSpPr>
        <p:spPr>
          <a:xfrm>
            <a:off x="4858650" y="2989300"/>
            <a:ext cx="30519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Arimo"/>
              <a:ea typeface="Arimo"/>
              <a:cs typeface="Arimo"/>
              <a:sym typeface="Arimo"/>
            </a:endParaRPr>
          </a:p>
        </p:txBody>
      </p:sp>
      <p:pic>
        <p:nvPicPr>
          <p:cNvPr id="1961" name="Google Shape;1961;p47"/>
          <p:cNvPicPr preferRelativeResize="0"/>
          <p:nvPr/>
        </p:nvPicPr>
        <p:blipFill>
          <a:blip r:embed="rId3">
            <a:alphaModFix/>
          </a:blip>
          <a:stretch>
            <a:fillRect/>
          </a:stretch>
        </p:blipFill>
        <p:spPr>
          <a:xfrm>
            <a:off x="152400" y="852000"/>
            <a:ext cx="4267208" cy="3308753"/>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5" name="Shape 1965"/>
        <p:cNvGrpSpPr/>
        <p:nvPr/>
      </p:nvGrpSpPr>
      <p:grpSpPr>
        <a:xfrm>
          <a:off x="0" y="0"/>
          <a:ext cx="0" cy="0"/>
          <a:chOff x="0" y="0"/>
          <a:chExt cx="0" cy="0"/>
        </a:xfrm>
      </p:grpSpPr>
      <p:sp>
        <p:nvSpPr>
          <p:cNvPr id="1966" name="Google Shape;1966;p48"/>
          <p:cNvSpPr txBox="1"/>
          <p:nvPr>
            <p:ph idx="2" type="title"/>
          </p:nvPr>
        </p:nvSpPr>
        <p:spPr>
          <a:xfrm>
            <a:off x="2391900" y="2840075"/>
            <a:ext cx="4360200" cy="671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SzPts val="2400"/>
              <a:buNone/>
            </a:pPr>
            <a:r>
              <a:rPr lang="en"/>
              <a:t>PROGRESS</a:t>
            </a:r>
            <a:endParaRPr/>
          </a:p>
        </p:txBody>
      </p:sp>
      <p:pic>
        <p:nvPicPr>
          <p:cNvPr id="1967" name="Google Shape;1967;p48"/>
          <p:cNvPicPr preferRelativeResize="0"/>
          <p:nvPr/>
        </p:nvPicPr>
        <p:blipFill rotWithShape="1">
          <a:blip r:embed="rId3">
            <a:alphaModFix/>
          </a:blip>
          <a:srcRect b="12005" l="12492" r="12342" t="18400"/>
          <a:stretch/>
        </p:blipFill>
        <p:spPr>
          <a:xfrm>
            <a:off x="912000" y="363983"/>
            <a:ext cx="1452025" cy="1344366"/>
          </a:xfrm>
          <a:prstGeom prst="rect">
            <a:avLst/>
          </a:prstGeom>
          <a:noFill/>
          <a:ln>
            <a:noFill/>
          </a:ln>
        </p:spPr>
      </p:pic>
      <p:pic>
        <p:nvPicPr>
          <p:cNvPr id="1968" name="Google Shape;1968;p48"/>
          <p:cNvPicPr preferRelativeResize="0"/>
          <p:nvPr/>
        </p:nvPicPr>
        <p:blipFill rotWithShape="1">
          <a:blip r:embed="rId4">
            <a:alphaModFix/>
          </a:blip>
          <a:srcRect b="0" l="0" r="0" t="4915"/>
          <a:stretch/>
        </p:blipFill>
        <p:spPr>
          <a:xfrm>
            <a:off x="6898375" y="3654225"/>
            <a:ext cx="1996701" cy="1898550"/>
          </a:xfrm>
          <a:prstGeom prst="rect">
            <a:avLst/>
          </a:prstGeom>
          <a:noFill/>
          <a:ln>
            <a:noFill/>
          </a:ln>
        </p:spPr>
      </p:pic>
      <p:sp>
        <p:nvSpPr>
          <p:cNvPr id="1969" name="Google Shape;1969;p48"/>
          <p:cNvSpPr/>
          <p:nvPr/>
        </p:nvSpPr>
        <p:spPr>
          <a:xfrm>
            <a:off x="2745549" y="1872850"/>
            <a:ext cx="3652892" cy="970132"/>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03</a:t>
            </a:r>
          </a:p>
        </p:txBody>
      </p:sp>
      <p:sp>
        <p:nvSpPr>
          <p:cNvPr id="1970" name="Google Shape;1970;p48"/>
          <p:cNvSpPr/>
          <p:nvPr/>
        </p:nvSpPr>
        <p:spPr>
          <a:xfrm>
            <a:off x="1937125" y="2921213"/>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48"/>
          <p:cNvSpPr/>
          <p:nvPr/>
        </p:nvSpPr>
        <p:spPr>
          <a:xfrm>
            <a:off x="6845200" y="292122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72" name="Google Shape;1972;p48"/>
          <p:cNvGrpSpPr/>
          <p:nvPr/>
        </p:nvGrpSpPr>
        <p:grpSpPr>
          <a:xfrm flipH="1" rot="8993877">
            <a:off x="-987330" y="2263837"/>
            <a:ext cx="3213680" cy="3261847"/>
            <a:chOff x="7374942" y="493061"/>
            <a:chExt cx="1769065" cy="1795580"/>
          </a:xfrm>
        </p:grpSpPr>
        <p:pic>
          <p:nvPicPr>
            <p:cNvPr id="1973" name="Google Shape;1973;p48"/>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1974" name="Google Shape;1974;p48"/>
            <p:cNvGrpSpPr/>
            <p:nvPr/>
          </p:nvGrpSpPr>
          <p:grpSpPr>
            <a:xfrm>
              <a:off x="8164219" y="1199575"/>
              <a:ext cx="615289" cy="284475"/>
              <a:chOff x="1791515" y="444625"/>
              <a:chExt cx="963346" cy="284475"/>
            </a:xfrm>
          </p:grpSpPr>
          <p:sp>
            <p:nvSpPr>
              <p:cNvPr id="1975" name="Google Shape;1975;p48"/>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8"/>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8"/>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978" name="Google Shape;1978;p48"/>
          <p:cNvPicPr preferRelativeResize="0"/>
          <p:nvPr/>
        </p:nvPicPr>
        <p:blipFill rotWithShape="1">
          <a:blip r:embed="rId5">
            <a:alphaModFix/>
          </a:blip>
          <a:srcRect b="8687" l="0" r="0" t="6061"/>
          <a:stretch/>
        </p:blipFill>
        <p:spPr>
          <a:xfrm rot="7617556">
            <a:off x="6865588" y="163129"/>
            <a:ext cx="1525128" cy="1374416"/>
          </a:xfrm>
          <a:prstGeom prst="rect">
            <a:avLst/>
          </a:prstGeom>
          <a:noFill/>
          <a:ln>
            <a:noFill/>
          </a:ln>
          <a:effectLst>
            <a:outerShdw blurRad="142875" rotWithShape="0" algn="bl" dir="5400000" dist="76200">
              <a:srgbClr val="0E6790">
                <a:alpha val="81960"/>
              </a:srgbClr>
            </a:outerShdw>
          </a:effectLst>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2" name="Shape 1982"/>
        <p:cNvGrpSpPr/>
        <p:nvPr/>
      </p:nvGrpSpPr>
      <p:grpSpPr>
        <a:xfrm>
          <a:off x="0" y="0"/>
          <a:ext cx="0" cy="0"/>
          <a:chOff x="0" y="0"/>
          <a:chExt cx="0" cy="0"/>
        </a:xfrm>
      </p:grpSpPr>
      <p:sp>
        <p:nvSpPr>
          <p:cNvPr id="1983" name="Google Shape;1983;p49"/>
          <p:cNvSpPr txBox="1"/>
          <p:nvPr>
            <p:ph idx="1" type="subTitle"/>
          </p:nvPr>
        </p:nvSpPr>
        <p:spPr>
          <a:xfrm>
            <a:off x="808500" y="2344975"/>
            <a:ext cx="3761100" cy="847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Loading Rack</a:t>
            </a:r>
            <a:endParaRPr/>
          </a:p>
          <a:p>
            <a:pPr indent="-317500" lvl="0" marL="457200" rtl="0" algn="l">
              <a:lnSpc>
                <a:spcPct val="100000"/>
              </a:lnSpc>
              <a:spcBef>
                <a:spcPts val="0"/>
              </a:spcBef>
              <a:spcAft>
                <a:spcPts val="0"/>
              </a:spcAft>
              <a:buSzPts val="1400"/>
              <a:buChar char="●"/>
            </a:pPr>
            <a:r>
              <a:rPr lang="en"/>
              <a:t>Can load 3 pallets at the same time</a:t>
            </a:r>
            <a:endParaRPr/>
          </a:p>
          <a:p>
            <a:pPr indent="-317500" lvl="0" marL="457200" rtl="0" algn="l">
              <a:lnSpc>
                <a:spcPct val="100000"/>
              </a:lnSpc>
              <a:spcBef>
                <a:spcPts val="0"/>
              </a:spcBef>
              <a:spcAft>
                <a:spcPts val="0"/>
              </a:spcAft>
              <a:buSzPts val="1400"/>
              <a:buChar char="●"/>
            </a:pPr>
            <a:r>
              <a:rPr lang="en"/>
              <a:t>Works by having robot move forward to knock the angled connectors, tilting them down, allowing shooting pellets to drop into chambers</a:t>
            </a:r>
            <a:endParaRPr/>
          </a:p>
          <a:p>
            <a:pPr indent="0" lvl="0" marL="0" rtl="0" algn="ctr">
              <a:lnSpc>
                <a:spcPct val="100000"/>
              </a:lnSpc>
              <a:spcBef>
                <a:spcPts val="0"/>
              </a:spcBef>
              <a:spcAft>
                <a:spcPts val="1600"/>
              </a:spcAft>
              <a:buSzPts val="1400"/>
              <a:buNone/>
            </a:pPr>
            <a:r>
              <a:t/>
            </a:r>
            <a:endParaRPr/>
          </a:p>
        </p:txBody>
      </p:sp>
      <p:sp>
        <p:nvSpPr>
          <p:cNvPr id="1984" name="Google Shape;1984;p49"/>
          <p:cNvSpPr txBox="1"/>
          <p:nvPr>
            <p:ph type="title"/>
          </p:nvPr>
        </p:nvSpPr>
        <p:spPr>
          <a:xfrm>
            <a:off x="808500" y="1462100"/>
            <a:ext cx="3763500" cy="84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WHAT WE HAVE IN TR</a:t>
            </a:r>
            <a:endParaRPr>
              <a:solidFill>
                <a:schemeClr val="lt2"/>
              </a:solidFill>
            </a:endParaRPr>
          </a:p>
        </p:txBody>
      </p:sp>
      <p:grpSp>
        <p:nvGrpSpPr>
          <p:cNvPr id="1985" name="Google Shape;1985;p49"/>
          <p:cNvGrpSpPr/>
          <p:nvPr/>
        </p:nvGrpSpPr>
        <p:grpSpPr>
          <a:xfrm>
            <a:off x="5233362" y="1383000"/>
            <a:ext cx="3190644" cy="2422107"/>
            <a:chOff x="8811376" y="2"/>
            <a:chExt cx="3846467" cy="2703848"/>
          </a:xfrm>
        </p:grpSpPr>
        <p:sp>
          <p:nvSpPr>
            <p:cNvPr id="1986" name="Google Shape;1986;p49"/>
            <p:cNvSpPr/>
            <p:nvPr/>
          </p:nvSpPr>
          <p:spPr>
            <a:xfrm>
              <a:off x="10272077" y="2231136"/>
              <a:ext cx="1003515" cy="472701"/>
            </a:xfrm>
            <a:custGeom>
              <a:rect b="b" l="l" r="r" t="t"/>
              <a:pathLst>
                <a:path extrusionOk="0" h="6902" w="14652">
                  <a:moveTo>
                    <a:pt x="1570" y="1"/>
                  </a:moveTo>
                  <a:lnTo>
                    <a:pt x="1258" y="1372"/>
                  </a:lnTo>
                  <a:lnTo>
                    <a:pt x="0" y="6902"/>
                  </a:lnTo>
                  <a:lnTo>
                    <a:pt x="14651" y="6902"/>
                  </a:lnTo>
                  <a:lnTo>
                    <a:pt x="13394" y="1372"/>
                  </a:lnTo>
                  <a:lnTo>
                    <a:pt x="1308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49"/>
            <p:cNvSpPr/>
            <p:nvPr/>
          </p:nvSpPr>
          <p:spPr>
            <a:xfrm>
              <a:off x="10360965" y="2235638"/>
              <a:ext cx="827743" cy="101336"/>
            </a:xfrm>
            <a:custGeom>
              <a:rect b="b" l="l" r="r" t="t"/>
              <a:pathLst>
                <a:path extrusionOk="0" h="1372" w="12137">
                  <a:moveTo>
                    <a:pt x="313" y="1"/>
                  </a:moveTo>
                  <a:lnTo>
                    <a:pt x="1" y="1372"/>
                  </a:lnTo>
                  <a:lnTo>
                    <a:pt x="12137" y="1372"/>
                  </a:lnTo>
                  <a:lnTo>
                    <a:pt x="118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1988" name="Google Shape;1988;p49"/>
            <p:cNvSpPr/>
            <p:nvPr/>
          </p:nvSpPr>
          <p:spPr>
            <a:xfrm>
              <a:off x="9995443" y="2568998"/>
              <a:ext cx="1556709" cy="134852"/>
            </a:xfrm>
            <a:custGeom>
              <a:rect b="b" l="l" r="r" t="t"/>
              <a:pathLst>
                <a:path extrusionOk="0" h="1969" w="22729">
                  <a:moveTo>
                    <a:pt x="10" y="0"/>
                  </a:moveTo>
                  <a:cubicBezTo>
                    <a:pt x="5" y="0"/>
                    <a:pt x="1" y="4"/>
                    <a:pt x="1" y="10"/>
                  </a:cubicBezTo>
                  <a:lnTo>
                    <a:pt x="1" y="1961"/>
                  </a:lnTo>
                  <a:cubicBezTo>
                    <a:pt x="1" y="1965"/>
                    <a:pt x="5" y="1969"/>
                    <a:pt x="10" y="1969"/>
                  </a:cubicBezTo>
                  <a:lnTo>
                    <a:pt x="22719" y="1969"/>
                  </a:lnTo>
                  <a:cubicBezTo>
                    <a:pt x="22725" y="1969"/>
                    <a:pt x="22729" y="1965"/>
                    <a:pt x="22729" y="1961"/>
                  </a:cubicBezTo>
                  <a:lnTo>
                    <a:pt x="22729" y="10"/>
                  </a:lnTo>
                  <a:cubicBezTo>
                    <a:pt x="22728" y="4"/>
                    <a:pt x="22725" y="0"/>
                    <a:pt x="227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49"/>
            <p:cNvSpPr/>
            <p:nvPr/>
          </p:nvSpPr>
          <p:spPr>
            <a:xfrm>
              <a:off x="9995443" y="2582109"/>
              <a:ext cx="1556709" cy="105745"/>
            </a:xfrm>
            <a:custGeom>
              <a:rect b="b" l="l" r="r" t="t"/>
              <a:pathLst>
                <a:path extrusionOk="0" h="1544" w="22729">
                  <a:moveTo>
                    <a:pt x="10" y="0"/>
                  </a:moveTo>
                  <a:cubicBezTo>
                    <a:pt x="5" y="0"/>
                    <a:pt x="1" y="4"/>
                    <a:pt x="1" y="10"/>
                  </a:cubicBezTo>
                  <a:lnTo>
                    <a:pt x="1" y="1535"/>
                  </a:lnTo>
                  <a:cubicBezTo>
                    <a:pt x="1" y="1540"/>
                    <a:pt x="5" y="1543"/>
                    <a:pt x="10" y="1543"/>
                  </a:cubicBezTo>
                  <a:lnTo>
                    <a:pt x="22719" y="1543"/>
                  </a:lnTo>
                  <a:cubicBezTo>
                    <a:pt x="22725" y="1543"/>
                    <a:pt x="22729" y="1540"/>
                    <a:pt x="22729" y="1535"/>
                  </a:cubicBezTo>
                  <a:lnTo>
                    <a:pt x="22729" y="10"/>
                  </a:lnTo>
                  <a:cubicBezTo>
                    <a:pt x="22728" y="4"/>
                    <a:pt x="22725" y="0"/>
                    <a:pt x="227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49"/>
            <p:cNvSpPr/>
            <p:nvPr/>
          </p:nvSpPr>
          <p:spPr>
            <a:xfrm>
              <a:off x="8811376" y="2"/>
              <a:ext cx="3846467" cy="2261800"/>
            </a:xfrm>
            <a:custGeom>
              <a:rect b="b" l="l" r="r" t="t"/>
              <a:pathLst>
                <a:path extrusionOk="0" h="33025" w="56161">
                  <a:moveTo>
                    <a:pt x="1905" y="0"/>
                  </a:moveTo>
                  <a:cubicBezTo>
                    <a:pt x="854" y="0"/>
                    <a:pt x="1" y="854"/>
                    <a:pt x="1" y="1906"/>
                  </a:cubicBezTo>
                  <a:lnTo>
                    <a:pt x="1" y="31120"/>
                  </a:lnTo>
                  <a:cubicBezTo>
                    <a:pt x="1" y="32171"/>
                    <a:pt x="854" y="33025"/>
                    <a:pt x="1905" y="33025"/>
                  </a:cubicBezTo>
                  <a:lnTo>
                    <a:pt x="54255" y="33025"/>
                  </a:lnTo>
                  <a:cubicBezTo>
                    <a:pt x="55306" y="33025"/>
                    <a:pt x="56161" y="32171"/>
                    <a:pt x="56161" y="31120"/>
                  </a:cubicBezTo>
                  <a:lnTo>
                    <a:pt x="56161" y="1906"/>
                  </a:lnTo>
                  <a:cubicBezTo>
                    <a:pt x="56161" y="854"/>
                    <a:pt x="55306" y="0"/>
                    <a:pt x="542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1991" name="Google Shape;1991;p49"/>
          <p:cNvPicPr preferRelativeResize="0"/>
          <p:nvPr/>
        </p:nvPicPr>
        <p:blipFill rotWithShape="1">
          <a:blip r:embed="rId3">
            <a:alphaModFix/>
          </a:blip>
          <a:srcRect b="855" l="0" r="0" t="855"/>
          <a:stretch/>
        </p:blipFill>
        <p:spPr>
          <a:xfrm>
            <a:off x="5313369" y="1488465"/>
            <a:ext cx="3030000" cy="1704300"/>
          </a:xfrm>
          <a:prstGeom prst="roundRect">
            <a:avLst>
              <a:gd fmla="val 5667" name="adj"/>
            </a:avLst>
          </a:prstGeom>
          <a:noFill/>
          <a:ln>
            <a:noFill/>
          </a:ln>
        </p:spPr>
      </p:pic>
      <p:sp>
        <p:nvSpPr>
          <p:cNvPr id="1992" name="Google Shape;1992;p49"/>
          <p:cNvSpPr/>
          <p:nvPr/>
        </p:nvSpPr>
        <p:spPr>
          <a:xfrm>
            <a:off x="506559" y="162402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49"/>
          <p:cNvSpPr/>
          <p:nvPr/>
        </p:nvSpPr>
        <p:spPr>
          <a:xfrm>
            <a:off x="4488734" y="162402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994" name="Google Shape;1994;p49"/>
          <p:cNvPicPr preferRelativeResize="0"/>
          <p:nvPr/>
        </p:nvPicPr>
        <p:blipFill rotWithShape="1">
          <a:blip r:embed="rId4">
            <a:alphaModFix/>
          </a:blip>
          <a:srcRect b="0" l="0" r="0" t="0"/>
          <a:stretch/>
        </p:blipFill>
        <p:spPr>
          <a:xfrm>
            <a:off x="-973975" y="52450"/>
            <a:ext cx="1556101" cy="1556101"/>
          </a:xfrm>
          <a:prstGeom prst="rect">
            <a:avLst/>
          </a:prstGeom>
          <a:noFill/>
          <a:ln>
            <a:noFill/>
          </a:ln>
        </p:spPr>
      </p:pic>
      <p:pic>
        <p:nvPicPr>
          <p:cNvPr id="1995" name="Google Shape;1995;p49"/>
          <p:cNvPicPr preferRelativeResize="0"/>
          <p:nvPr/>
        </p:nvPicPr>
        <p:blipFill rotWithShape="1">
          <a:blip r:embed="rId5">
            <a:alphaModFix/>
          </a:blip>
          <a:srcRect b="12005" l="12492" r="12342" t="18400"/>
          <a:stretch/>
        </p:blipFill>
        <p:spPr>
          <a:xfrm>
            <a:off x="8535075" y="3612525"/>
            <a:ext cx="1212049" cy="1122175"/>
          </a:xfrm>
          <a:prstGeom prst="rect">
            <a:avLst/>
          </a:prstGeom>
          <a:noFill/>
          <a:ln>
            <a:noFill/>
          </a:ln>
        </p:spPr>
      </p:pic>
      <p:grpSp>
        <p:nvGrpSpPr>
          <p:cNvPr id="1996" name="Google Shape;1996;p49"/>
          <p:cNvGrpSpPr/>
          <p:nvPr/>
        </p:nvGrpSpPr>
        <p:grpSpPr>
          <a:xfrm flipH="1" rot="-6992135">
            <a:off x="3186723" y="2994833"/>
            <a:ext cx="1538391" cy="1561449"/>
            <a:chOff x="7374942" y="493061"/>
            <a:chExt cx="1769065" cy="1795580"/>
          </a:xfrm>
        </p:grpSpPr>
        <p:pic>
          <p:nvPicPr>
            <p:cNvPr id="1997" name="Google Shape;1997;p49"/>
            <p:cNvPicPr preferRelativeResize="0"/>
            <p:nvPr/>
          </p:nvPicPr>
          <p:blipFill rotWithShape="1">
            <a:blip r:embed="rId6">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1998" name="Google Shape;1998;p49"/>
            <p:cNvGrpSpPr/>
            <p:nvPr/>
          </p:nvGrpSpPr>
          <p:grpSpPr>
            <a:xfrm>
              <a:off x="8164219" y="1199575"/>
              <a:ext cx="615289" cy="284475"/>
              <a:chOff x="1791515" y="444625"/>
              <a:chExt cx="963346" cy="284475"/>
            </a:xfrm>
          </p:grpSpPr>
          <p:sp>
            <p:nvSpPr>
              <p:cNvPr id="1999" name="Google Shape;1999;p49"/>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9"/>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9"/>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5" name="Shape 2005"/>
        <p:cNvGrpSpPr/>
        <p:nvPr/>
      </p:nvGrpSpPr>
      <p:grpSpPr>
        <a:xfrm>
          <a:off x="0" y="0"/>
          <a:ext cx="0" cy="0"/>
          <a:chOff x="0" y="0"/>
          <a:chExt cx="0" cy="0"/>
        </a:xfrm>
      </p:grpSpPr>
      <p:sp>
        <p:nvSpPr>
          <p:cNvPr id="2006" name="Google Shape;2006;p50"/>
          <p:cNvSpPr txBox="1"/>
          <p:nvPr>
            <p:ph idx="1" type="subTitle"/>
          </p:nvPr>
        </p:nvSpPr>
        <p:spPr>
          <a:xfrm>
            <a:off x="808500" y="2344975"/>
            <a:ext cx="3761100" cy="1267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TR robot</a:t>
            </a:r>
            <a:endParaRPr/>
          </a:p>
          <a:p>
            <a:pPr indent="-317500" lvl="0" marL="457200" rtl="0" algn="l">
              <a:lnSpc>
                <a:spcPct val="100000"/>
              </a:lnSpc>
              <a:spcBef>
                <a:spcPts val="0"/>
              </a:spcBef>
              <a:spcAft>
                <a:spcPts val="0"/>
              </a:spcAft>
              <a:buSzPts val="1400"/>
              <a:buChar char="●"/>
            </a:pPr>
            <a:r>
              <a:rPr lang="en"/>
              <a:t>Auto shortcut</a:t>
            </a:r>
            <a:endParaRPr/>
          </a:p>
          <a:p>
            <a:pPr indent="-317500" lvl="0" marL="457200" rtl="0" algn="l">
              <a:lnSpc>
                <a:spcPct val="100000"/>
              </a:lnSpc>
              <a:spcBef>
                <a:spcPts val="0"/>
              </a:spcBef>
              <a:spcAft>
                <a:spcPts val="0"/>
              </a:spcAft>
              <a:buSzPts val="1400"/>
              <a:buChar char="●"/>
            </a:pPr>
            <a:r>
              <a:rPr lang="en"/>
              <a:t>Auto </a:t>
            </a:r>
            <a:r>
              <a:rPr lang="en"/>
              <a:t>load</a:t>
            </a:r>
            <a:endParaRPr/>
          </a:p>
          <a:p>
            <a:pPr indent="-317500" lvl="0" marL="457200" rtl="0" algn="l">
              <a:lnSpc>
                <a:spcPct val="100000"/>
              </a:lnSpc>
              <a:spcBef>
                <a:spcPts val="0"/>
              </a:spcBef>
              <a:spcAft>
                <a:spcPts val="0"/>
              </a:spcAft>
              <a:buSzPts val="1400"/>
              <a:buChar char="●"/>
            </a:pPr>
            <a:r>
              <a:rPr lang="en"/>
              <a:t>Auto put</a:t>
            </a:r>
            <a:endParaRPr/>
          </a:p>
          <a:p>
            <a:pPr indent="-317500" lvl="0" marL="457200" rtl="0" algn="l">
              <a:lnSpc>
                <a:spcPct val="100000"/>
              </a:lnSpc>
              <a:spcBef>
                <a:spcPts val="0"/>
              </a:spcBef>
              <a:spcAft>
                <a:spcPts val="0"/>
              </a:spcAft>
              <a:buSzPts val="1400"/>
              <a:buChar char="●"/>
            </a:pPr>
            <a:r>
              <a:rPr lang="en"/>
              <a:t>Manual</a:t>
            </a:r>
            <a:r>
              <a:rPr lang="en"/>
              <a:t> Lagori lift</a:t>
            </a:r>
            <a:endParaRPr/>
          </a:p>
        </p:txBody>
      </p:sp>
      <p:sp>
        <p:nvSpPr>
          <p:cNvPr id="2007" name="Google Shape;2007;p50"/>
          <p:cNvSpPr txBox="1"/>
          <p:nvPr>
            <p:ph type="title"/>
          </p:nvPr>
        </p:nvSpPr>
        <p:spPr>
          <a:xfrm>
            <a:off x="808500" y="1462100"/>
            <a:ext cx="3763500" cy="84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WHAT WE HAVE IN TR</a:t>
            </a:r>
            <a:endParaRPr>
              <a:solidFill>
                <a:schemeClr val="lt2"/>
              </a:solidFill>
            </a:endParaRPr>
          </a:p>
        </p:txBody>
      </p:sp>
      <p:grpSp>
        <p:nvGrpSpPr>
          <p:cNvPr id="2008" name="Google Shape;2008;p50"/>
          <p:cNvGrpSpPr/>
          <p:nvPr/>
        </p:nvGrpSpPr>
        <p:grpSpPr>
          <a:xfrm>
            <a:off x="5233362" y="1383000"/>
            <a:ext cx="3190644" cy="2422107"/>
            <a:chOff x="8811376" y="2"/>
            <a:chExt cx="3846467" cy="2703848"/>
          </a:xfrm>
        </p:grpSpPr>
        <p:sp>
          <p:nvSpPr>
            <p:cNvPr id="2009" name="Google Shape;2009;p50"/>
            <p:cNvSpPr/>
            <p:nvPr/>
          </p:nvSpPr>
          <p:spPr>
            <a:xfrm>
              <a:off x="10272077" y="2231136"/>
              <a:ext cx="1003515" cy="472701"/>
            </a:xfrm>
            <a:custGeom>
              <a:rect b="b" l="l" r="r" t="t"/>
              <a:pathLst>
                <a:path extrusionOk="0" h="6902" w="14652">
                  <a:moveTo>
                    <a:pt x="1570" y="1"/>
                  </a:moveTo>
                  <a:lnTo>
                    <a:pt x="1258" y="1372"/>
                  </a:lnTo>
                  <a:lnTo>
                    <a:pt x="0" y="6902"/>
                  </a:lnTo>
                  <a:lnTo>
                    <a:pt x="14651" y="6902"/>
                  </a:lnTo>
                  <a:lnTo>
                    <a:pt x="13394" y="1372"/>
                  </a:lnTo>
                  <a:lnTo>
                    <a:pt x="1308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50"/>
            <p:cNvSpPr/>
            <p:nvPr/>
          </p:nvSpPr>
          <p:spPr>
            <a:xfrm>
              <a:off x="10360965" y="2235638"/>
              <a:ext cx="827743" cy="101336"/>
            </a:xfrm>
            <a:custGeom>
              <a:rect b="b" l="l" r="r" t="t"/>
              <a:pathLst>
                <a:path extrusionOk="0" h="1372" w="12137">
                  <a:moveTo>
                    <a:pt x="313" y="1"/>
                  </a:moveTo>
                  <a:lnTo>
                    <a:pt x="1" y="1372"/>
                  </a:lnTo>
                  <a:lnTo>
                    <a:pt x="12137" y="1372"/>
                  </a:lnTo>
                  <a:lnTo>
                    <a:pt x="118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11" name="Google Shape;2011;p50"/>
            <p:cNvSpPr/>
            <p:nvPr/>
          </p:nvSpPr>
          <p:spPr>
            <a:xfrm>
              <a:off x="9995443" y="2568998"/>
              <a:ext cx="1556709" cy="134852"/>
            </a:xfrm>
            <a:custGeom>
              <a:rect b="b" l="l" r="r" t="t"/>
              <a:pathLst>
                <a:path extrusionOk="0" h="1969" w="22729">
                  <a:moveTo>
                    <a:pt x="10" y="0"/>
                  </a:moveTo>
                  <a:cubicBezTo>
                    <a:pt x="5" y="0"/>
                    <a:pt x="1" y="4"/>
                    <a:pt x="1" y="10"/>
                  </a:cubicBezTo>
                  <a:lnTo>
                    <a:pt x="1" y="1961"/>
                  </a:lnTo>
                  <a:cubicBezTo>
                    <a:pt x="1" y="1965"/>
                    <a:pt x="5" y="1969"/>
                    <a:pt x="10" y="1969"/>
                  </a:cubicBezTo>
                  <a:lnTo>
                    <a:pt x="22719" y="1969"/>
                  </a:lnTo>
                  <a:cubicBezTo>
                    <a:pt x="22725" y="1969"/>
                    <a:pt x="22729" y="1965"/>
                    <a:pt x="22729" y="1961"/>
                  </a:cubicBezTo>
                  <a:lnTo>
                    <a:pt x="22729" y="10"/>
                  </a:lnTo>
                  <a:cubicBezTo>
                    <a:pt x="22728" y="4"/>
                    <a:pt x="22725" y="0"/>
                    <a:pt x="227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50"/>
            <p:cNvSpPr/>
            <p:nvPr/>
          </p:nvSpPr>
          <p:spPr>
            <a:xfrm>
              <a:off x="9995443" y="2582109"/>
              <a:ext cx="1556709" cy="105745"/>
            </a:xfrm>
            <a:custGeom>
              <a:rect b="b" l="l" r="r" t="t"/>
              <a:pathLst>
                <a:path extrusionOk="0" h="1544" w="22729">
                  <a:moveTo>
                    <a:pt x="10" y="0"/>
                  </a:moveTo>
                  <a:cubicBezTo>
                    <a:pt x="5" y="0"/>
                    <a:pt x="1" y="4"/>
                    <a:pt x="1" y="10"/>
                  </a:cubicBezTo>
                  <a:lnTo>
                    <a:pt x="1" y="1535"/>
                  </a:lnTo>
                  <a:cubicBezTo>
                    <a:pt x="1" y="1540"/>
                    <a:pt x="5" y="1543"/>
                    <a:pt x="10" y="1543"/>
                  </a:cubicBezTo>
                  <a:lnTo>
                    <a:pt x="22719" y="1543"/>
                  </a:lnTo>
                  <a:cubicBezTo>
                    <a:pt x="22725" y="1543"/>
                    <a:pt x="22729" y="1540"/>
                    <a:pt x="22729" y="1535"/>
                  </a:cubicBezTo>
                  <a:lnTo>
                    <a:pt x="22729" y="10"/>
                  </a:lnTo>
                  <a:cubicBezTo>
                    <a:pt x="22728" y="4"/>
                    <a:pt x="22725" y="0"/>
                    <a:pt x="227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50"/>
            <p:cNvSpPr/>
            <p:nvPr/>
          </p:nvSpPr>
          <p:spPr>
            <a:xfrm>
              <a:off x="8811376" y="2"/>
              <a:ext cx="3846467" cy="2261800"/>
            </a:xfrm>
            <a:custGeom>
              <a:rect b="b" l="l" r="r" t="t"/>
              <a:pathLst>
                <a:path extrusionOk="0" h="33025" w="56161">
                  <a:moveTo>
                    <a:pt x="1905" y="0"/>
                  </a:moveTo>
                  <a:cubicBezTo>
                    <a:pt x="854" y="0"/>
                    <a:pt x="1" y="854"/>
                    <a:pt x="1" y="1906"/>
                  </a:cubicBezTo>
                  <a:lnTo>
                    <a:pt x="1" y="31120"/>
                  </a:lnTo>
                  <a:cubicBezTo>
                    <a:pt x="1" y="32171"/>
                    <a:pt x="854" y="33025"/>
                    <a:pt x="1905" y="33025"/>
                  </a:cubicBezTo>
                  <a:lnTo>
                    <a:pt x="54255" y="33025"/>
                  </a:lnTo>
                  <a:cubicBezTo>
                    <a:pt x="55306" y="33025"/>
                    <a:pt x="56161" y="32171"/>
                    <a:pt x="56161" y="31120"/>
                  </a:cubicBezTo>
                  <a:lnTo>
                    <a:pt x="56161" y="1906"/>
                  </a:lnTo>
                  <a:cubicBezTo>
                    <a:pt x="56161" y="854"/>
                    <a:pt x="55306" y="0"/>
                    <a:pt x="542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14" name="Google Shape;2014;p50"/>
          <p:cNvSpPr/>
          <p:nvPr/>
        </p:nvSpPr>
        <p:spPr>
          <a:xfrm>
            <a:off x="506559" y="162402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50"/>
          <p:cNvSpPr/>
          <p:nvPr/>
        </p:nvSpPr>
        <p:spPr>
          <a:xfrm>
            <a:off x="4488734" y="162402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016" name="Google Shape;2016;p50"/>
          <p:cNvPicPr preferRelativeResize="0"/>
          <p:nvPr/>
        </p:nvPicPr>
        <p:blipFill rotWithShape="1">
          <a:blip r:embed="rId3">
            <a:alphaModFix/>
          </a:blip>
          <a:srcRect b="0" l="0" r="0" t="0"/>
          <a:stretch/>
        </p:blipFill>
        <p:spPr>
          <a:xfrm>
            <a:off x="-973975" y="52450"/>
            <a:ext cx="1556101" cy="1556101"/>
          </a:xfrm>
          <a:prstGeom prst="rect">
            <a:avLst/>
          </a:prstGeom>
          <a:noFill/>
          <a:ln>
            <a:noFill/>
          </a:ln>
        </p:spPr>
      </p:pic>
      <p:pic>
        <p:nvPicPr>
          <p:cNvPr id="2017" name="Google Shape;2017;p50"/>
          <p:cNvPicPr preferRelativeResize="0"/>
          <p:nvPr/>
        </p:nvPicPr>
        <p:blipFill rotWithShape="1">
          <a:blip r:embed="rId4">
            <a:alphaModFix/>
          </a:blip>
          <a:srcRect b="12005" l="12492" r="12342" t="18400"/>
          <a:stretch/>
        </p:blipFill>
        <p:spPr>
          <a:xfrm>
            <a:off x="8535075" y="3612525"/>
            <a:ext cx="1212049" cy="1122175"/>
          </a:xfrm>
          <a:prstGeom prst="rect">
            <a:avLst/>
          </a:prstGeom>
          <a:noFill/>
          <a:ln>
            <a:noFill/>
          </a:ln>
        </p:spPr>
      </p:pic>
      <p:grpSp>
        <p:nvGrpSpPr>
          <p:cNvPr id="2018" name="Google Shape;2018;p50"/>
          <p:cNvGrpSpPr/>
          <p:nvPr/>
        </p:nvGrpSpPr>
        <p:grpSpPr>
          <a:xfrm flipH="1" rot="-6992135">
            <a:off x="3415323" y="3223433"/>
            <a:ext cx="1538391" cy="1561449"/>
            <a:chOff x="7374942" y="493061"/>
            <a:chExt cx="1769065" cy="1795580"/>
          </a:xfrm>
        </p:grpSpPr>
        <p:pic>
          <p:nvPicPr>
            <p:cNvPr id="2019" name="Google Shape;2019;p50"/>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020" name="Google Shape;2020;p50"/>
            <p:cNvGrpSpPr/>
            <p:nvPr/>
          </p:nvGrpSpPr>
          <p:grpSpPr>
            <a:xfrm>
              <a:off x="8164219" y="1199575"/>
              <a:ext cx="615289" cy="284475"/>
              <a:chOff x="1791515" y="444625"/>
              <a:chExt cx="963346" cy="284475"/>
            </a:xfrm>
          </p:grpSpPr>
          <p:sp>
            <p:nvSpPr>
              <p:cNvPr id="2021" name="Google Shape;2021;p50"/>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0"/>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0"/>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024" name="Google Shape;2024;p50" title="20221221_230717_2.mp4">
            <a:hlinkClick r:id="rId6"/>
          </p:cNvPr>
          <p:cNvPicPr preferRelativeResize="0"/>
          <p:nvPr/>
        </p:nvPicPr>
        <p:blipFill>
          <a:blip r:embed="rId7">
            <a:alphaModFix/>
          </a:blip>
          <a:stretch>
            <a:fillRect/>
          </a:stretch>
        </p:blipFill>
        <p:spPr>
          <a:xfrm>
            <a:off x="5644050" y="1516700"/>
            <a:ext cx="2369275" cy="175437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024"/>
                                        </p:tgtEl>
                                        <p:attrNameLst>
                                          <p:attrName>style.visibility</p:attrName>
                                        </p:attrNameLst>
                                      </p:cBhvr>
                                      <p:to>
                                        <p:strVal val="visible"/>
                                      </p:to>
                                    </p:set>
                                    <p:animEffect filter="fade" transition="in">
                                      <p:cBhvr>
                                        <p:cTn dur="1000"/>
                                        <p:tgtEl>
                                          <p:spTgt spid="202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8" name="Shape 2028"/>
        <p:cNvGrpSpPr/>
        <p:nvPr/>
      </p:nvGrpSpPr>
      <p:grpSpPr>
        <a:xfrm>
          <a:off x="0" y="0"/>
          <a:ext cx="0" cy="0"/>
          <a:chOff x="0" y="0"/>
          <a:chExt cx="0" cy="0"/>
        </a:xfrm>
      </p:grpSpPr>
      <p:sp>
        <p:nvSpPr>
          <p:cNvPr id="2029" name="Google Shape;2029;p51"/>
          <p:cNvSpPr txBox="1"/>
          <p:nvPr>
            <p:ph idx="1" type="subTitle"/>
          </p:nvPr>
        </p:nvSpPr>
        <p:spPr>
          <a:xfrm>
            <a:off x="808500" y="2344975"/>
            <a:ext cx="3761100" cy="847800"/>
          </a:xfrm>
          <a:prstGeom prst="rect">
            <a:avLst/>
          </a:prstGeom>
          <a:noFill/>
          <a:ln>
            <a:noFill/>
          </a:ln>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SzPts val="1400"/>
              <a:buChar char="●"/>
            </a:pPr>
            <a:r>
              <a:rPr lang="en"/>
              <a:t>Finish full lap in 30s</a:t>
            </a:r>
            <a:endParaRPr/>
          </a:p>
          <a:p>
            <a:pPr indent="0" lvl="0" marL="0" rtl="0" algn="l">
              <a:lnSpc>
                <a:spcPct val="100000"/>
              </a:lnSpc>
              <a:spcBef>
                <a:spcPts val="0"/>
              </a:spcBef>
              <a:spcAft>
                <a:spcPts val="1600"/>
              </a:spcAft>
              <a:buSzPts val="1400"/>
              <a:buNone/>
            </a:pPr>
            <a:r>
              <a:t/>
            </a:r>
            <a:endParaRPr/>
          </a:p>
        </p:txBody>
      </p:sp>
      <p:sp>
        <p:nvSpPr>
          <p:cNvPr id="2030" name="Google Shape;2030;p51"/>
          <p:cNvSpPr txBox="1"/>
          <p:nvPr>
            <p:ph type="title"/>
          </p:nvPr>
        </p:nvSpPr>
        <p:spPr>
          <a:xfrm>
            <a:off x="808500" y="1462100"/>
            <a:ext cx="3763500" cy="84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WHAT WE HAVE IN ARC</a:t>
            </a:r>
            <a:endParaRPr>
              <a:solidFill>
                <a:schemeClr val="lt2"/>
              </a:solidFill>
            </a:endParaRPr>
          </a:p>
        </p:txBody>
      </p:sp>
      <p:grpSp>
        <p:nvGrpSpPr>
          <p:cNvPr id="2031" name="Google Shape;2031;p51"/>
          <p:cNvGrpSpPr/>
          <p:nvPr/>
        </p:nvGrpSpPr>
        <p:grpSpPr>
          <a:xfrm>
            <a:off x="5233038" y="1078200"/>
            <a:ext cx="3506439" cy="2756032"/>
            <a:chOff x="8811376" y="2"/>
            <a:chExt cx="3846467" cy="2703848"/>
          </a:xfrm>
        </p:grpSpPr>
        <p:sp>
          <p:nvSpPr>
            <p:cNvPr id="2032" name="Google Shape;2032;p51"/>
            <p:cNvSpPr/>
            <p:nvPr/>
          </p:nvSpPr>
          <p:spPr>
            <a:xfrm>
              <a:off x="10272077" y="2231136"/>
              <a:ext cx="1003515" cy="472701"/>
            </a:xfrm>
            <a:custGeom>
              <a:rect b="b" l="l" r="r" t="t"/>
              <a:pathLst>
                <a:path extrusionOk="0" h="6902" w="14652">
                  <a:moveTo>
                    <a:pt x="1570" y="1"/>
                  </a:moveTo>
                  <a:lnTo>
                    <a:pt x="1258" y="1372"/>
                  </a:lnTo>
                  <a:lnTo>
                    <a:pt x="0" y="6902"/>
                  </a:lnTo>
                  <a:lnTo>
                    <a:pt x="14651" y="6902"/>
                  </a:lnTo>
                  <a:lnTo>
                    <a:pt x="13394" y="1372"/>
                  </a:lnTo>
                  <a:lnTo>
                    <a:pt x="1308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p51"/>
            <p:cNvSpPr/>
            <p:nvPr/>
          </p:nvSpPr>
          <p:spPr>
            <a:xfrm>
              <a:off x="10360965" y="2235638"/>
              <a:ext cx="827743" cy="101336"/>
            </a:xfrm>
            <a:custGeom>
              <a:rect b="b" l="l" r="r" t="t"/>
              <a:pathLst>
                <a:path extrusionOk="0" h="1372" w="12137">
                  <a:moveTo>
                    <a:pt x="313" y="1"/>
                  </a:moveTo>
                  <a:lnTo>
                    <a:pt x="1" y="1372"/>
                  </a:lnTo>
                  <a:lnTo>
                    <a:pt x="12137" y="1372"/>
                  </a:lnTo>
                  <a:lnTo>
                    <a:pt x="118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2034" name="Google Shape;2034;p51"/>
            <p:cNvSpPr/>
            <p:nvPr/>
          </p:nvSpPr>
          <p:spPr>
            <a:xfrm>
              <a:off x="9995443" y="2568998"/>
              <a:ext cx="1556709" cy="134852"/>
            </a:xfrm>
            <a:custGeom>
              <a:rect b="b" l="l" r="r" t="t"/>
              <a:pathLst>
                <a:path extrusionOk="0" h="1969" w="22729">
                  <a:moveTo>
                    <a:pt x="10" y="0"/>
                  </a:moveTo>
                  <a:cubicBezTo>
                    <a:pt x="5" y="0"/>
                    <a:pt x="1" y="4"/>
                    <a:pt x="1" y="10"/>
                  </a:cubicBezTo>
                  <a:lnTo>
                    <a:pt x="1" y="1961"/>
                  </a:lnTo>
                  <a:cubicBezTo>
                    <a:pt x="1" y="1965"/>
                    <a:pt x="5" y="1969"/>
                    <a:pt x="10" y="1969"/>
                  </a:cubicBezTo>
                  <a:lnTo>
                    <a:pt x="22719" y="1969"/>
                  </a:lnTo>
                  <a:cubicBezTo>
                    <a:pt x="22725" y="1969"/>
                    <a:pt x="22729" y="1965"/>
                    <a:pt x="22729" y="1961"/>
                  </a:cubicBezTo>
                  <a:lnTo>
                    <a:pt x="22729" y="10"/>
                  </a:lnTo>
                  <a:cubicBezTo>
                    <a:pt x="22728" y="4"/>
                    <a:pt x="22725" y="0"/>
                    <a:pt x="227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51"/>
            <p:cNvSpPr/>
            <p:nvPr/>
          </p:nvSpPr>
          <p:spPr>
            <a:xfrm>
              <a:off x="9995443" y="2582109"/>
              <a:ext cx="1556709" cy="105745"/>
            </a:xfrm>
            <a:custGeom>
              <a:rect b="b" l="l" r="r" t="t"/>
              <a:pathLst>
                <a:path extrusionOk="0" h="1544" w="22729">
                  <a:moveTo>
                    <a:pt x="10" y="0"/>
                  </a:moveTo>
                  <a:cubicBezTo>
                    <a:pt x="5" y="0"/>
                    <a:pt x="1" y="4"/>
                    <a:pt x="1" y="10"/>
                  </a:cubicBezTo>
                  <a:lnTo>
                    <a:pt x="1" y="1535"/>
                  </a:lnTo>
                  <a:cubicBezTo>
                    <a:pt x="1" y="1540"/>
                    <a:pt x="5" y="1543"/>
                    <a:pt x="10" y="1543"/>
                  </a:cubicBezTo>
                  <a:lnTo>
                    <a:pt x="22719" y="1543"/>
                  </a:lnTo>
                  <a:cubicBezTo>
                    <a:pt x="22725" y="1543"/>
                    <a:pt x="22729" y="1540"/>
                    <a:pt x="22729" y="1535"/>
                  </a:cubicBezTo>
                  <a:lnTo>
                    <a:pt x="22729" y="10"/>
                  </a:lnTo>
                  <a:cubicBezTo>
                    <a:pt x="22728" y="4"/>
                    <a:pt x="22725" y="0"/>
                    <a:pt x="227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51"/>
            <p:cNvSpPr/>
            <p:nvPr/>
          </p:nvSpPr>
          <p:spPr>
            <a:xfrm>
              <a:off x="8811376" y="2"/>
              <a:ext cx="3846467" cy="2261800"/>
            </a:xfrm>
            <a:custGeom>
              <a:rect b="b" l="l" r="r" t="t"/>
              <a:pathLst>
                <a:path extrusionOk="0" h="33025" w="56161">
                  <a:moveTo>
                    <a:pt x="1905" y="0"/>
                  </a:moveTo>
                  <a:cubicBezTo>
                    <a:pt x="854" y="0"/>
                    <a:pt x="1" y="854"/>
                    <a:pt x="1" y="1906"/>
                  </a:cubicBezTo>
                  <a:lnTo>
                    <a:pt x="1" y="31120"/>
                  </a:lnTo>
                  <a:cubicBezTo>
                    <a:pt x="1" y="32171"/>
                    <a:pt x="854" y="33025"/>
                    <a:pt x="1905" y="33025"/>
                  </a:cubicBezTo>
                  <a:lnTo>
                    <a:pt x="54255" y="33025"/>
                  </a:lnTo>
                  <a:cubicBezTo>
                    <a:pt x="55306" y="33025"/>
                    <a:pt x="56161" y="32171"/>
                    <a:pt x="56161" y="31120"/>
                  </a:cubicBezTo>
                  <a:lnTo>
                    <a:pt x="56161" y="1906"/>
                  </a:lnTo>
                  <a:cubicBezTo>
                    <a:pt x="56161" y="854"/>
                    <a:pt x="55306" y="0"/>
                    <a:pt x="542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37" name="Google Shape;2037;p51"/>
          <p:cNvSpPr/>
          <p:nvPr/>
        </p:nvSpPr>
        <p:spPr>
          <a:xfrm>
            <a:off x="506559" y="162402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51"/>
          <p:cNvSpPr/>
          <p:nvPr/>
        </p:nvSpPr>
        <p:spPr>
          <a:xfrm>
            <a:off x="4488734" y="162402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039" name="Google Shape;2039;p51"/>
          <p:cNvPicPr preferRelativeResize="0"/>
          <p:nvPr/>
        </p:nvPicPr>
        <p:blipFill rotWithShape="1">
          <a:blip r:embed="rId3">
            <a:alphaModFix/>
          </a:blip>
          <a:srcRect b="0" l="0" r="0" t="0"/>
          <a:stretch/>
        </p:blipFill>
        <p:spPr>
          <a:xfrm>
            <a:off x="-973975" y="52450"/>
            <a:ext cx="1556101" cy="1556101"/>
          </a:xfrm>
          <a:prstGeom prst="rect">
            <a:avLst/>
          </a:prstGeom>
          <a:noFill/>
          <a:ln>
            <a:noFill/>
          </a:ln>
        </p:spPr>
      </p:pic>
      <p:pic>
        <p:nvPicPr>
          <p:cNvPr id="2040" name="Google Shape;2040;p51"/>
          <p:cNvPicPr preferRelativeResize="0"/>
          <p:nvPr/>
        </p:nvPicPr>
        <p:blipFill rotWithShape="1">
          <a:blip r:embed="rId4">
            <a:alphaModFix/>
          </a:blip>
          <a:srcRect b="12005" l="12492" r="12342" t="18400"/>
          <a:stretch/>
        </p:blipFill>
        <p:spPr>
          <a:xfrm>
            <a:off x="8535075" y="3612525"/>
            <a:ext cx="1212049" cy="1122175"/>
          </a:xfrm>
          <a:prstGeom prst="rect">
            <a:avLst/>
          </a:prstGeom>
          <a:noFill/>
          <a:ln>
            <a:noFill/>
          </a:ln>
        </p:spPr>
      </p:pic>
      <p:grpSp>
        <p:nvGrpSpPr>
          <p:cNvPr id="2041" name="Google Shape;2041;p51"/>
          <p:cNvGrpSpPr/>
          <p:nvPr/>
        </p:nvGrpSpPr>
        <p:grpSpPr>
          <a:xfrm flipH="1" rot="-6992135">
            <a:off x="3186723" y="2994833"/>
            <a:ext cx="1538391" cy="1561449"/>
            <a:chOff x="7374942" y="493061"/>
            <a:chExt cx="1769065" cy="1795580"/>
          </a:xfrm>
        </p:grpSpPr>
        <p:pic>
          <p:nvPicPr>
            <p:cNvPr id="2042" name="Google Shape;2042;p51"/>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043" name="Google Shape;2043;p51"/>
            <p:cNvGrpSpPr/>
            <p:nvPr/>
          </p:nvGrpSpPr>
          <p:grpSpPr>
            <a:xfrm>
              <a:off x="8164219" y="1199575"/>
              <a:ext cx="615289" cy="284475"/>
              <a:chOff x="1791515" y="444625"/>
              <a:chExt cx="963346" cy="284475"/>
            </a:xfrm>
          </p:grpSpPr>
          <p:sp>
            <p:nvSpPr>
              <p:cNvPr id="2044" name="Google Shape;2044;p51"/>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1"/>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1"/>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047" name="Google Shape;2047;p51" title="20221215_220246~2.mp4">
            <a:hlinkClick r:id="rId6"/>
          </p:cNvPr>
          <p:cNvPicPr preferRelativeResize="0"/>
          <p:nvPr/>
        </p:nvPicPr>
        <p:blipFill>
          <a:blip r:embed="rId7">
            <a:alphaModFix/>
          </a:blip>
          <a:stretch>
            <a:fillRect/>
          </a:stretch>
        </p:blipFill>
        <p:spPr>
          <a:xfrm>
            <a:off x="5670475" y="1227525"/>
            <a:ext cx="2631575" cy="197367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47"/>
                                        </p:tgtEl>
                                        <p:attrNameLst>
                                          <p:attrName>style.visibility</p:attrName>
                                        </p:attrNameLst>
                                      </p:cBhvr>
                                      <p:to>
                                        <p:strVal val="visible"/>
                                      </p:to>
                                    </p:set>
                                    <p:animEffect filter="fade" transition="in">
                                      <p:cBhvr>
                                        <p:cTn dur="1000"/>
                                        <p:tgtEl>
                                          <p:spTgt spid="204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1" name="Shape 2051"/>
        <p:cNvGrpSpPr/>
        <p:nvPr/>
      </p:nvGrpSpPr>
      <p:grpSpPr>
        <a:xfrm>
          <a:off x="0" y="0"/>
          <a:ext cx="0" cy="0"/>
          <a:chOff x="0" y="0"/>
          <a:chExt cx="0" cy="0"/>
        </a:xfrm>
      </p:grpSpPr>
      <p:sp>
        <p:nvSpPr>
          <p:cNvPr id="2052" name="Google Shape;2052;p52"/>
          <p:cNvSpPr txBox="1"/>
          <p:nvPr>
            <p:ph idx="2" type="title"/>
          </p:nvPr>
        </p:nvSpPr>
        <p:spPr>
          <a:xfrm>
            <a:off x="720000" y="2789701"/>
            <a:ext cx="4360200" cy="62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TEAMWORK</a:t>
            </a:r>
            <a:endParaRPr/>
          </a:p>
        </p:txBody>
      </p:sp>
      <p:sp>
        <p:nvSpPr>
          <p:cNvPr id="2053" name="Google Shape;2053;p52"/>
          <p:cNvSpPr/>
          <p:nvPr/>
        </p:nvSpPr>
        <p:spPr>
          <a:xfrm>
            <a:off x="848200" y="1778312"/>
            <a:ext cx="4673905" cy="970132"/>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04</a:t>
            </a:r>
          </a:p>
        </p:txBody>
      </p:sp>
      <p:pic>
        <p:nvPicPr>
          <p:cNvPr id="2054" name="Google Shape;2054;p52"/>
          <p:cNvPicPr preferRelativeResize="0"/>
          <p:nvPr/>
        </p:nvPicPr>
        <p:blipFill rotWithShape="1">
          <a:blip r:embed="rId3">
            <a:alphaModFix/>
          </a:blip>
          <a:srcRect b="12005" l="12492" r="12342" t="18400"/>
          <a:stretch/>
        </p:blipFill>
        <p:spPr>
          <a:xfrm>
            <a:off x="8552275" y="3029175"/>
            <a:ext cx="1377700" cy="1275544"/>
          </a:xfrm>
          <a:prstGeom prst="rect">
            <a:avLst/>
          </a:prstGeom>
          <a:noFill/>
          <a:ln>
            <a:noFill/>
          </a:ln>
        </p:spPr>
      </p:pic>
      <p:pic>
        <p:nvPicPr>
          <p:cNvPr id="2055" name="Google Shape;2055;p52"/>
          <p:cNvPicPr preferRelativeResize="0"/>
          <p:nvPr/>
        </p:nvPicPr>
        <p:blipFill rotWithShape="1">
          <a:blip r:embed="rId3">
            <a:alphaModFix/>
          </a:blip>
          <a:srcRect b="12005" l="12492" r="12342" t="18400"/>
          <a:stretch/>
        </p:blipFill>
        <p:spPr>
          <a:xfrm>
            <a:off x="-732025" y="493058"/>
            <a:ext cx="1452025" cy="1344366"/>
          </a:xfrm>
          <a:prstGeom prst="rect">
            <a:avLst/>
          </a:prstGeom>
          <a:noFill/>
          <a:ln>
            <a:noFill/>
          </a:ln>
        </p:spPr>
      </p:pic>
      <p:grpSp>
        <p:nvGrpSpPr>
          <p:cNvPr id="2056" name="Google Shape;2056;p52"/>
          <p:cNvGrpSpPr/>
          <p:nvPr/>
        </p:nvGrpSpPr>
        <p:grpSpPr>
          <a:xfrm>
            <a:off x="5516978" y="1892975"/>
            <a:ext cx="2190445" cy="1861953"/>
            <a:chOff x="2011449" y="225750"/>
            <a:chExt cx="785500" cy="667702"/>
          </a:xfrm>
        </p:grpSpPr>
        <p:pic>
          <p:nvPicPr>
            <p:cNvPr id="2057" name="Google Shape;2057;p52"/>
            <p:cNvPicPr preferRelativeResize="0"/>
            <p:nvPr/>
          </p:nvPicPr>
          <p:blipFill rotWithShape="1">
            <a:blip r:embed="rId4">
              <a:alphaModFix/>
            </a:blip>
            <a:srcRect b="0" l="0" r="0" t="4915"/>
            <a:stretch/>
          </p:blipFill>
          <p:spPr>
            <a:xfrm>
              <a:off x="2086600" y="225750"/>
              <a:ext cx="702225" cy="667702"/>
            </a:xfrm>
            <a:prstGeom prst="rect">
              <a:avLst/>
            </a:prstGeom>
            <a:noFill/>
            <a:ln>
              <a:noFill/>
            </a:ln>
            <a:effectLst>
              <a:outerShdw blurRad="157163" rotWithShape="0" algn="bl" dir="3180000" dist="104775">
                <a:srgbClr val="0E6790">
                  <a:alpha val="61960"/>
                </a:srgbClr>
              </a:outerShdw>
            </a:effectLst>
          </p:spPr>
        </p:pic>
        <p:grpSp>
          <p:nvGrpSpPr>
            <p:cNvPr id="2058" name="Google Shape;2058;p52"/>
            <p:cNvGrpSpPr/>
            <p:nvPr/>
          </p:nvGrpSpPr>
          <p:grpSpPr>
            <a:xfrm>
              <a:off x="2011449" y="446025"/>
              <a:ext cx="785500" cy="283075"/>
              <a:chOff x="2011449" y="446025"/>
              <a:chExt cx="785500" cy="283075"/>
            </a:xfrm>
          </p:grpSpPr>
          <p:sp>
            <p:nvSpPr>
              <p:cNvPr id="2059" name="Google Shape;2059;p52"/>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2"/>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2"/>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062" name="Google Shape;2062;p52"/>
          <p:cNvPicPr preferRelativeResize="0"/>
          <p:nvPr/>
        </p:nvPicPr>
        <p:blipFill rotWithShape="1">
          <a:blip r:embed="rId5">
            <a:alphaModFix/>
          </a:blip>
          <a:srcRect b="8687" l="0" r="0" t="6061"/>
          <a:stretch/>
        </p:blipFill>
        <p:spPr>
          <a:xfrm rot="1077995">
            <a:off x="4316697" y="720598"/>
            <a:ext cx="1339308" cy="1206957"/>
          </a:xfrm>
          <a:prstGeom prst="rect">
            <a:avLst/>
          </a:prstGeom>
          <a:noFill/>
          <a:ln>
            <a:noFill/>
          </a:ln>
          <a:effectLst>
            <a:outerShdw blurRad="142875" rotWithShape="0" algn="bl" dir="5400000" dist="76200">
              <a:srgbClr val="0E6790">
                <a:alpha val="81960"/>
              </a:srgbClr>
            </a:outerShdw>
          </a:effectLst>
        </p:spPr>
      </p:pic>
      <p:sp>
        <p:nvSpPr>
          <p:cNvPr id="2063" name="Google Shape;2063;p52"/>
          <p:cNvSpPr/>
          <p:nvPr/>
        </p:nvSpPr>
        <p:spPr>
          <a:xfrm>
            <a:off x="4727736" y="2852602"/>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p52"/>
          <p:cNvSpPr/>
          <p:nvPr/>
        </p:nvSpPr>
        <p:spPr>
          <a:xfrm>
            <a:off x="247936" y="2852602"/>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8" name="Shape 2068"/>
        <p:cNvGrpSpPr/>
        <p:nvPr/>
      </p:nvGrpSpPr>
      <p:grpSpPr>
        <a:xfrm>
          <a:off x="0" y="0"/>
          <a:ext cx="0" cy="0"/>
          <a:chOff x="0" y="0"/>
          <a:chExt cx="0" cy="0"/>
        </a:xfrm>
      </p:grpSpPr>
      <p:sp>
        <p:nvSpPr>
          <p:cNvPr id="2069" name="Google Shape;2069;p53"/>
          <p:cNvSpPr txBox="1"/>
          <p:nvPr>
            <p:ph type="title"/>
          </p:nvPr>
        </p:nvSpPr>
        <p:spPr>
          <a:xfrm>
            <a:off x="630045" y="1494469"/>
            <a:ext cx="2394900" cy="2877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Clr>
                <a:schemeClr val="dk1"/>
              </a:buClr>
              <a:buSzPts val="1100"/>
              <a:buFont typeface="Arial"/>
              <a:buNone/>
            </a:pPr>
            <a:r>
              <a:rPr lang="en"/>
              <a:t>Mechanical	</a:t>
            </a:r>
            <a:endParaRPr/>
          </a:p>
        </p:txBody>
      </p:sp>
      <p:sp>
        <p:nvSpPr>
          <p:cNvPr id="2070" name="Google Shape;2070;p53"/>
          <p:cNvSpPr txBox="1"/>
          <p:nvPr>
            <p:ph idx="2" type="title"/>
          </p:nvPr>
        </p:nvSpPr>
        <p:spPr>
          <a:xfrm>
            <a:off x="481425" y="2477549"/>
            <a:ext cx="2394900" cy="2877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Clr>
                <a:schemeClr val="dk1"/>
              </a:buClr>
              <a:buSzPts val="1100"/>
              <a:buFont typeface="Arial"/>
              <a:buNone/>
            </a:pPr>
            <a:r>
              <a:rPr lang="en"/>
              <a:t>Hardware</a:t>
            </a:r>
            <a:endParaRPr/>
          </a:p>
        </p:txBody>
      </p:sp>
      <p:sp>
        <p:nvSpPr>
          <p:cNvPr id="2071" name="Google Shape;2071;p53"/>
          <p:cNvSpPr txBox="1"/>
          <p:nvPr>
            <p:ph idx="4" type="title"/>
          </p:nvPr>
        </p:nvSpPr>
        <p:spPr>
          <a:xfrm>
            <a:off x="480967" y="3543794"/>
            <a:ext cx="2395800" cy="2877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Clr>
                <a:schemeClr val="dk1"/>
              </a:buClr>
              <a:buSzPts val="1100"/>
              <a:buFont typeface="Arial"/>
              <a:buNone/>
            </a:pPr>
            <a:r>
              <a:rPr lang="en"/>
              <a:t>Software</a:t>
            </a:r>
            <a:endParaRPr/>
          </a:p>
        </p:txBody>
      </p:sp>
      <p:sp>
        <p:nvSpPr>
          <p:cNvPr id="2072" name="Google Shape;2072;p53"/>
          <p:cNvSpPr txBox="1"/>
          <p:nvPr>
            <p:ph idx="6" type="title"/>
          </p:nvPr>
        </p:nvSpPr>
        <p:spPr>
          <a:xfrm>
            <a:off x="633825" y="565734"/>
            <a:ext cx="77040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TEAM and DEPARTMENTS</a:t>
            </a:r>
            <a:endParaRPr>
              <a:solidFill>
                <a:schemeClr val="lt2"/>
              </a:solidFill>
            </a:endParaRPr>
          </a:p>
        </p:txBody>
      </p:sp>
      <p:pic>
        <p:nvPicPr>
          <p:cNvPr id="2073" name="Google Shape;2073;p53"/>
          <p:cNvPicPr preferRelativeResize="0"/>
          <p:nvPr/>
        </p:nvPicPr>
        <p:blipFill rotWithShape="1">
          <a:blip r:embed="rId3">
            <a:alphaModFix/>
          </a:blip>
          <a:srcRect b="12005" l="12492" r="12342" t="18400"/>
          <a:stretch/>
        </p:blipFill>
        <p:spPr>
          <a:xfrm>
            <a:off x="-1315402" y="565723"/>
            <a:ext cx="2020875" cy="1871026"/>
          </a:xfrm>
          <a:prstGeom prst="rect">
            <a:avLst/>
          </a:prstGeom>
          <a:noFill/>
          <a:ln>
            <a:noFill/>
          </a:ln>
        </p:spPr>
      </p:pic>
      <p:pic>
        <p:nvPicPr>
          <p:cNvPr id="2074" name="Google Shape;2074;p53"/>
          <p:cNvPicPr preferRelativeResize="0"/>
          <p:nvPr/>
        </p:nvPicPr>
        <p:blipFill rotWithShape="1">
          <a:blip r:embed="rId4">
            <a:alphaModFix/>
          </a:blip>
          <a:srcRect b="5862" l="0" r="0" t="12710"/>
          <a:stretch/>
        </p:blipFill>
        <p:spPr>
          <a:xfrm rot="10799931">
            <a:off x="7754961" y="3129700"/>
            <a:ext cx="1994726" cy="1624228"/>
          </a:xfrm>
          <a:prstGeom prst="rect">
            <a:avLst/>
          </a:prstGeom>
          <a:noFill/>
          <a:ln>
            <a:noFill/>
          </a:ln>
          <a:effectLst>
            <a:outerShdw blurRad="142875" rotWithShape="0" algn="bl" dir="5400000" dist="57150">
              <a:schemeClr val="dk1">
                <a:alpha val="74900"/>
              </a:schemeClr>
            </a:outerShdw>
          </a:effectLst>
        </p:spPr>
      </p:pic>
      <p:grpSp>
        <p:nvGrpSpPr>
          <p:cNvPr id="2075" name="Google Shape;2075;p53"/>
          <p:cNvGrpSpPr/>
          <p:nvPr/>
        </p:nvGrpSpPr>
        <p:grpSpPr>
          <a:xfrm>
            <a:off x="2588769" y="3974740"/>
            <a:ext cx="566999" cy="566999"/>
            <a:chOff x="9011850" y="1484962"/>
            <a:chExt cx="552900" cy="552900"/>
          </a:xfrm>
        </p:grpSpPr>
        <p:pic>
          <p:nvPicPr>
            <p:cNvPr id="2076" name="Google Shape;2076;p53"/>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0780"/>
                </a:schemeClr>
              </a:outerShdw>
            </a:effectLst>
          </p:spPr>
        </p:pic>
        <p:pic>
          <p:nvPicPr>
            <p:cNvPr id="2077" name="Google Shape;2077;p53"/>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0780"/>
                </a:schemeClr>
              </a:outerShdw>
            </a:effectLst>
          </p:spPr>
        </p:pic>
        <p:pic>
          <p:nvPicPr>
            <p:cNvPr id="2078" name="Google Shape;2078;p53"/>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0780"/>
                </a:schemeClr>
              </a:outerShdw>
            </a:effectLst>
          </p:spPr>
        </p:pic>
        <p:pic>
          <p:nvPicPr>
            <p:cNvPr id="2079" name="Google Shape;2079;p53"/>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0780"/>
                </a:schemeClr>
              </a:outerShdw>
            </a:effectLst>
          </p:spPr>
        </p:pic>
      </p:grpSp>
      <p:cxnSp>
        <p:nvCxnSpPr>
          <p:cNvPr id="2080" name="Google Shape;2080;p53"/>
          <p:cNvCxnSpPr/>
          <p:nvPr/>
        </p:nvCxnSpPr>
        <p:spPr>
          <a:xfrm rot="10800000">
            <a:off x="2717767" y="2046900"/>
            <a:ext cx="2103000" cy="932100"/>
          </a:xfrm>
          <a:prstGeom prst="bentConnector3">
            <a:avLst>
              <a:gd fmla="val 50000" name="adj1"/>
            </a:avLst>
          </a:prstGeom>
          <a:noFill/>
          <a:ln cap="flat" cmpd="sng" w="19050">
            <a:solidFill>
              <a:schemeClr val="lt2"/>
            </a:solidFill>
            <a:prstDash val="solid"/>
            <a:round/>
            <a:headEnd len="sm" w="sm" type="none"/>
            <a:tailEnd len="sm" w="sm" type="none"/>
          </a:ln>
        </p:spPr>
      </p:cxnSp>
      <p:cxnSp>
        <p:nvCxnSpPr>
          <p:cNvPr id="2081" name="Google Shape;2081;p53"/>
          <p:cNvCxnSpPr/>
          <p:nvPr/>
        </p:nvCxnSpPr>
        <p:spPr>
          <a:xfrm flipH="1" rot="10800000">
            <a:off x="2774771" y="2978409"/>
            <a:ext cx="835500" cy="600"/>
          </a:xfrm>
          <a:prstGeom prst="straightConnector1">
            <a:avLst/>
          </a:prstGeom>
          <a:noFill/>
          <a:ln cap="flat" cmpd="sng" w="19050">
            <a:solidFill>
              <a:schemeClr val="dk2"/>
            </a:solidFill>
            <a:prstDash val="solid"/>
            <a:round/>
            <a:headEnd len="med" w="med" type="none"/>
            <a:tailEnd len="med" w="med" type="none"/>
          </a:ln>
        </p:spPr>
      </p:cxnSp>
      <p:sp>
        <p:nvSpPr>
          <p:cNvPr id="2082" name="Google Shape;2082;p53"/>
          <p:cNvSpPr/>
          <p:nvPr/>
        </p:nvSpPr>
        <p:spPr>
          <a:xfrm>
            <a:off x="5254175" y="1237925"/>
            <a:ext cx="2874605" cy="426899"/>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Fibotics</a:t>
            </a:r>
          </a:p>
        </p:txBody>
      </p:sp>
      <p:sp>
        <p:nvSpPr>
          <p:cNvPr id="2083" name="Google Shape;2083;p53"/>
          <p:cNvSpPr txBox="1"/>
          <p:nvPr/>
        </p:nvSpPr>
        <p:spPr>
          <a:xfrm>
            <a:off x="289125" y="1718100"/>
            <a:ext cx="2779500" cy="431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chemeClr val="dk1"/>
                </a:solidFill>
                <a:latin typeface="Arimo"/>
                <a:ea typeface="Arimo"/>
                <a:cs typeface="Arimo"/>
                <a:sym typeface="Arimo"/>
              </a:rPr>
              <a:t>Leo, Jonathan, Nicky</a:t>
            </a:r>
            <a:endParaRPr sz="1800">
              <a:latin typeface="Arimo"/>
              <a:ea typeface="Arimo"/>
              <a:cs typeface="Arimo"/>
              <a:sym typeface="Arimo"/>
            </a:endParaRPr>
          </a:p>
        </p:txBody>
      </p:sp>
      <p:cxnSp>
        <p:nvCxnSpPr>
          <p:cNvPr id="2084" name="Google Shape;2084;p53"/>
          <p:cNvCxnSpPr/>
          <p:nvPr/>
        </p:nvCxnSpPr>
        <p:spPr>
          <a:xfrm flipH="1" rot="10800000">
            <a:off x="2731950" y="2978200"/>
            <a:ext cx="2088600" cy="1117500"/>
          </a:xfrm>
          <a:prstGeom prst="bentConnector3">
            <a:avLst>
              <a:gd fmla="val 50000" name="adj1"/>
            </a:avLst>
          </a:prstGeom>
          <a:noFill/>
          <a:ln cap="flat" cmpd="sng" w="19050">
            <a:solidFill>
              <a:schemeClr val="lt2"/>
            </a:solidFill>
            <a:prstDash val="solid"/>
            <a:round/>
            <a:headEnd len="sm" w="sm" type="none"/>
            <a:tailEnd len="sm" w="sm" type="none"/>
          </a:ln>
        </p:spPr>
      </p:cxnSp>
      <p:sp>
        <p:nvSpPr>
          <p:cNvPr id="2085" name="Google Shape;2085;p53"/>
          <p:cNvSpPr/>
          <p:nvPr/>
        </p:nvSpPr>
        <p:spPr>
          <a:xfrm flipH="1">
            <a:off x="3562871" y="2765259"/>
            <a:ext cx="426900" cy="426900"/>
          </a:xfrm>
          <a:prstGeom prst="star4">
            <a:avLst>
              <a:gd fmla="val 125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53"/>
          <p:cNvSpPr txBox="1"/>
          <p:nvPr/>
        </p:nvSpPr>
        <p:spPr>
          <a:xfrm>
            <a:off x="558075" y="2723413"/>
            <a:ext cx="22416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chemeClr val="dk1"/>
                </a:solidFill>
                <a:latin typeface="Arimo"/>
                <a:ea typeface="Arimo"/>
                <a:cs typeface="Arimo"/>
                <a:sym typeface="Arimo"/>
              </a:rPr>
              <a:t>Martin, Fiona, Gigi, Phillip, GaYoung</a:t>
            </a:r>
            <a:endParaRPr sz="1600">
              <a:latin typeface="Arimo"/>
              <a:ea typeface="Arimo"/>
              <a:cs typeface="Arimo"/>
              <a:sym typeface="Arimo"/>
            </a:endParaRPr>
          </a:p>
        </p:txBody>
      </p:sp>
      <p:pic>
        <p:nvPicPr>
          <p:cNvPr id="2087" name="Google Shape;2087;p53"/>
          <p:cNvPicPr preferRelativeResize="0"/>
          <p:nvPr/>
        </p:nvPicPr>
        <p:blipFill rotWithShape="1">
          <a:blip r:embed="rId6">
            <a:alphaModFix/>
          </a:blip>
          <a:srcRect b="0" l="4115" r="3608" t="15038"/>
          <a:stretch/>
        </p:blipFill>
        <p:spPr>
          <a:xfrm>
            <a:off x="4923525" y="1816576"/>
            <a:ext cx="3554526" cy="2455174"/>
          </a:xfrm>
          <a:prstGeom prst="rect">
            <a:avLst/>
          </a:prstGeom>
          <a:noFill/>
          <a:ln cap="flat" cmpd="sng" w="28575">
            <a:solidFill>
              <a:schemeClr val="lt2"/>
            </a:solidFill>
            <a:prstDash val="solid"/>
            <a:round/>
            <a:headEnd len="sm" w="sm" type="none"/>
            <a:tailEnd len="sm" w="sm" type="none"/>
          </a:ln>
        </p:spPr>
      </p:pic>
      <p:sp>
        <p:nvSpPr>
          <p:cNvPr id="2088" name="Google Shape;2088;p53"/>
          <p:cNvSpPr txBox="1"/>
          <p:nvPr/>
        </p:nvSpPr>
        <p:spPr>
          <a:xfrm>
            <a:off x="822675" y="3762750"/>
            <a:ext cx="17124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chemeClr val="dk1"/>
                </a:solidFill>
                <a:latin typeface="Arimo"/>
                <a:ea typeface="Arimo"/>
                <a:cs typeface="Arimo"/>
                <a:sym typeface="Arimo"/>
              </a:rPr>
              <a:t>Dicaprio, Curtis, Timmy, Tyler</a:t>
            </a:r>
            <a:endParaRPr sz="1800">
              <a:latin typeface="Arimo"/>
              <a:ea typeface="Arimo"/>
              <a:cs typeface="Arimo"/>
              <a:sym typeface="Arimo"/>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1" name="Shape 1811"/>
        <p:cNvGrpSpPr/>
        <p:nvPr/>
      </p:nvGrpSpPr>
      <p:grpSpPr>
        <a:xfrm>
          <a:off x="0" y="0"/>
          <a:ext cx="0" cy="0"/>
          <a:chOff x="0" y="0"/>
          <a:chExt cx="0" cy="0"/>
        </a:xfrm>
      </p:grpSpPr>
      <p:sp>
        <p:nvSpPr>
          <p:cNvPr id="1812" name="Google Shape;1812;p36"/>
          <p:cNvSpPr txBox="1"/>
          <p:nvPr>
            <p:ph idx="2" type="title"/>
          </p:nvPr>
        </p:nvSpPr>
        <p:spPr>
          <a:xfrm>
            <a:off x="720000" y="1970995"/>
            <a:ext cx="2336400" cy="3153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GAME PLAN</a:t>
            </a:r>
            <a:endParaRPr/>
          </a:p>
        </p:txBody>
      </p:sp>
      <p:sp>
        <p:nvSpPr>
          <p:cNvPr id="1813" name="Google Shape;1813;p36"/>
          <p:cNvSpPr txBox="1"/>
          <p:nvPr>
            <p:ph idx="1" type="subTitle"/>
          </p:nvPr>
        </p:nvSpPr>
        <p:spPr>
          <a:xfrm>
            <a:off x="720000" y="2286300"/>
            <a:ext cx="2487300" cy="722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200"/>
              <a:t>demonstrated a well understanding of the contest and described the group’s game plan.</a:t>
            </a:r>
            <a:endParaRPr sz="1200"/>
          </a:p>
          <a:p>
            <a:pPr indent="0" lvl="0" marL="0" rtl="0" algn="l">
              <a:lnSpc>
                <a:spcPct val="100000"/>
              </a:lnSpc>
              <a:spcBef>
                <a:spcPts val="0"/>
              </a:spcBef>
              <a:spcAft>
                <a:spcPts val="0"/>
              </a:spcAft>
              <a:buSzPts val="1400"/>
              <a:buNone/>
            </a:pPr>
            <a:r>
              <a:t/>
            </a:r>
            <a:endParaRPr sz="1200"/>
          </a:p>
        </p:txBody>
      </p:sp>
      <p:sp>
        <p:nvSpPr>
          <p:cNvPr id="1814" name="Google Shape;1814;p36"/>
          <p:cNvSpPr txBox="1"/>
          <p:nvPr>
            <p:ph idx="21" type="title"/>
          </p:nvPr>
        </p:nvSpPr>
        <p:spPr>
          <a:xfrm>
            <a:off x="720000" y="558473"/>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TABLE OF </a:t>
            </a:r>
            <a:r>
              <a:rPr lang="en">
                <a:solidFill>
                  <a:schemeClr val="lt2"/>
                </a:solidFill>
              </a:rPr>
              <a:t>CONTENTS</a:t>
            </a:r>
            <a:endParaRPr>
              <a:solidFill>
                <a:schemeClr val="lt2"/>
              </a:solidFill>
            </a:endParaRPr>
          </a:p>
        </p:txBody>
      </p:sp>
      <p:sp>
        <p:nvSpPr>
          <p:cNvPr id="1815" name="Google Shape;1815;p36"/>
          <p:cNvSpPr txBox="1"/>
          <p:nvPr>
            <p:ph idx="4" type="title"/>
          </p:nvPr>
        </p:nvSpPr>
        <p:spPr>
          <a:xfrm>
            <a:off x="720000" y="3609295"/>
            <a:ext cx="2336400" cy="3153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Clr>
                <a:schemeClr val="dk1"/>
              </a:buClr>
              <a:buSzPts val="1100"/>
              <a:buFont typeface="Arial"/>
              <a:buNone/>
            </a:pPr>
            <a:r>
              <a:rPr lang="en"/>
              <a:t>TEAMWORK</a:t>
            </a:r>
            <a:endParaRPr/>
          </a:p>
        </p:txBody>
      </p:sp>
      <p:sp>
        <p:nvSpPr>
          <p:cNvPr id="1816" name="Google Shape;1816;p36"/>
          <p:cNvSpPr txBox="1"/>
          <p:nvPr>
            <p:ph idx="5" type="subTitle"/>
          </p:nvPr>
        </p:nvSpPr>
        <p:spPr>
          <a:xfrm>
            <a:off x="720000" y="3924603"/>
            <a:ext cx="2336400" cy="60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200"/>
          </a:p>
          <a:p>
            <a:pPr indent="0" lvl="0" marL="0" rtl="0" algn="l">
              <a:spcBef>
                <a:spcPts val="0"/>
              </a:spcBef>
              <a:spcAft>
                <a:spcPts val="0"/>
              </a:spcAft>
              <a:buClr>
                <a:schemeClr val="dk1"/>
              </a:buClr>
              <a:buSzPts val="1100"/>
              <a:buFont typeface="Arial"/>
              <a:buNone/>
            </a:pPr>
            <a:r>
              <a:t/>
            </a:r>
            <a:endParaRPr sz="1200"/>
          </a:p>
          <a:p>
            <a:pPr indent="0" lvl="0" marL="0" rtl="0" algn="l">
              <a:lnSpc>
                <a:spcPct val="100000"/>
              </a:lnSpc>
              <a:spcBef>
                <a:spcPts val="0"/>
              </a:spcBef>
              <a:spcAft>
                <a:spcPts val="0"/>
              </a:spcAft>
              <a:buClr>
                <a:schemeClr val="dk1"/>
              </a:buClr>
              <a:buSzPts val="1100"/>
              <a:buFont typeface="Arial"/>
              <a:buNone/>
            </a:pPr>
            <a:r>
              <a:t/>
            </a:r>
            <a:endParaRPr sz="1200"/>
          </a:p>
        </p:txBody>
      </p:sp>
      <p:sp>
        <p:nvSpPr>
          <p:cNvPr id="1817" name="Google Shape;1817;p36"/>
          <p:cNvSpPr txBox="1"/>
          <p:nvPr>
            <p:ph idx="7" type="title"/>
          </p:nvPr>
        </p:nvSpPr>
        <p:spPr>
          <a:xfrm>
            <a:off x="3403800" y="1970995"/>
            <a:ext cx="2336400" cy="3153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Design</a:t>
            </a:r>
            <a:endParaRPr/>
          </a:p>
        </p:txBody>
      </p:sp>
      <p:sp>
        <p:nvSpPr>
          <p:cNvPr id="1818" name="Google Shape;1818;p36"/>
          <p:cNvSpPr txBox="1"/>
          <p:nvPr>
            <p:ph idx="8" type="subTitle"/>
          </p:nvPr>
        </p:nvSpPr>
        <p:spPr>
          <a:xfrm>
            <a:off x="3403800" y="2286303"/>
            <a:ext cx="2336400" cy="60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t>clearly explains the mechanisms (Designs, Innovation,etc) and how its built/integrated to the overall strategy</a:t>
            </a:r>
            <a:endParaRPr sz="1200"/>
          </a:p>
          <a:p>
            <a:pPr indent="0" lvl="0" marL="0" rtl="0" algn="l">
              <a:spcBef>
                <a:spcPts val="0"/>
              </a:spcBef>
              <a:spcAft>
                <a:spcPts val="0"/>
              </a:spcAft>
              <a:buClr>
                <a:schemeClr val="dk1"/>
              </a:buClr>
              <a:buSzPts val="1100"/>
              <a:buFont typeface="Arial"/>
              <a:buNone/>
            </a:pPr>
            <a:r>
              <a:t/>
            </a:r>
            <a:endParaRPr sz="1200"/>
          </a:p>
          <a:p>
            <a:pPr indent="0" lvl="0" marL="0" rtl="0" algn="l">
              <a:lnSpc>
                <a:spcPct val="100000"/>
              </a:lnSpc>
              <a:spcBef>
                <a:spcPts val="0"/>
              </a:spcBef>
              <a:spcAft>
                <a:spcPts val="0"/>
              </a:spcAft>
              <a:buClr>
                <a:schemeClr val="dk1"/>
              </a:buClr>
              <a:buSzPts val="1100"/>
              <a:buFont typeface="Arial"/>
              <a:buNone/>
            </a:pPr>
            <a:r>
              <a:t/>
            </a:r>
            <a:endParaRPr sz="1200"/>
          </a:p>
        </p:txBody>
      </p:sp>
      <p:sp>
        <p:nvSpPr>
          <p:cNvPr id="1819" name="Google Shape;1819;p36"/>
          <p:cNvSpPr txBox="1"/>
          <p:nvPr>
            <p:ph idx="13" type="title"/>
          </p:nvPr>
        </p:nvSpPr>
        <p:spPr>
          <a:xfrm>
            <a:off x="3403800" y="3609295"/>
            <a:ext cx="2336400" cy="3153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TECHNICAL</a:t>
            </a:r>
            <a:endParaRPr/>
          </a:p>
        </p:txBody>
      </p:sp>
      <p:sp>
        <p:nvSpPr>
          <p:cNvPr id="1820" name="Google Shape;1820;p36"/>
          <p:cNvSpPr txBox="1"/>
          <p:nvPr>
            <p:ph idx="14" type="subTitle"/>
          </p:nvPr>
        </p:nvSpPr>
        <p:spPr>
          <a:xfrm>
            <a:off x="3284688" y="3924600"/>
            <a:ext cx="2606400" cy="60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t>Described most significant technical lesson learned, can be related to a challenge encountered.</a:t>
            </a:r>
            <a:endParaRPr sz="1200"/>
          </a:p>
        </p:txBody>
      </p:sp>
      <p:sp>
        <p:nvSpPr>
          <p:cNvPr id="1821" name="Google Shape;1821;p36"/>
          <p:cNvSpPr txBox="1"/>
          <p:nvPr>
            <p:ph idx="16" type="title"/>
          </p:nvPr>
        </p:nvSpPr>
        <p:spPr>
          <a:xfrm>
            <a:off x="6087600" y="1970995"/>
            <a:ext cx="2336400" cy="3153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PROGRESS</a:t>
            </a:r>
            <a:endParaRPr/>
          </a:p>
        </p:txBody>
      </p:sp>
      <p:sp>
        <p:nvSpPr>
          <p:cNvPr id="1822" name="Google Shape;1822;p36"/>
          <p:cNvSpPr txBox="1"/>
          <p:nvPr>
            <p:ph idx="17" type="subTitle"/>
          </p:nvPr>
        </p:nvSpPr>
        <p:spPr>
          <a:xfrm>
            <a:off x="6087600" y="2286303"/>
            <a:ext cx="2336400" cy="60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t>Discussed the extent to which the TR and ARC was tested</a:t>
            </a:r>
            <a:endParaRPr sz="1200"/>
          </a:p>
          <a:p>
            <a:pPr indent="0" lvl="0" marL="0" rtl="0" algn="l">
              <a:spcBef>
                <a:spcPts val="0"/>
              </a:spcBef>
              <a:spcAft>
                <a:spcPts val="0"/>
              </a:spcAft>
              <a:buNone/>
            </a:pPr>
            <a:r>
              <a:rPr lang="en" sz="1200"/>
              <a:t>prior to the contest</a:t>
            </a:r>
            <a:endParaRPr sz="1200"/>
          </a:p>
        </p:txBody>
      </p:sp>
      <p:sp>
        <p:nvSpPr>
          <p:cNvPr id="1823" name="Google Shape;1823;p36"/>
          <p:cNvSpPr txBox="1"/>
          <p:nvPr>
            <p:ph idx="19" type="title"/>
          </p:nvPr>
        </p:nvSpPr>
        <p:spPr>
          <a:xfrm>
            <a:off x="6087600" y="3609295"/>
            <a:ext cx="2336400" cy="3153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MANAGEMENT</a:t>
            </a:r>
            <a:endParaRPr/>
          </a:p>
        </p:txBody>
      </p:sp>
      <p:sp>
        <p:nvSpPr>
          <p:cNvPr id="1824" name="Google Shape;1824;p36"/>
          <p:cNvSpPr txBox="1"/>
          <p:nvPr>
            <p:ph idx="20" type="subTitle"/>
          </p:nvPr>
        </p:nvSpPr>
        <p:spPr>
          <a:xfrm>
            <a:off x="6087600" y="3924603"/>
            <a:ext cx="2336400" cy="60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200"/>
              <a:t>Described most significant interpersonal or management</a:t>
            </a:r>
            <a:endParaRPr sz="1200"/>
          </a:p>
          <a:p>
            <a:pPr indent="0" lvl="0" marL="0" rtl="0" algn="l">
              <a:lnSpc>
                <a:spcPct val="100000"/>
              </a:lnSpc>
              <a:spcBef>
                <a:spcPts val="0"/>
              </a:spcBef>
              <a:spcAft>
                <a:spcPts val="0"/>
              </a:spcAft>
              <a:buNone/>
            </a:pPr>
            <a:r>
              <a:rPr lang="en" sz="1200"/>
              <a:t>lessons learned, can be related to challenge encountered.</a:t>
            </a:r>
            <a:endParaRPr sz="1200"/>
          </a:p>
          <a:p>
            <a:pPr indent="0" lvl="0" marL="0" rtl="0" algn="l">
              <a:lnSpc>
                <a:spcPct val="100000"/>
              </a:lnSpc>
              <a:spcBef>
                <a:spcPts val="0"/>
              </a:spcBef>
              <a:spcAft>
                <a:spcPts val="0"/>
              </a:spcAft>
              <a:buClr>
                <a:schemeClr val="dk1"/>
              </a:buClr>
              <a:buSzPts val="1100"/>
              <a:buFont typeface="Arial"/>
              <a:buNone/>
            </a:pPr>
            <a:r>
              <a:t/>
            </a:r>
            <a:endParaRPr sz="1200"/>
          </a:p>
        </p:txBody>
      </p:sp>
      <p:pic>
        <p:nvPicPr>
          <p:cNvPr id="1825" name="Google Shape;1825;p36"/>
          <p:cNvPicPr preferRelativeResize="0"/>
          <p:nvPr/>
        </p:nvPicPr>
        <p:blipFill rotWithShape="1">
          <a:blip r:embed="rId3">
            <a:alphaModFix/>
          </a:blip>
          <a:srcRect b="12004" l="12492" r="12341" t="18400"/>
          <a:stretch/>
        </p:blipFill>
        <p:spPr>
          <a:xfrm>
            <a:off x="-481831" y="2929499"/>
            <a:ext cx="1201834" cy="1112699"/>
          </a:xfrm>
          <a:prstGeom prst="rect">
            <a:avLst/>
          </a:prstGeom>
          <a:noFill/>
          <a:ln>
            <a:noFill/>
          </a:ln>
        </p:spPr>
      </p:pic>
      <p:sp>
        <p:nvSpPr>
          <p:cNvPr id="1826" name="Google Shape;1826;p36"/>
          <p:cNvSpPr/>
          <p:nvPr/>
        </p:nvSpPr>
        <p:spPr>
          <a:xfrm>
            <a:off x="1516189" y="1445374"/>
            <a:ext cx="744021" cy="385350"/>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01</a:t>
            </a:r>
          </a:p>
        </p:txBody>
      </p:sp>
      <p:sp>
        <p:nvSpPr>
          <p:cNvPr id="1827" name="Google Shape;1827;p36"/>
          <p:cNvSpPr/>
          <p:nvPr/>
        </p:nvSpPr>
        <p:spPr>
          <a:xfrm>
            <a:off x="4087700" y="1445375"/>
            <a:ext cx="744001" cy="385351"/>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02</a:t>
            </a:r>
          </a:p>
        </p:txBody>
      </p:sp>
      <p:sp>
        <p:nvSpPr>
          <p:cNvPr id="1828" name="Google Shape;1828;p36"/>
          <p:cNvSpPr/>
          <p:nvPr/>
        </p:nvSpPr>
        <p:spPr>
          <a:xfrm>
            <a:off x="6771002" y="1445375"/>
            <a:ext cx="744001" cy="385351"/>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03</a:t>
            </a:r>
          </a:p>
        </p:txBody>
      </p:sp>
      <p:sp>
        <p:nvSpPr>
          <p:cNvPr id="1829" name="Google Shape;1829;p36"/>
          <p:cNvSpPr/>
          <p:nvPr/>
        </p:nvSpPr>
        <p:spPr>
          <a:xfrm>
            <a:off x="1391350" y="3084600"/>
            <a:ext cx="744001" cy="385351"/>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04</a:t>
            </a:r>
          </a:p>
        </p:txBody>
      </p:sp>
      <p:sp>
        <p:nvSpPr>
          <p:cNvPr id="1830" name="Google Shape;1830;p36"/>
          <p:cNvSpPr/>
          <p:nvPr/>
        </p:nvSpPr>
        <p:spPr>
          <a:xfrm>
            <a:off x="4087700" y="3125300"/>
            <a:ext cx="1535873" cy="428975"/>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05</a:t>
            </a:r>
          </a:p>
        </p:txBody>
      </p:sp>
      <p:sp>
        <p:nvSpPr>
          <p:cNvPr id="1831" name="Google Shape;1831;p36"/>
          <p:cNvSpPr/>
          <p:nvPr/>
        </p:nvSpPr>
        <p:spPr>
          <a:xfrm>
            <a:off x="6756947" y="3084600"/>
            <a:ext cx="744000" cy="385350"/>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06</a:t>
            </a:r>
          </a:p>
        </p:txBody>
      </p:sp>
      <p:sp>
        <p:nvSpPr>
          <p:cNvPr id="1832" name="Google Shape;1832;p36"/>
          <p:cNvSpPr/>
          <p:nvPr/>
        </p:nvSpPr>
        <p:spPr>
          <a:xfrm>
            <a:off x="293100" y="645538"/>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36"/>
          <p:cNvSpPr/>
          <p:nvPr/>
        </p:nvSpPr>
        <p:spPr>
          <a:xfrm>
            <a:off x="6174050" y="643800"/>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834" name="Google Shape;1834;p36"/>
          <p:cNvPicPr preferRelativeResize="0"/>
          <p:nvPr/>
        </p:nvPicPr>
        <p:blipFill rotWithShape="1">
          <a:blip r:embed="rId4">
            <a:alphaModFix/>
          </a:blip>
          <a:srcRect b="8687" l="0" r="0" t="6061"/>
          <a:stretch/>
        </p:blipFill>
        <p:spPr>
          <a:xfrm rot="5728707">
            <a:off x="7399196" y="255523"/>
            <a:ext cx="1339308" cy="1206956"/>
          </a:xfrm>
          <a:prstGeom prst="rect">
            <a:avLst/>
          </a:prstGeom>
          <a:noFill/>
          <a:ln>
            <a:noFill/>
          </a:ln>
          <a:effectLst>
            <a:outerShdw blurRad="142875" rotWithShape="0" algn="bl" dir="5400000" dist="76200">
              <a:srgbClr val="0E6790">
                <a:alpha val="81960"/>
              </a:srgbClr>
            </a:outerShdw>
          </a:effectLst>
        </p:spPr>
      </p:pic>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92" name="Shape 2092"/>
        <p:cNvGrpSpPr/>
        <p:nvPr/>
      </p:nvGrpSpPr>
      <p:grpSpPr>
        <a:xfrm>
          <a:off x="0" y="0"/>
          <a:ext cx="0" cy="0"/>
          <a:chOff x="0" y="0"/>
          <a:chExt cx="0" cy="0"/>
        </a:xfrm>
      </p:grpSpPr>
      <p:sp>
        <p:nvSpPr>
          <p:cNvPr id="2093" name="Google Shape;2093;p54"/>
          <p:cNvSpPr txBox="1"/>
          <p:nvPr>
            <p:ph type="title"/>
          </p:nvPr>
        </p:nvSpPr>
        <p:spPr>
          <a:xfrm>
            <a:off x="720000" y="215422"/>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Division of Labour</a:t>
            </a:r>
            <a:endParaRPr/>
          </a:p>
        </p:txBody>
      </p:sp>
      <p:sp>
        <p:nvSpPr>
          <p:cNvPr id="2094" name="Google Shape;2094;p54"/>
          <p:cNvSpPr/>
          <p:nvPr/>
        </p:nvSpPr>
        <p:spPr>
          <a:xfrm>
            <a:off x="408450" y="1335450"/>
            <a:ext cx="2663400" cy="3249300"/>
          </a:xfrm>
          <a:prstGeom prst="rect">
            <a:avLst/>
          </a:prstGeom>
          <a:noFill/>
          <a:ln cap="flat" cmpd="sng" w="28575">
            <a:solidFill>
              <a:schemeClr val="dk2"/>
            </a:solidFill>
            <a:prstDash val="dash"/>
            <a:round/>
            <a:headEnd len="sm" w="sm" type="none"/>
            <a:tailEnd len="sm" w="sm" type="none"/>
          </a:ln>
        </p:spPr>
        <p:txBody>
          <a:bodyPr anchorCtr="0" anchor="ctr" bIns="91425" lIns="91425" spcFirstLastPara="1" rIns="91425" wrap="square" tIns="91425">
            <a:noAutofit/>
          </a:bodyPr>
          <a:lstStyle/>
          <a:p>
            <a:pPr indent="-311150" lvl="0" marL="457200" rtl="0" algn="l">
              <a:spcBef>
                <a:spcPts val="0"/>
              </a:spcBef>
              <a:spcAft>
                <a:spcPts val="0"/>
              </a:spcAft>
              <a:buClr>
                <a:schemeClr val="dk1"/>
              </a:buClr>
              <a:buSzPts val="1300"/>
              <a:buFont typeface="Arimo"/>
              <a:buChar char="●"/>
            </a:pPr>
            <a:r>
              <a:rPr b="1" lang="en" sz="1300">
                <a:solidFill>
                  <a:schemeClr val="dk1"/>
                </a:solidFill>
                <a:latin typeface="Arimo"/>
                <a:ea typeface="Arimo"/>
                <a:cs typeface="Arimo"/>
                <a:sym typeface="Arimo"/>
              </a:rPr>
              <a:t>Robot Design (TR)</a:t>
            </a:r>
            <a:endParaRPr b="1" sz="1300">
              <a:solidFill>
                <a:schemeClr val="dk1"/>
              </a:solidFill>
              <a:latin typeface="Arimo"/>
              <a:ea typeface="Arimo"/>
              <a:cs typeface="Arimo"/>
              <a:sym typeface="Arimo"/>
            </a:endParaRPr>
          </a:p>
          <a:p>
            <a:pPr indent="-311150" lvl="0" marL="457200" rtl="0" algn="l">
              <a:spcBef>
                <a:spcPts val="0"/>
              </a:spcBef>
              <a:spcAft>
                <a:spcPts val="0"/>
              </a:spcAft>
              <a:buClr>
                <a:schemeClr val="dk1"/>
              </a:buClr>
              <a:buSzPts val="1300"/>
              <a:buFont typeface="Arimo"/>
              <a:buChar char="●"/>
            </a:pPr>
            <a:r>
              <a:rPr lang="en" sz="1300">
                <a:solidFill>
                  <a:schemeClr val="dk1"/>
                </a:solidFill>
                <a:latin typeface="Arimo"/>
                <a:ea typeface="Arimo"/>
                <a:cs typeface="Arimo"/>
                <a:sym typeface="Arimo"/>
              </a:rPr>
              <a:t>i.e. loading mechanism, dropping mechanism, practical assembly, risk management, Lagori task solution</a:t>
            </a:r>
            <a:endParaRPr sz="1300">
              <a:solidFill>
                <a:schemeClr val="dk1"/>
              </a:solidFill>
              <a:latin typeface="Arimo"/>
              <a:ea typeface="Arimo"/>
              <a:cs typeface="Arimo"/>
              <a:sym typeface="Arimo"/>
            </a:endParaRPr>
          </a:p>
          <a:p>
            <a:pPr indent="0" lvl="0" marL="0" rtl="0" algn="l">
              <a:spcBef>
                <a:spcPts val="0"/>
              </a:spcBef>
              <a:spcAft>
                <a:spcPts val="0"/>
              </a:spcAft>
              <a:buNone/>
            </a:pPr>
            <a:r>
              <a:t/>
            </a:r>
            <a:endParaRPr sz="1300">
              <a:solidFill>
                <a:schemeClr val="dk1"/>
              </a:solidFill>
              <a:latin typeface="Arimo"/>
              <a:ea typeface="Arimo"/>
              <a:cs typeface="Arimo"/>
              <a:sym typeface="Arimo"/>
            </a:endParaRPr>
          </a:p>
          <a:p>
            <a:pPr indent="-311150" lvl="0" marL="457200" rtl="0" algn="l">
              <a:spcBef>
                <a:spcPts val="0"/>
              </a:spcBef>
              <a:spcAft>
                <a:spcPts val="0"/>
              </a:spcAft>
              <a:buClr>
                <a:schemeClr val="dk1"/>
              </a:buClr>
              <a:buSzPts val="1300"/>
              <a:buFont typeface="Arimo"/>
              <a:buChar char="●"/>
            </a:pPr>
            <a:r>
              <a:rPr b="1" lang="en" sz="1300">
                <a:solidFill>
                  <a:schemeClr val="dk1"/>
                </a:solidFill>
                <a:latin typeface="Arimo"/>
                <a:ea typeface="Arimo"/>
                <a:cs typeface="Arimo"/>
                <a:sym typeface="Arimo"/>
              </a:rPr>
              <a:t>Loading Rack (Loading Zone)</a:t>
            </a:r>
            <a:endParaRPr sz="1300">
              <a:solidFill>
                <a:schemeClr val="dk1"/>
              </a:solidFill>
              <a:latin typeface="Arimo"/>
              <a:ea typeface="Arimo"/>
              <a:cs typeface="Arimo"/>
              <a:sym typeface="Arimo"/>
            </a:endParaRPr>
          </a:p>
          <a:p>
            <a:pPr indent="-311150" lvl="0" marL="457200" rtl="0" algn="l">
              <a:spcBef>
                <a:spcPts val="0"/>
              </a:spcBef>
              <a:spcAft>
                <a:spcPts val="0"/>
              </a:spcAft>
              <a:buClr>
                <a:schemeClr val="dk1"/>
              </a:buClr>
              <a:buSzPts val="1300"/>
              <a:buFont typeface="Arimo"/>
              <a:buChar char="●"/>
            </a:pPr>
            <a:r>
              <a:rPr lang="en" sz="1300">
                <a:solidFill>
                  <a:schemeClr val="dk1"/>
                </a:solidFill>
                <a:latin typeface="Arimo"/>
                <a:ea typeface="Arimo"/>
                <a:cs typeface="Arimo"/>
                <a:sym typeface="Arimo"/>
              </a:rPr>
              <a:t>How to function well with TR, allowing pieces to roll accurately into “loading chambers” of TR rack</a:t>
            </a:r>
            <a:endParaRPr sz="1300">
              <a:solidFill>
                <a:schemeClr val="dk1"/>
              </a:solidFill>
              <a:latin typeface="Arimo"/>
              <a:ea typeface="Arimo"/>
              <a:cs typeface="Arimo"/>
              <a:sym typeface="Arimo"/>
            </a:endParaRPr>
          </a:p>
          <a:p>
            <a:pPr indent="-311150" lvl="0" marL="457200" rtl="0" algn="l">
              <a:spcBef>
                <a:spcPts val="0"/>
              </a:spcBef>
              <a:spcAft>
                <a:spcPts val="0"/>
              </a:spcAft>
              <a:buClr>
                <a:schemeClr val="dk1"/>
              </a:buClr>
              <a:buSzPts val="1300"/>
              <a:buFont typeface="Arimo"/>
              <a:buChar char="●"/>
            </a:pPr>
            <a:r>
              <a:rPr lang="en" sz="1300">
                <a:solidFill>
                  <a:schemeClr val="dk1"/>
                </a:solidFill>
                <a:latin typeface="Arimo"/>
                <a:ea typeface="Arimo"/>
                <a:cs typeface="Arimo"/>
                <a:sym typeface="Arimo"/>
              </a:rPr>
              <a:t>Overall Design, Dimensions, Assembly</a:t>
            </a:r>
            <a:endParaRPr sz="1300">
              <a:latin typeface="Arimo"/>
              <a:ea typeface="Arimo"/>
              <a:cs typeface="Arimo"/>
              <a:sym typeface="Arimo"/>
            </a:endParaRPr>
          </a:p>
        </p:txBody>
      </p:sp>
      <p:sp>
        <p:nvSpPr>
          <p:cNvPr id="2095" name="Google Shape;2095;p54"/>
          <p:cNvSpPr/>
          <p:nvPr/>
        </p:nvSpPr>
        <p:spPr>
          <a:xfrm>
            <a:off x="3276000" y="1335450"/>
            <a:ext cx="2592000" cy="3406800"/>
          </a:xfrm>
          <a:prstGeom prst="rect">
            <a:avLst/>
          </a:prstGeom>
          <a:noFill/>
          <a:ln cap="flat" cmpd="sng" w="28575">
            <a:solidFill>
              <a:schemeClr val="dk2"/>
            </a:solidFill>
            <a:prstDash val="dash"/>
            <a:round/>
            <a:headEnd len="sm" w="sm" type="none"/>
            <a:tailEnd len="sm" w="sm" type="none"/>
          </a:ln>
        </p:spPr>
        <p:txBody>
          <a:bodyPr anchorCtr="0" anchor="ctr" bIns="91425" lIns="91425" spcFirstLastPara="1" rIns="91425" wrap="square" tIns="91425">
            <a:noAutofit/>
          </a:bodyPr>
          <a:lstStyle/>
          <a:p>
            <a:pPr indent="-311150" lvl="0" marL="457200" rtl="0" algn="l">
              <a:spcBef>
                <a:spcPts val="0"/>
              </a:spcBef>
              <a:spcAft>
                <a:spcPts val="0"/>
              </a:spcAft>
              <a:buClr>
                <a:schemeClr val="dk1"/>
              </a:buClr>
              <a:buSzPts val="1300"/>
              <a:buFont typeface="Arimo"/>
              <a:buChar char="●"/>
            </a:pPr>
            <a:r>
              <a:rPr b="1" lang="en" sz="1300">
                <a:solidFill>
                  <a:schemeClr val="dk1"/>
                </a:solidFill>
                <a:latin typeface="Arimo"/>
                <a:ea typeface="Arimo"/>
                <a:cs typeface="Arimo"/>
                <a:sym typeface="Arimo"/>
              </a:rPr>
              <a:t>Mainboard and Wires Soldering, TR and ARC Routing and assembly, Debugging</a:t>
            </a:r>
            <a:endParaRPr b="1" sz="1300">
              <a:solidFill>
                <a:schemeClr val="dk1"/>
              </a:solidFill>
              <a:latin typeface="Arimo"/>
              <a:ea typeface="Arimo"/>
              <a:cs typeface="Arimo"/>
              <a:sym typeface="Arimo"/>
            </a:endParaRPr>
          </a:p>
          <a:p>
            <a:pPr indent="0" lvl="0" marL="457200" rtl="0" algn="l">
              <a:spcBef>
                <a:spcPts val="0"/>
              </a:spcBef>
              <a:spcAft>
                <a:spcPts val="0"/>
              </a:spcAft>
              <a:buNone/>
            </a:pPr>
            <a:r>
              <a:t/>
            </a:r>
            <a:endParaRPr sz="1300">
              <a:solidFill>
                <a:schemeClr val="dk1"/>
              </a:solidFill>
              <a:latin typeface="Arimo"/>
              <a:ea typeface="Arimo"/>
              <a:cs typeface="Arimo"/>
              <a:sym typeface="Arimo"/>
            </a:endParaRPr>
          </a:p>
          <a:p>
            <a:pPr indent="-311150" lvl="0" marL="457200" rtl="0" algn="l">
              <a:spcBef>
                <a:spcPts val="0"/>
              </a:spcBef>
              <a:spcAft>
                <a:spcPts val="0"/>
              </a:spcAft>
              <a:buClr>
                <a:schemeClr val="dk1"/>
              </a:buClr>
              <a:buSzPts val="1300"/>
              <a:buFont typeface="Arimo"/>
              <a:buChar char="●"/>
            </a:pPr>
            <a:r>
              <a:rPr b="1" lang="en" sz="1300">
                <a:solidFill>
                  <a:schemeClr val="dk1"/>
                </a:solidFill>
                <a:latin typeface="Arimo"/>
                <a:ea typeface="Arimo"/>
                <a:cs typeface="Arimo"/>
                <a:sym typeface="Arimo"/>
              </a:rPr>
              <a:t>Support Work</a:t>
            </a:r>
            <a:endParaRPr sz="1300">
              <a:solidFill>
                <a:schemeClr val="dk1"/>
              </a:solidFill>
              <a:latin typeface="Arimo"/>
              <a:ea typeface="Arimo"/>
              <a:cs typeface="Arimo"/>
              <a:sym typeface="Arimo"/>
            </a:endParaRPr>
          </a:p>
          <a:p>
            <a:pPr indent="-311150" lvl="0" marL="457200" rtl="0" algn="l">
              <a:spcBef>
                <a:spcPts val="0"/>
              </a:spcBef>
              <a:spcAft>
                <a:spcPts val="0"/>
              </a:spcAft>
              <a:buClr>
                <a:schemeClr val="dk1"/>
              </a:buClr>
              <a:buSzPts val="1300"/>
              <a:buFont typeface="Arimo"/>
              <a:buChar char="●"/>
            </a:pPr>
            <a:r>
              <a:rPr lang="en" sz="1300">
                <a:solidFill>
                  <a:schemeClr val="dk1"/>
                </a:solidFill>
                <a:latin typeface="Arimo"/>
                <a:ea typeface="Arimo"/>
                <a:cs typeface="Arimo"/>
                <a:sym typeface="Arimo"/>
              </a:rPr>
              <a:t>Assist software members in testing and debugging both TR and ARC applications</a:t>
            </a:r>
            <a:endParaRPr sz="1300">
              <a:solidFill>
                <a:schemeClr val="dk1"/>
              </a:solidFill>
              <a:latin typeface="Arimo"/>
              <a:ea typeface="Arimo"/>
              <a:cs typeface="Arimo"/>
              <a:sym typeface="Arimo"/>
            </a:endParaRPr>
          </a:p>
          <a:p>
            <a:pPr indent="-311150" lvl="0" marL="457200" rtl="0" algn="l">
              <a:spcBef>
                <a:spcPts val="0"/>
              </a:spcBef>
              <a:spcAft>
                <a:spcPts val="0"/>
              </a:spcAft>
              <a:buClr>
                <a:schemeClr val="dk1"/>
              </a:buClr>
              <a:buSzPts val="1300"/>
              <a:buFont typeface="Arimo"/>
              <a:buChar char="●"/>
            </a:pPr>
            <a:r>
              <a:rPr lang="en" sz="1300">
                <a:solidFill>
                  <a:schemeClr val="dk1"/>
                </a:solidFill>
                <a:latin typeface="Arimo"/>
                <a:ea typeface="Arimo"/>
                <a:cs typeface="Arimo"/>
                <a:sym typeface="Arimo"/>
              </a:rPr>
              <a:t>Assist mechanical members in overall robot assembly and troubleshooting</a:t>
            </a:r>
            <a:endParaRPr sz="1300">
              <a:solidFill>
                <a:schemeClr val="dk1"/>
              </a:solidFill>
              <a:latin typeface="Arimo"/>
              <a:ea typeface="Arimo"/>
              <a:cs typeface="Arimo"/>
              <a:sym typeface="Arimo"/>
            </a:endParaRPr>
          </a:p>
          <a:p>
            <a:pPr indent="-311150" lvl="0" marL="457200" rtl="0" algn="l">
              <a:spcBef>
                <a:spcPts val="0"/>
              </a:spcBef>
              <a:spcAft>
                <a:spcPts val="0"/>
              </a:spcAft>
              <a:buClr>
                <a:schemeClr val="dk1"/>
              </a:buClr>
              <a:buSzPts val="1300"/>
              <a:buFont typeface="Arimo"/>
              <a:buChar char="●"/>
            </a:pPr>
            <a:r>
              <a:rPr lang="en" sz="1300">
                <a:solidFill>
                  <a:schemeClr val="dk1"/>
                </a:solidFill>
                <a:latin typeface="Arimo"/>
                <a:ea typeface="Arimo"/>
                <a:cs typeface="Arimo"/>
                <a:sym typeface="Arimo"/>
              </a:rPr>
              <a:t>Maintenance</a:t>
            </a:r>
            <a:endParaRPr sz="1300">
              <a:solidFill>
                <a:schemeClr val="dk1"/>
              </a:solidFill>
              <a:latin typeface="Arimo"/>
              <a:ea typeface="Arimo"/>
              <a:cs typeface="Arimo"/>
              <a:sym typeface="Arimo"/>
            </a:endParaRPr>
          </a:p>
          <a:p>
            <a:pPr indent="0" lvl="0" marL="0" rtl="0" algn="l">
              <a:spcBef>
                <a:spcPts val="0"/>
              </a:spcBef>
              <a:spcAft>
                <a:spcPts val="0"/>
              </a:spcAft>
              <a:buNone/>
            </a:pPr>
            <a:r>
              <a:t/>
            </a:r>
            <a:endParaRPr sz="1300">
              <a:latin typeface="Arimo"/>
              <a:ea typeface="Arimo"/>
              <a:cs typeface="Arimo"/>
              <a:sym typeface="Arimo"/>
            </a:endParaRPr>
          </a:p>
        </p:txBody>
      </p:sp>
      <p:sp>
        <p:nvSpPr>
          <p:cNvPr id="2096" name="Google Shape;2096;p54"/>
          <p:cNvSpPr/>
          <p:nvPr/>
        </p:nvSpPr>
        <p:spPr>
          <a:xfrm>
            <a:off x="6077675" y="1335450"/>
            <a:ext cx="2663400" cy="3406800"/>
          </a:xfrm>
          <a:prstGeom prst="rect">
            <a:avLst/>
          </a:prstGeom>
          <a:noFill/>
          <a:ln cap="flat" cmpd="sng" w="28575">
            <a:solidFill>
              <a:schemeClr val="dk2"/>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200">
              <a:solidFill>
                <a:schemeClr val="dk1"/>
              </a:solidFill>
              <a:latin typeface="Arimo"/>
              <a:ea typeface="Arimo"/>
              <a:cs typeface="Arimo"/>
              <a:sym typeface="Arimo"/>
            </a:endParaRPr>
          </a:p>
          <a:p>
            <a:pPr indent="-304800" lvl="0" marL="457200" rtl="0" algn="l">
              <a:spcBef>
                <a:spcPts val="0"/>
              </a:spcBef>
              <a:spcAft>
                <a:spcPts val="0"/>
              </a:spcAft>
              <a:buClr>
                <a:schemeClr val="dk1"/>
              </a:buClr>
              <a:buSzPts val="1200"/>
              <a:buFont typeface="Arimo"/>
              <a:buChar char="●"/>
            </a:pPr>
            <a:r>
              <a:rPr b="1" lang="en" sz="1200">
                <a:solidFill>
                  <a:schemeClr val="dk1"/>
                </a:solidFill>
                <a:latin typeface="Arimo"/>
                <a:ea typeface="Arimo"/>
                <a:cs typeface="Arimo"/>
                <a:sym typeface="Arimo"/>
              </a:rPr>
              <a:t>Task Robot Command Systems</a:t>
            </a:r>
            <a:endParaRPr sz="1200">
              <a:solidFill>
                <a:schemeClr val="dk1"/>
              </a:solidFill>
              <a:latin typeface="Arimo"/>
              <a:ea typeface="Arimo"/>
              <a:cs typeface="Arimo"/>
              <a:sym typeface="Arimo"/>
            </a:endParaRPr>
          </a:p>
          <a:p>
            <a:pPr indent="-304800" lvl="0" marL="457200" rtl="0" algn="l">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i.e. bluetooth command system, move coordinate system, moving and shooting, auto shortcuts, TOF applications, manual control</a:t>
            </a:r>
            <a:endParaRPr sz="1200">
              <a:solidFill>
                <a:schemeClr val="dk1"/>
              </a:solidFill>
              <a:latin typeface="Arimo"/>
              <a:ea typeface="Arimo"/>
              <a:cs typeface="Arimo"/>
              <a:sym typeface="Arimo"/>
            </a:endParaRPr>
          </a:p>
          <a:p>
            <a:pPr indent="-304800" lvl="0" marL="457200" rtl="0" algn="l">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Evaluate and adapt to actual scenarios and environment</a:t>
            </a:r>
            <a:endParaRPr sz="1200">
              <a:solidFill>
                <a:schemeClr val="dk1"/>
              </a:solidFill>
              <a:latin typeface="Arimo"/>
              <a:ea typeface="Arimo"/>
              <a:cs typeface="Arimo"/>
              <a:sym typeface="Arimo"/>
            </a:endParaRPr>
          </a:p>
          <a:p>
            <a:pPr indent="-304800" lvl="0" marL="457200" rtl="0" algn="l">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Risk control, debugging</a:t>
            </a:r>
            <a:endParaRPr sz="1200">
              <a:solidFill>
                <a:schemeClr val="dk1"/>
              </a:solidFill>
              <a:latin typeface="Arimo"/>
              <a:ea typeface="Arimo"/>
              <a:cs typeface="Arimo"/>
              <a:sym typeface="Arimo"/>
            </a:endParaRPr>
          </a:p>
          <a:p>
            <a:pPr indent="-304800" lvl="0" marL="457200" rtl="0" algn="l">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Multiple testing</a:t>
            </a:r>
            <a:endParaRPr sz="1200">
              <a:solidFill>
                <a:schemeClr val="dk1"/>
              </a:solidFill>
              <a:latin typeface="Arimo"/>
              <a:ea typeface="Arimo"/>
              <a:cs typeface="Arimo"/>
              <a:sym typeface="Arimo"/>
            </a:endParaRPr>
          </a:p>
          <a:p>
            <a:pPr indent="0" lvl="0" marL="457200" rtl="0" algn="l">
              <a:spcBef>
                <a:spcPts val="0"/>
              </a:spcBef>
              <a:spcAft>
                <a:spcPts val="0"/>
              </a:spcAft>
              <a:buNone/>
            </a:pPr>
            <a:r>
              <a:t/>
            </a:r>
            <a:endParaRPr sz="1200">
              <a:solidFill>
                <a:schemeClr val="dk1"/>
              </a:solidFill>
              <a:latin typeface="Arimo"/>
              <a:ea typeface="Arimo"/>
              <a:cs typeface="Arimo"/>
              <a:sym typeface="Arimo"/>
            </a:endParaRPr>
          </a:p>
          <a:p>
            <a:pPr indent="-304800" lvl="0" marL="457200" rtl="0" algn="l">
              <a:spcBef>
                <a:spcPts val="0"/>
              </a:spcBef>
              <a:spcAft>
                <a:spcPts val="0"/>
              </a:spcAft>
              <a:buClr>
                <a:schemeClr val="dk1"/>
              </a:buClr>
              <a:buSzPts val="1200"/>
              <a:buFont typeface="Arimo"/>
              <a:buChar char="●"/>
            </a:pPr>
            <a:r>
              <a:rPr b="1" lang="en" sz="1200">
                <a:solidFill>
                  <a:schemeClr val="dk1"/>
                </a:solidFill>
                <a:latin typeface="Arimo"/>
                <a:ea typeface="Arimo"/>
                <a:cs typeface="Arimo"/>
                <a:sym typeface="Arimo"/>
              </a:rPr>
              <a:t>ARC Systems</a:t>
            </a:r>
            <a:endParaRPr sz="1200">
              <a:solidFill>
                <a:schemeClr val="dk1"/>
              </a:solidFill>
              <a:latin typeface="Arimo"/>
              <a:ea typeface="Arimo"/>
              <a:cs typeface="Arimo"/>
              <a:sym typeface="Arimo"/>
            </a:endParaRPr>
          </a:p>
          <a:p>
            <a:pPr indent="-304800" lvl="0" marL="457200" rtl="0" algn="l">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I.e. image processing, track sensing, sobel filter, PID algorithms, etc</a:t>
            </a:r>
            <a:endParaRPr sz="1200">
              <a:solidFill>
                <a:schemeClr val="dk1"/>
              </a:solidFill>
              <a:latin typeface="Arimo"/>
              <a:ea typeface="Arimo"/>
              <a:cs typeface="Arimo"/>
              <a:sym typeface="Arimo"/>
            </a:endParaRPr>
          </a:p>
          <a:p>
            <a:pPr indent="-304800" lvl="0" marL="457200" rtl="0" algn="l">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Multiple testing, maximize performance</a:t>
            </a:r>
            <a:endParaRPr sz="1200">
              <a:solidFill>
                <a:schemeClr val="dk1"/>
              </a:solidFill>
              <a:latin typeface="Arimo"/>
              <a:ea typeface="Arimo"/>
              <a:cs typeface="Arimo"/>
              <a:sym typeface="Arimo"/>
            </a:endParaRPr>
          </a:p>
          <a:p>
            <a:pPr indent="0" lvl="0" marL="0" rtl="0" algn="l">
              <a:spcBef>
                <a:spcPts val="0"/>
              </a:spcBef>
              <a:spcAft>
                <a:spcPts val="0"/>
              </a:spcAft>
              <a:buNone/>
            </a:pPr>
            <a:r>
              <a:t/>
            </a:r>
            <a:endParaRPr sz="1200">
              <a:latin typeface="Arimo"/>
              <a:ea typeface="Arimo"/>
              <a:cs typeface="Arimo"/>
              <a:sym typeface="Arimo"/>
            </a:endParaRPr>
          </a:p>
        </p:txBody>
      </p:sp>
      <p:sp>
        <p:nvSpPr>
          <p:cNvPr id="2097" name="Google Shape;2097;p54"/>
          <p:cNvSpPr/>
          <p:nvPr/>
        </p:nvSpPr>
        <p:spPr>
          <a:xfrm>
            <a:off x="372275" y="776275"/>
            <a:ext cx="2699700" cy="435000"/>
          </a:xfrm>
          <a:prstGeom prst="rect">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i="1" lang="en">
                <a:solidFill>
                  <a:schemeClr val="dk2"/>
                </a:solidFill>
                <a:latin typeface="Zen Dots"/>
                <a:ea typeface="Zen Dots"/>
                <a:cs typeface="Zen Dots"/>
                <a:sym typeface="Zen Dots"/>
              </a:rPr>
              <a:t>Mechanical	</a:t>
            </a:r>
            <a:endParaRPr b="1" i="1">
              <a:solidFill>
                <a:schemeClr val="dk2"/>
              </a:solidFill>
              <a:latin typeface="Zen Dots"/>
              <a:ea typeface="Zen Dots"/>
              <a:cs typeface="Zen Dots"/>
              <a:sym typeface="Zen Dots"/>
            </a:endParaRPr>
          </a:p>
        </p:txBody>
      </p:sp>
      <p:sp>
        <p:nvSpPr>
          <p:cNvPr id="2098" name="Google Shape;2098;p54"/>
          <p:cNvSpPr/>
          <p:nvPr/>
        </p:nvSpPr>
        <p:spPr>
          <a:xfrm>
            <a:off x="3224976" y="776275"/>
            <a:ext cx="2663400" cy="435000"/>
          </a:xfrm>
          <a:prstGeom prst="rect">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i="1" lang="en">
                <a:solidFill>
                  <a:schemeClr val="dk2"/>
                </a:solidFill>
                <a:latin typeface="Zen Dots"/>
                <a:ea typeface="Zen Dots"/>
                <a:cs typeface="Zen Dots"/>
                <a:sym typeface="Zen Dots"/>
              </a:rPr>
              <a:t>Hardware</a:t>
            </a:r>
            <a:endParaRPr b="1" i="1">
              <a:solidFill>
                <a:schemeClr val="dk2"/>
              </a:solidFill>
              <a:latin typeface="Zen Dots"/>
              <a:ea typeface="Zen Dots"/>
              <a:cs typeface="Zen Dots"/>
              <a:sym typeface="Zen Dots"/>
            </a:endParaRPr>
          </a:p>
        </p:txBody>
      </p:sp>
      <p:sp>
        <p:nvSpPr>
          <p:cNvPr id="2099" name="Google Shape;2099;p54"/>
          <p:cNvSpPr/>
          <p:nvPr/>
        </p:nvSpPr>
        <p:spPr>
          <a:xfrm>
            <a:off x="6077675" y="776263"/>
            <a:ext cx="2663400" cy="435000"/>
          </a:xfrm>
          <a:prstGeom prst="rect">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i="1" lang="en">
                <a:solidFill>
                  <a:schemeClr val="dk2"/>
                </a:solidFill>
                <a:latin typeface="Zen Dots"/>
                <a:ea typeface="Zen Dots"/>
                <a:cs typeface="Zen Dots"/>
                <a:sym typeface="Zen Dots"/>
              </a:rPr>
              <a:t>Software</a:t>
            </a:r>
            <a:endParaRPr b="1" i="1">
              <a:solidFill>
                <a:schemeClr val="dk2"/>
              </a:solidFill>
              <a:latin typeface="Zen Dots"/>
              <a:ea typeface="Zen Dots"/>
              <a:cs typeface="Zen Dots"/>
              <a:sym typeface="Zen Dots"/>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3" name="Shape 2103"/>
        <p:cNvGrpSpPr/>
        <p:nvPr/>
      </p:nvGrpSpPr>
      <p:grpSpPr>
        <a:xfrm>
          <a:off x="0" y="0"/>
          <a:ext cx="0" cy="0"/>
          <a:chOff x="0" y="0"/>
          <a:chExt cx="0" cy="0"/>
        </a:xfrm>
      </p:grpSpPr>
      <p:sp>
        <p:nvSpPr>
          <p:cNvPr id="2104" name="Google Shape;2104;p55"/>
          <p:cNvSpPr txBox="1"/>
          <p:nvPr>
            <p:ph type="title"/>
          </p:nvPr>
        </p:nvSpPr>
        <p:spPr>
          <a:xfrm>
            <a:off x="720000" y="215422"/>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Division of Labour</a:t>
            </a:r>
            <a:endParaRPr/>
          </a:p>
        </p:txBody>
      </p:sp>
      <p:sp>
        <p:nvSpPr>
          <p:cNvPr id="2105" name="Google Shape;2105;p55"/>
          <p:cNvSpPr/>
          <p:nvPr/>
        </p:nvSpPr>
        <p:spPr>
          <a:xfrm>
            <a:off x="1498712" y="941175"/>
            <a:ext cx="1422300" cy="13143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5"/>
          <p:cNvSpPr txBox="1"/>
          <p:nvPr>
            <p:ph type="title"/>
          </p:nvPr>
        </p:nvSpPr>
        <p:spPr>
          <a:xfrm>
            <a:off x="1339700" y="1386900"/>
            <a:ext cx="1740300" cy="52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solidFill>
                  <a:schemeClr val="lt1"/>
                </a:solidFill>
              </a:rPr>
              <a:t>Mechanical</a:t>
            </a:r>
            <a:endParaRPr sz="1400">
              <a:solidFill>
                <a:schemeClr val="lt1"/>
              </a:solidFill>
            </a:endParaRPr>
          </a:p>
        </p:txBody>
      </p:sp>
      <p:sp>
        <p:nvSpPr>
          <p:cNvPr id="2107" name="Google Shape;2107;p55"/>
          <p:cNvSpPr/>
          <p:nvPr/>
        </p:nvSpPr>
        <p:spPr>
          <a:xfrm>
            <a:off x="3638987" y="941175"/>
            <a:ext cx="1422300" cy="13143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5"/>
          <p:cNvSpPr txBox="1"/>
          <p:nvPr>
            <p:ph type="title"/>
          </p:nvPr>
        </p:nvSpPr>
        <p:spPr>
          <a:xfrm>
            <a:off x="3479975" y="1386900"/>
            <a:ext cx="1740300" cy="52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solidFill>
                  <a:schemeClr val="lt1"/>
                </a:solidFill>
              </a:rPr>
              <a:t>Hardware</a:t>
            </a:r>
            <a:endParaRPr sz="1400">
              <a:solidFill>
                <a:schemeClr val="lt1"/>
              </a:solidFill>
            </a:endParaRPr>
          </a:p>
        </p:txBody>
      </p:sp>
      <p:sp>
        <p:nvSpPr>
          <p:cNvPr id="2109" name="Google Shape;2109;p55"/>
          <p:cNvSpPr/>
          <p:nvPr/>
        </p:nvSpPr>
        <p:spPr>
          <a:xfrm>
            <a:off x="5779262" y="990900"/>
            <a:ext cx="1422300" cy="13143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5"/>
          <p:cNvSpPr txBox="1"/>
          <p:nvPr>
            <p:ph type="title"/>
          </p:nvPr>
        </p:nvSpPr>
        <p:spPr>
          <a:xfrm>
            <a:off x="5620250" y="1386900"/>
            <a:ext cx="1740300" cy="52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solidFill>
                  <a:schemeClr val="lt1"/>
                </a:solidFill>
              </a:rPr>
              <a:t>Software</a:t>
            </a:r>
            <a:endParaRPr sz="1400">
              <a:solidFill>
                <a:schemeClr val="lt1"/>
              </a:solidFill>
            </a:endParaRPr>
          </a:p>
        </p:txBody>
      </p:sp>
      <p:sp>
        <p:nvSpPr>
          <p:cNvPr id="2111" name="Google Shape;2111;p55"/>
          <p:cNvSpPr/>
          <p:nvPr/>
        </p:nvSpPr>
        <p:spPr>
          <a:xfrm>
            <a:off x="1566500" y="3085963"/>
            <a:ext cx="1279800" cy="522300"/>
          </a:xfrm>
          <a:prstGeom prst="roundRect">
            <a:avLst>
              <a:gd fmla="val 16667"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5"/>
          <p:cNvSpPr txBox="1"/>
          <p:nvPr/>
        </p:nvSpPr>
        <p:spPr>
          <a:xfrm>
            <a:off x="1495250" y="3054613"/>
            <a:ext cx="1422300" cy="585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300">
                <a:solidFill>
                  <a:schemeClr val="dk1"/>
                </a:solidFill>
                <a:latin typeface="Arimo"/>
                <a:ea typeface="Arimo"/>
                <a:cs typeface="Arimo"/>
                <a:sym typeface="Arimo"/>
              </a:rPr>
              <a:t>All Robot Mechanisms</a:t>
            </a:r>
            <a:endParaRPr b="1" sz="1500">
              <a:latin typeface="Arimo"/>
              <a:ea typeface="Arimo"/>
              <a:cs typeface="Arimo"/>
              <a:sym typeface="Arimo"/>
            </a:endParaRPr>
          </a:p>
        </p:txBody>
      </p:sp>
      <p:sp>
        <p:nvSpPr>
          <p:cNvPr id="2113" name="Google Shape;2113;p55"/>
          <p:cNvSpPr/>
          <p:nvPr/>
        </p:nvSpPr>
        <p:spPr>
          <a:xfrm>
            <a:off x="1566500" y="2546438"/>
            <a:ext cx="1279800" cy="312000"/>
          </a:xfrm>
          <a:prstGeom prst="roundRect">
            <a:avLst>
              <a:gd fmla="val 16667"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5"/>
          <p:cNvSpPr txBox="1"/>
          <p:nvPr/>
        </p:nvSpPr>
        <p:spPr>
          <a:xfrm>
            <a:off x="1502150" y="2509213"/>
            <a:ext cx="1422300" cy="384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300">
                <a:solidFill>
                  <a:schemeClr val="dk1"/>
                </a:solidFill>
                <a:latin typeface="Arimo"/>
                <a:ea typeface="Arimo"/>
                <a:cs typeface="Arimo"/>
                <a:sym typeface="Arimo"/>
              </a:rPr>
              <a:t>Robot Design</a:t>
            </a:r>
            <a:endParaRPr b="1" sz="1500">
              <a:latin typeface="Arimo"/>
              <a:ea typeface="Arimo"/>
              <a:cs typeface="Arimo"/>
              <a:sym typeface="Arimo"/>
            </a:endParaRPr>
          </a:p>
        </p:txBody>
      </p:sp>
      <p:sp>
        <p:nvSpPr>
          <p:cNvPr id="2115" name="Google Shape;2115;p55"/>
          <p:cNvSpPr/>
          <p:nvPr/>
        </p:nvSpPr>
        <p:spPr>
          <a:xfrm>
            <a:off x="1573400" y="3835788"/>
            <a:ext cx="1279800" cy="585000"/>
          </a:xfrm>
          <a:prstGeom prst="roundRect">
            <a:avLst>
              <a:gd fmla="val 16667"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5"/>
          <p:cNvSpPr txBox="1"/>
          <p:nvPr/>
        </p:nvSpPr>
        <p:spPr>
          <a:xfrm>
            <a:off x="1502150" y="3835775"/>
            <a:ext cx="1422300" cy="585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300">
                <a:solidFill>
                  <a:schemeClr val="dk1"/>
                </a:solidFill>
                <a:latin typeface="Arimo"/>
                <a:ea typeface="Arimo"/>
                <a:cs typeface="Arimo"/>
                <a:sym typeface="Arimo"/>
              </a:rPr>
              <a:t>All Robot Assembly</a:t>
            </a:r>
            <a:endParaRPr b="1" sz="1500">
              <a:latin typeface="Arimo"/>
              <a:ea typeface="Arimo"/>
              <a:cs typeface="Arimo"/>
              <a:sym typeface="Arimo"/>
            </a:endParaRPr>
          </a:p>
        </p:txBody>
      </p:sp>
      <p:sp>
        <p:nvSpPr>
          <p:cNvPr id="2117" name="Google Shape;2117;p55"/>
          <p:cNvSpPr/>
          <p:nvPr/>
        </p:nvSpPr>
        <p:spPr>
          <a:xfrm>
            <a:off x="3708500" y="3849025"/>
            <a:ext cx="1279800" cy="312000"/>
          </a:xfrm>
          <a:prstGeom prst="roundRect">
            <a:avLst>
              <a:gd fmla="val 16667"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chemeClr val="dk1"/>
                </a:solidFill>
                <a:latin typeface="Arimo"/>
                <a:ea typeface="Arimo"/>
                <a:cs typeface="Arimo"/>
                <a:sym typeface="Arimo"/>
              </a:rPr>
              <a:t>Wire Routing</a:t>
            </a:r>
            <a:endParaRPr b="1" sz="1300">
              <a:solidFill>
                <a:schemeClr val="dk1"/>
              </a:solidFill>
              <a:latin typeface="Arimo"/>
              <a:ea typeface="Arimo"/>
              <a:cs typeface="Arimo"/>
              <a:sym typeface="Arimo"/>
            </a:endParaRPr>
          </a:p>
        </p:txBody>
      </p:sp>
      <p:sp>
        <p:nvSpPr>
          <p:cNvPr id="2118" name="Google Shape;2118;p55"/>
          <p:cNvSpPr/>
          <p:nvPr/>
        </p:nvSpPr>
        <p:spPr>
          <a:xfrm>
            <a:off x="3708500" y="3191125"/>
            <a:ext cx="1279800" cy="312000"/>
          </a:xfrm>
          <a:prstGeom prst="roundRect">
            <a:avLst>
              <a:gd fmla="val 16667"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chemeClr val="dk1"/>
                </a:solidFill>
                <a:latin typeface="Arimo"/>
                <a:ea typeface="Arimo"/>
                <a:cs typeface="Arimo"/>
                <a:sym typeface="Arimo"/>
              </a:rPr>
              <a:t>All </a:t>
            </a:r>
            <a:r>
              <a:rPr b="1" lang="en" sz="1300">
                <a:solidFill>
                  <a:schemeClr val="dk1"/>
                </a:solidFill>
                <a:latin typeface="Arimo"/>
                <a:ea typeface="Arimo"/>
                <a:cs typeface="Arimo"/>
                <a:sym typeface="Arimo"/>
              </a:rPr>
              <a:t>Soldering</a:t>
            </a:r>
            <a:endParaRPr b="1" sz="1300">
              <a:solidFill>
                <a:schemeClr val="dk1"/>
              </a:solidFill>
              <a:latin typeface="Arimo"/>
              <a:ea typeface="Arimo"/>
              <a:cs typeface="Arimo"/>
              <a:sym typeface="Arimo"/>
            </a:endParaRPr>
          </a:p>
        </p:txBody>
      </p:sp>
      <p:sp>
        <p:nvSpPr>
          <p:cNvPr id="2119" name="Google Shape;2119;p55"/>
          <p:cNvSpPr/>
          <p:nvPr/>
        </p:nvSpPr>
        <p:spPr>
          <a:xfrm>
            <a:off x="3708500" y="2533213"/>
            <a:ext cx="1279800" cy="312000"/>
          </a:xfrm>
          <a:prstGeom prst="roundRect">
            <a:avLst>
              <a:gd fmla="val 16667"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chemeClr val="dk1"/>
                </a:solidFill>
                <a:latin typeface="Arimo"/>
                <a:ea typeface="Arimo"/>
                <a:cs typeface="Arimo"/>
                <a:sym typeface="Arimo"/>
              </a:rPr>
              <a:t>PCB Design</a:t>
            </a:r>
            <a:endParaRPr b="1" sz="1300">
              <a:solidFill>
                <a:schemeClr val="dk1"/>
              </a:solidFill>
              <a:latin typeface="Arimo"/>
              <a:ea typeface="Arimo"/>
              <a:cs typeface="Arimo"/>
              <a:sym typeface="Arimo"/>
            </a:endParaRPr>
          </a:p>
        </p:txBody>
      </p:sp>
      <p:cxnSp>
        <p:nvCxnSpPr>
          <p:cNvPr id="2120" name="Google Shape;2120;p55"/>
          <p:cNvCxnSpPr/>
          <p:nvPr/>
        </p:nvCxnSpPr>
        <p:spPr>
          <a:xfrm flipH="1">
            <a:off x="1339700" y="1558350"/>
            <a:ext cx="2400" cy="2497500"/>
          </a:xfrm>
          <a:prstGeom prst="straightConnector1">
            <a:avLst/>
          </a:prstGeom>
          <a:noFill/>
          <a:ln cap="flat" cmpd="sng" w="28575">
            <a:solidFill>
              <a:schemeClr val="dk2"/>
            </a:solidFill>
            <a:prstDash val="solid"/>
            <a:round/>
            <a:headEnd len="med" w="med" type="none"/>
            <a:tailEnd len="med" w="med" type="none"/>
          </a:ln>
        </p:spPr>
      </p:cxnSp>
      <p:cxnSp>
        <p:nvCxnSpPr>
          <p:cNvPr id="2121" name="Google Shape;2121;p55"/>
          <p:cNvCxnSpPr>
            <a:stCxn id="2116" idx="1"/>
            <a:endCxn id="2116" idx="1"/>
          </p:cNvCxnSpPr>
          <p:nvPr/>
        </p:nvCxnSpPr>
        <p:spPr>
          <a:xfrm>
            <a:off x="1502150" y="4128275"/>
            <a:ext cx="0" cy="0"/>
          </a:xfrm>
          <a:prstGeom prst="straightConnector1">
            <a:avLst/>
          </a:prstGeom>
          <a:noFill/>
          <a:ln cap="flat" cmpd="sng" w="9525">
            <a:solidFill>
              <a:schemeClr val="dk2"/>
            </a:solidFill>
            <a:prstDash val="solid"/>
            <a:round/>
            <a:headEnd len="med" w="med" type="none"/>
            <a:tailEnd len="med" w="med" type="none"/>
          </a:ln>
        </p:spPr>
      </p:cxnSp>
      <p:cxnSp>
        <p:nvCxnSpPr>
          <p:cNvPr id="2122" name="Google Shape;2122;p55"/>
          <p:cNvCxnSpPr/>
          <p:nvPr/>
        </p:nvCxnSpPr>
        <p:spPr>
          <a:xfrm>
            <a:off x="1342100" y="4055850"/>
            <a:ext cx="156000" cy="600"/>
          </a:xfrm>
          <a:prstGeom prst="straightConnector1">
            <a:avLst/>
          </a:prstGeom>
          <a:noFill/>
          <a:ln cap="flat" cmpd="sng" w="28575">
            <a:solidFill>
              <a:schemeClr val="dk2"/>
            </a:solidFill>
            <a:prstDash val="solid"/>
            <a:round/>
            <a:headEnd len="med" w="med" type="none"/>
            <a:tailEnd len="med" w="med" type="none"/>
          </a:ln>
        </p:spPr>
      </p:cxnSp>
      <p:cxnSp>
        <p:nvCxnSpPr>
          <p:cNvPr id="2123" name="Google Shape;2123;p55"/>
          <p:cNvCxnSpPr/>
          <p:nvPr/>
        </p:nvCxnSpPr>
        <p:spPr>
          <a:xfrm>
            <a:off x="1342100" y="3346225"/>
            <a:ext cx="156000" cy="600"/>
          </a:xfrm>
          <a:prstGeom prst="straightConnector1">
            <a:avLst/>
          </a:prstGeom>
          <a:noFill/>
          <a:ln cap="flat" cmpd="sng" w="28575">
            <a:solidFill>
              <a:schemeClr val="dk2"/>
            </a:solidFill>
            <a:prstDash val="solid"/>
            <a:round/>
            <a:headEnd len="med" w="med" type="none"/>
            <a:tailEnd len="med" w="med" type="none"/>
          </a:ln>
        </p:spPr>
      </p:cxnSp>
      <p:cxnSp>
        <p:nvCxnSpPr>
          <p:cNvPr id="2124" name="Google Shape;2124;p55"/>
          <p:cNvCxnSpPr/>
          <p:nvPr/>
        </p:nvCxnSpPr>
        <p:spPr>
          <a:xfrm>
            <a:off x="1342100" y="2636625"/>
            <a:ext cx="156000" cy="600"/>
          </a:xfrm>
          <a:prstGeom prst="straightConnector1">
            <a:avLst/>
          </a:prstGeom>
          <a:noFill/>
          <a:ln cap="flat" cmpd="sng" w="28575">
            <a:solidFill>
              <a:schemeClr val="dk2"/>
            </a:solidFill>
            <a:prstDash val="solid"/>
            <a:round/>
            <a:headEnd len="med" w="med" type="none"/>
            <a:tailEnd len="med" w="med" type="none"/>
          </a:ln>
        </p:spPr>
      </p:cxnSp>
      <p:cxnSp>
        <p:nvCxnSpPr>
          <p:cNvPr id="2125" name="Google Shape;2125;p55"/>
          <p:cNvCxnSpPr/>
          <p:nvPr/>
        </p:nvCxnSpPr>
        <p:spPr>
          <a:xfrm>
            <a:off x="1342100" y="1558350"/>
            <a:ext cx="156000" cy="600"/>
          </a:xfrm>
          <a:prstGeom prst="straightConnector1">
            <a:avLst/>
          </a:prstGeom>
          <a:noFill/>
          <a:ln cap="flat" cmpd="sng" w="28575">
            <a:solidFill>
              <a:schemeClr val="dk2"/>
            </a:solidFill>
            <a:prstDash val="solid"/>
            <a:round/>
            <a:headEnd len="med" w="med" type="none"/>
            <a:tailEnd len="med" w="med" type="none"/>
          </a:ln>
        </p:spPr>
      </p:cxnSp>
      <p:sp>
        <p:nvSpPr>
          <p:cNvPr id="2126" name="Google Shape;2126;p55"/>
          <p:cNvSpPr/>
          <p:nvPr/>
        </p:nvSpPr>
        <p:spPr>
          <a:xfrm>
            <a:off x="5853950" y="2651117"/>
            <a:ext cx="1279800" cy="695700"/>
          </a:xfrm>
          <a:prstGeom prst="roundRect">
            <a:avLst>
              <a:gd fmla="val 16667"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300">
                <a:solidFill>
                  <a:schemeClr val="dk1"/>
                </a:solidFill>
                <a:latin typeface="Arimo"/>
                <a:ea typeface="Arimo"/>
                <a:cs typeface="Arimo"/>
                <a:sym typeface="Arimo"/>
              </a:rPr>
              <a:t>Task Robot Command System</a:t>
            </a:r>
            <a:endParaRPr b="1" sz="1300">
              <a:solidFill>
                <a:schemeClr val="dk1"/>
              </a:solidFill>
              <a:latin typeface="Arimo"/>
              <a:ea typeface="Arimo"/>
              <a:cs typeface="Arimo"/>
              <a:sym typeface="Arimo"/>
            </a:endParaRPr>
          </a:p>
        </p:txBody>
      </p:sp>
      <p:sp>
        <p:nvSpPr>
          <p:cNvPr id="2127" name="Google Shape;2127;p55"/>
          <p:cNvSpPr/>
          <p:nvPr/>
        </p:nvSpPr>
        <p:spPr>
          <a:xfrm>
            <a:off x="5850500" y="3639625"/>
            <a:ext cx="1279800" cy="522300"/>
          </a:xfrm>
          <a:prstGeom prst="roundRect">
            <a:avLst>
              <a:gd fmla="val 16667"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300">
                <a:solidFill>
                  <a:schemeClr val="dk1"/>
                </a:solidFill>
                <a:latin typeface="Arimo"/>
                <a:ea typeface="Arimo"/>
                <a:cs typeface="Arimo"/>
                <a:sym typeface="Arimo"/>
              </a:rPr>
              <a:t>ARC Systems</a:t>
            </a:r>
            <a:endParaRPr b="1" sz="1300">
              <a:solidFill>
                <a:schemeClr val="dk1"/>
              </a:solidFill>
              <a:latin typeface="Arimo"/>
              <a:ea typeface="Arimo"/>
              <a:cs typeface="Arimo"/>
              <a:sym typeface="Arimo"/>
            </a:endParaRPr>
          </a:p>
        </p:txBody>
      </p:sp>
      <p:cxnSp>
        <p:nvCxnSpPr>
          <p:cNvPr id="2128" name="Google Shape;2128;p55"/>
          <p:cNvCxnSpPr/>
          <p:nvPr/>
        </p:nvCxnSpPr>
        <p:spPr>
          <a:xfrm flipH="1">
            <a:off x="3479975" y="1558050"/>
            <a:ext cx="2400" cy="2497500"/>
          </a:xfrm>
          <a:prstGeom prst="straightConnector1">
            <a:avLst/>
          </a:prstGeom>
          <a:noFill/>
          <a:ln cap="flat" cmpd="sng" w="28575">
            <a:solidFill>
              <a:schemeClr val="dk2"/>
            </a:solidFill>
            <a:prstDash val="solid"/>
            <a:round/>
            <a:headEnd len="med" w="med" type="none"/>
            <a:tailEnd len="med" w="med" type="none"/>
          </a:ln>
        </p:spPr>
      </p:cxnSp>
      <p:cxnSp>
        <p:nvCxnSpPr>
          <p:cNvPr id="2129" name="Google Shape;2129;p55"/>
          <p:cNvCxnSpPr/>
          <p:nvPr/>
        </p:nvCxnSpPr>
        <p:spPr>
          <a:xfrm>
            <a:off x="3482375" y="4055550"/>
            <a:ext cx="156000" cy="600"/>
          </a:xfrm>
          <a:prstGeom prst="straightConnector1">
            <a:avLst/>
          </a:prstGeom>
          <a:noFill/>
          <a:ln cap="flat" cmpd="sng" w="28575">
            <a:solidFill>
              <a:schemeClr val="dk2"/>
            </a:solidFill>
            <a:prstDash val="solid"/>
            <a:round/>
            <a:headEnd len="med" w="med" type="none"/>
            <a:tailEnd len="med" w="med" type="none"/>
          </a:ln>
        </p:spPr>
      </p:cxnSp>
      <p:cxnSp>
        <p:nvCxnSpPr>
          <p:cNvPr id="2130" name="Google Shape;2130;p55"/>
          <p:cNvCxnSpPr/>
          <p:nvPr/>
        </p:nvCxnSpPr>
        <p:spPr>
          <a:xfrm>
            <a:off x="3482375" y="3345925"/>
            <a:ext cx="156000" cy="600"/>
          </a:xfrm>
          <a:prstGeom prst="straightConnector1">
            <a:avLst/>
          </a:prstGeom>
          <a:noFill/>
          <a:ln cap="flat" cmpd="sng" w="28575">
            <a:solidFill>
              <a:schemeClr val="dk2"/>
            </a:solidFill>
            <a:prstDash val="solid"/>
            <a:round/>
            <a:headEnd len="med" w="med" type="none"/>
            <a:tailEnd len="med" w="med" type="none"/>
          </a:ln>
        </p:spPr>
      </p:cxnSp>
      <p:cxnSp>
        <p:nvCxnSpPr>
          <p:cNvPr id="2131" name="Google Shape;2131;p55"/>
          <p:cNvCxnSpPr/>
          <p:nvPr/>
        </p:nvCxnSpPr>
        <p:spPr>
          <a:xfrm>
            <a:off x="3482375" y="2636325"/>
            <a:ext cx="156000" cy="600"/>
          </a:xfrm>
          <a:prstGeom prst="straightConnector1">
            <a:avLst/>
          </a:prstGeom>
          <a:noFill/>
          <a:ln cap="flat" cmpd="sng" w="28575">
            <a:solidFill>
              <a:schemeClr val="dk2"/>
            </a:solidFill>
            <a:prstDash val="solid"/>
            <a:round/>
            <a:headEnd len="med" w="med" type="none"/>
            <a:tailEnd len="med" w="med" type="none"/>
          </a:ln>
        </p:spPr>
      </p:cxnSp>
      <p:cxnSp>
        <p:nvCxnSpPr>
          <p:cNvPr id="2132" name="Google Shape;2132;p55"/>
          <p:cNvCxnSpPr/>
          <p:nvPr/>
        </p:nvCxnSpPr>
        <p:spPr>
          <a:xfrm>
            <a:off x="3482675" y="1558350"/>
            <a:ext cx="156000" cy="600"/>
          </a:xfrm>
          <a:prstGeom prst="straightConnector1">
            <a:avLst/>
          </a:prstGeom>
          <a:noFill/>
          <a:ln cap="flat" cmpd="sng" w="28575">
            <a:solidFill>
              <a:schemeClr val="dk2"/>
            </a:solidFill>
            <a:prstDash val="solid"/>
            <a:round/>
            <a:headEnd len="med" w="med" type="none"/>
            <a:tailEnd len="med" w="med" type="none"/>
          </a:ln>
        </p:spPr>
      </p:cxnSp>
      <p:cxnSp>
        <p:nvCxnSpPr>
          <p:cNvPr id="2133" name="Google Shape;2133;p55"/>
          <p:cNvCxnSpPr/>
          <p:nvPr/>
        </p:nvCxnSpPr>
        <p:spPr>
          <a:xfrm flipH="1">
            <a:off x="5695525" y="1462375"/>
            <a:ext cx="18600" cy="2475300"/>
          </a:xfrm>
          <a:prstGeom prst="straightConnector1">
            <a:avLst/>
          </a:prstGeom>
          <a:noFill/>
          <a:ln cap="flat" cmpd="sng" w="28575">
            <a:solidFill>
              <a:schemeClr val="dk2"/>
            </a:solidFill>
            <a:prstDash val="solid"/>
            <a:round/>
            <a:headEnd len="med" w="med" type="none"/>
            <a:tailEnd len="med" w="med" type="none"/>
          </a:ln>
        </p:spPr>
      </p:cxnSp>
      <p:cxnSp>
        <p:nvCxnSpPr>
          <p:cNvPr id="2134" name="Google Shape;2134;p55"/>
          <p:cNvCxnSpPr/>
          <p:nvPr/>
        </p:nvCxnSpPr>
        <p:spPr>
          <a:xfrm>
            <a:off x="5697950" y="3937675"/>
            <a:ext cx="156000" cy="600"/>
          </a:xfrm>
          <a:prstGeom prst="straightConnector1">
            <a:avLst/>
          </a:prstGeom>
          <a:noFill/>
          <a:ln cap="flat" cmpd="sng" w="28575">
            <a:solidFill>
              <a:schemeClr val="dk2"/>
            </a:solidFill>
            <a:prstDash val="solid"/>
            <a:round/>
            <a:headEnd len="med" w="med" type="none"/>
            <a:tailEnd len="med" w="med" type="none"/>
          </a:ln>
        </p:spPr>
      </p:cxnSp>
      <p:cxnSp>
        <p:nvCxnSpPr>
          <p:cNvPr id="2135" name="Google Shape;2135;p55"/>
          <p:cNvCxnSpPr/>
          <p:nvPr/>
        </p:nvCxnSpPr>
        <p:spPr>
          <a:xfrm>
            <a:off x="5697950" y="3228050"/>
            <a:ext cx="156000" cy="600"/>
          </a:xfrm>
          <a:prstGeom prst="straightConnector1">
            <a:avLst/>
          </a:prstGeom>
          <a:noFill/>
          <a:ln cap="flat" cmpd="sng" w="28575">
            <a:solidFill>
              <a:schemeClr val="dk2"/>
            </a:solidFill>
            <a:prstDash val="solid"/>
            <a:round/>
            <a:headEnd len="med" w="med" type="none"/>
            <a:tailEnd len="med" w="med" type="none"/>
          </a:ln>
        </p:spPr>
      </p:cxnSp>
      <p:cxnSp>
        <p:nvCxnSpPr>
          <p:cNvPr id="2136" name="Google Shape;2136;p55"/>
          <p:cNvCxnSpPr/>
          <p:nvPr/>
        </p:nvCxnSpPr>
        <p:spPr>
          <a:xfrm>
            <a:off x="5697950" y="1462375"/>
            <a:ext cx="156000" cy="600"/>
          </a:xfrm>
          <a:prstGeom prst="straightConnector1">
            <a:avLst/>
          </a:prstGeom>
          <a:noFill/>
          <a:ln cap="flat" cmpd="sng" w="28575">
            <a:solidFill>
              <a:schemeClr val="dk2"/>
            </a:solidFill>
            <a:prstDash val="solid"/>
            <a:round/>
            <a:headEnd len="med" w="med" type="none"/>
            <a:tailEnd len="med" w="med" type="none"/>
          </a:ln>
        </p:spPr>
      </p:cxnSp>
      <p:cxnSp>
        <p:nvCxnSpPr>
          <p:cNvPr id="2137" name="Google Shape;2137;p55"/>
          <p:cNvCxnSpPr>
            <a:stCxn id="2116" idx="2"/>
          </p:cNvCxnSpPr>
          <p:nvPr/>
        </p:nvCxnSpPr>
        <p:spPr>
          <a:xfrm flipH="1">
            <a:off x="2210900" y="4420775"/>
            <a:ext cx="2400" cy="348900"/>
          </a:xfrm>
          <a:prstGeom prst="straightConnector1">
            <a:avLst/>
          </a:prstGeom>
          <a:noFill/>
          <a:ln cap="flat" cmpd="sng" w="28575">
            <a:solidFill>
              <a:schemeClr val="dk2"/>
            </a:solidFill>
            <a:prstDash val="solid"/>
            <a:round/>
            <a:headEnd len="med" w="med" type="none"/>
            <a:tailEnd len="med" w="med" type="none"/>
          </a:ln>
        </p:spPr>
      </p:cxnSp>
      <p:cxnSp>
        <p:nvCxnSpPr>
          <p:cNvPr id="2138" name="Google Shape;2138;p55"/>
          <p:cNvCxnSpPr/>
          <p:nvPr/>
        </p:nvCxnSpPr>
        <p:spPr>
          <a:xfrm flipH="1">
            <a:off x="2213375" y="4742800"/>
            <a:ext cx="4285200" cy="26700"/>
          </a:xfrm>
          <a:prstGeom prst="straightConnector1">
            <a:avLst/>
          </a:prstGeom>
          <a:noFill/>
          <a:ln cap="flat" cmpd="sng" w="28575">
            <a:solidFill>
              <a:schemeClr val="dk2"/>
            </a:solidFill>
            <a:prstDash val="solid"/>
            <a:round/>
            <a:headEnd len="med" w="med" type="none"/>
            <a:tailEnd len="med" w="med" type="none"/>
          </a:ln>
        </p:spPr>
      </p:cxnSp>
      <p:cxnSp>
        <p:nvCxnSpPr>
          <p:cNvPr id="2139" name="Google Shape;2139;p55"/>
          <p:cNvCxnSpPr>
            <a:stCxn id="2127" idx="2"/>
          </p:cNvCxnSpPr>
          <p:nvPr/>
        </p:nvCxnSpPr>
        <p:spPr>
          <a:xfrm flipH="1">
            <a:off x="6480800" y="4161925"/>
            <a:ext cx="9600" cy="580800"/>
          </a:xfrm>
          <a:prstGeom prst="straightConnector1">
            <a:avLst/>
          </a:prstGeom>
          <a:noFill/>
          <a:ln cap="flat" cmpd="sng" w="28575">
            <a:solidFill>
              <a:schemeClr val="dk2"/>
            </a:solidFill>
            <a:prstDash val="solid"/>
            <a:round/>
            <a:headEnd len="med" w="med" type="none"/>
            <a:tailEnd len="med" w="med" type="none"/>
          </a:ln>
        </p:spPr>
      </p:cxnSp>
      <p:cxnSp>
        <p:nvCxnSpPr>
          <p:cNvPr id="2140" name="Google Shape;2140;p55"/>
          <p:cNvCxnSpPr/>
          <p:nvPr/>
        </p:nvCxnSpPr>
        <p:spPr>
          <a:xfrm flipH="1">
            <a:off x="4385975" y="4161925"/>
            <a:ext cx="6300" cy="589800"/>
          </a:xfrm>
          <a:prstGeom prst="straightConnector1">
            <a:avLst/>
          </a:prstGeom>
          <a:noFill/>
          <a:ln cap="flat" cmpd="sng" w="28575">
            <a:solidFill>
              <a:schemeClr val="dk2"/>
            </a:solidFill>
            <a:prstDash val="solid"/>
            <a:round/>
            <a:headEnd len="med" w="med" type="none"/>
            <a:tailEnd len="med" w="med" type="none"/>
          </a:ln>
        </p:spPr>
      </p:cxnSp>
      <p:cxnSp>
        <p:nvCxnSpPr>
          <p:cNvPr id="2141" name="Google Shape;2141;p55"/>
          <p:cNvCxnSpPr/>
          <p:nvPr/>
        </p:nvCxnSpPr>
        <p:spPr>
          <a:xfrm>
            <a:off x="6480725" y="4742800"/>
            <a:ext cx="1417500" cy="9000"/>
          </a:xfrm>
          <a:prstGeom prst="straightConnector1">
            <a:avLst/>
          </a:prstGeom>
          <a:noFill/>
          <a:ln cap="flat" cmpd="sng" w="28575">
            <a:solidFill>
              <a:schemeClr val="dk2"/>
            </a:solidFill>
            <a:prstDash val="solid"/>
            <a:round/>
            <a:headEnd len="med" w="med" type="none"/>
            <a:tailEnd len="med" w="med" type="none"/>
          </a:ln>
        </p:spPr>
      </p:cxnSp>
      <p:cxnSp>
        <p:nvCxnSpPr>
          <p:cNvPr id="2142" name="Google Shape;2142;p55"/>
          <p:cNvCxnSpPr/>
          <p:nvPr/>
        </p:nvCxnSpPr>
        <p:spPr>
          <a:xfrm flipH="1">
            <a:off x="7898225" y="3111500"/>
            <a:ext cx="17700" cy="1635600"/>
          </a:xfrm>
          <a:prstGeom prst="straightConnector1">
            <a:avLst/>
          </a:prstGeom>
          <a:noFill/>
          <a:ln cap="flat" cmpd="sng" w="28575">
            <a:solidFill>
              <a:schemeClr val="dk2"/>
            </a:solidFill>
            <a:prstDash val="solid"/>
            <a:round/>
            <a:headEnd len="med" w="med" type="none"/>
            <a:tailEnd len="med" w="med" type="none"/>
          </a:ln>
        </p:spPr>
      </p:cxnSp>
      <p:pic>
        <p:nvPicPr>
          <p:cNvPr id="2143" name="Google Shape;2143;p55"/>
          <p:cNvPicPr preferRelativeResize="0"/>
          <p:nvPr/>
        </p:nvPicPr>
        <p:blipFill rotWithShape="1">
          <a:blip r:embed="rId3">
            <a:alphaModFix/>
          </a:blip>
          <a:srcRect b="9708" l="10055" r="8855" t="18591"/>
          <a:stretch/>
        </p:blipFill>
        <p:spPr>
          <a:xfrm>
            <a:off x="7358150" y="1292975"/>
            <a:ext cx="1686152" cy="1987927"/>
          </a:xfrm>
          <a:prstGeom prst="rect">
            <a:avLst/>
          </a:prstGeom>
          <a:noFill/>
          <a:ln cap="flat" cmpd="sng" w="28575">
            <a:solidFill>
              <a:schemeClr val="dk2"/>
            </a:solidFill>
            <a:prstDash val="solid"/>
            <a:round/>
            <a:headEnd len="sm" w="sm" type="none"/>
            <a:tailEnd len="sm" w="sm" type="none"/>
          </a:ln>
        </p:spPr>
      </p:pic>
      <p:sp>
        <p:nvSpPr>
          <p:cNvPr id="2144" name="Google Shape;2144;p55"/>
          <p:cNvSpPr/>
          <p:nvPr/>
        </p:nvSpPr>
        <p:spPr>
          <a:xfrm flipH="1">
            <a:off x="7693621" y="4494634"/>
            <a:ext cx="426900" cy="426900"/>
          </a:xfrm>
          <a:prstGeom prst="star4">
            <a:avLst>
              <a:gd fmla="val 12745"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55"/>
          <p:cNvSpPr/>
          <p:nvPr/>
        </p:nvSpPr>
        <p:spPr>
          <a:xfrm>
            <a:off x="7563450" y="981263"/>
            <a:ext cx="1275572" cy="180375"/>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Fibotics !</a:t>
            </a: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9" name="Shape 2149"/>
        <p:cNvGrpSpPr/>
        <p:nvPr/>
      </p:nvGrpSpPr>
      <p:grpSpPr>
        <a:xfrm>
          <a:off x="0" y="0"/>
          <a:ext cx="0" cy="0"/>
          <a:chOff x="0" y="0"/>
          <a:chExt cx="0" cy="0"/>
        </a:xfrm>
      </p:grpSpPr>
      <p:sp>
        <p:nvSpPr>
          <p:cNvPr id="2150" name="Google Shape;2150;p56"/>
          <p:cNvSpPr txBox="1"/>
          <p:nvPr>
            <p:ph type="title"/>
          </p:nvPr>
        </p:nvSpPr>
        <p:spPr>
          <a:xfrm>
            <a:off x="720000" y="287947"/>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Mechanical</a:t>
            </a:r>
            <a:endParaRPr/>
          </a:p>
        </p:txBody>
      </p:sp>
      <p:pic>
        <p:nvPicPr>
          <p:cNvPr id="2151" name="Google Shape;2151;p56" title="IMG_9125.MOV">
            <a:hlinkClick r:id="rId3"/>
          </p:cNvPr>
          <p:cNvPicPr preferRelativeResize="0"/>
          <p:nvPr/>
        </p:nvPicPr>
        <p:blipFill>
          <a:blip r:embed="rId4">
            <a:alphaModFix/>
          </a:blip>
          <a:stretch>
            <a:fillRect/>
          </a:stretch>
        </p:blipFill>
        <p:spPr>
          <a:xfrm>
            <a:off x="239250" y="1329850"/>
            <a:ext cx="2075400" cy="3288300"/>
          </a:xfrm>
          <a:prstGeom prst="rect">
            <a:avLst/>
          </a:prstGeom>
          <a:noFill/>
          <a:ln>
            <a:noFill/>
          </a:ln>
        </p:spPr>
      </p:pic>
      <p:pic>
        <p:nvPicPr>
          <p:cNvPr id="2152" name="Google Shape;2152;p56" title="20221220_215433.mp4">
            <a:hlinkClick r:id="rId5"/>
          </p:cNvPr>
          <p:cNvPicPr preferRelativeResize="0"/>
          <p:nvPr/>
        </p:nvPicPr>
        <p:blipFill>
          <a:blip r:embed="rId6">
            <a:alphaModFix/>
          </a:blip>
          <a:stretch>
            <a:fillRect/>
          </a:stretch>
        </p:blipFill>
        <p:spPr>
          <a:xfrm>
            <a:off x="3921400" y="12"/>
            <a:ext cx="1931050" cy="3288284"/>
          </a:xfrm>
          <a:prstGeom prst="rect">
            <a:avLst/>
          </a:prstGeom>
          <a:noFill/>
          <a:ln>
            <a:noFill/>
          </a:ln>
        </p:spPr>
      </p:pic>
      <p:pic>
        <p:nvPicPr>
          <p:cNvPr id="2153" name="Google Shape;2153;p56"/>
          <p:cNvPicPr preferRelativeResize="0"/>
          <p:nvPr/>
        </p:nvPicPr>
        <p:blipFill>
          <a:blip r:embed="rId7">
            <a:alphaModFix/>
          </a:blip>
          <a:stretch>
            <a:fillRect/>
          </a:stretch>
        </p:blipFill>
        <p:spPr>
          <a:xfrm>
            <a:off x="6159825" y="1155749"/>
            <a:ext cx="1931038" cy="2893763"/>
          </a:xfrm>
          <a:prstGeom prst="rect">
            <a:avLst/>
          </a:prstGeom>
          <a:noFill/>
          <a:ln>
            <a:noFill/>
          </a:ln>
        </p:spPr>
      </p:pic>
      <p:pic>
        <p:nvPicPr>
          <p:cNvPr id="2154" name="Google Shape;2154;p56"/>
          <p:cNvPicPr preferRelativeResize="0"/>
          <p:nvPr/>
        </p:nvPicPr>
        <p:blipFill>
          <a:blip r:embed="rId8">
            <a:alphaModFix/>
          </a:blip>
          <a:stretch>
            <a:fillRect/>
          </a:stretch>
        </p:blipFill>
        <p:spPr>
          <a:xfrm>
            <a:off x="7705502" y="1155752"/>
            <a:ext cx="1248895" cy="1871546"/>
          </a:xfrm>
          <a:prstGeom prst="rect">
            <a:avLst/>
          </a:prstGeom>
          <a:noFill/>
          <a:ln>
            <a:noFill/>
          </a:ln>
        </p:spPr>
      </p:pic>
      <p:pic>
        <p:nvPicPr>
          <p:cNvPr id="2155" name="Google Shape;2155;p56"/>
          <p:cNvPicPr preferRelativeResize="0"/>
          <p:nvPr/>
        </p:nvPicPr>
        <p:blipFill rotWithShape="1">
          <a:blip r:embed="rId9">
            <a:alphaModFix/>
          </a:blip>
          <a:srcRect b="22450" l="20121" r="0" t="0"/>
          <a:stretch/>
        </p:blipFill>
        <p:spPr>
          <a:xfrm>
            <a:off x="7705502" y="2646020"/>
            <a:ext cx="1248899" cy="1363216"/>
          </a:xfrm>
          <a:prstGeom prst="rect">
            <a:avLst/>
          </a:prstGeom>
          <a:noFill/>
          <a:ln>
            <a:noFill/>
          </a:ln>
        </p:spPr>
      </p:pic>
      <p:pic>
        <p:nvPicPr>
          <p:cNvPr id="2156" name="Google Shape;2156;p56"/>
          <p:cNvPicPr preferRelativeResize="0"/>
          <p:nvPr/>
        </p:nvPicPr>
        <p:blipFill rotWithShape="1">
          <a:blip r:embed="rId10">
            <a:alphaModFix/>
          </a:blip>
          <a:srcRect b="22607" l="0" r="0" t="28931"/>
          <a:stretch/>
        </p:blipFill>
        <p:spPr>
          <a:xfrm>
            <a:off x="2540876" y="1598319"/>
            <a:ext cx="1380525" cy="1188881"/>
          </a:xfrm>
          <a:prstGeom prst="rect">
            <a:avLst/>
          </a:prstGeom>
          <a:noFill/>
          <a:ln>
            <a:noFill/>
          </a:ln>
        </p:spPr>
      </p:pic>
      <p:sp>
        <p:nvSpPr>
          <p:cNvPr id="2157" name="Google Shape;2157;p56"/>
          <p:cNvSpPr/>
          <p:nvPr/>
        </p:nvSpPr>
        <p:spPr>
          <a:xfrm>
            <a:off x="2540875" y="882313"/>
            <a:ext cx="1137900" cy="4074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Loading Rack</a:t>
            </a:r>
            <a:endParaRPr b="1" sz="1100">
              <a:solidFill>
                <a:schemeClr val="lt1"/>
              </a:solidFill>
            </a:endParaRPr>
          </a:p>
        </p:txBody>
      </p:sp>
      <p:sp>
        <p:nvSpPr>
          <p:cNvPr id="2158" name="Google Shape;2158;p56"/>
          <p:cNvSpPr/>
          <p:nvPr/>
        </p:nvSpPr>
        <p:spPr>
          <a:xfrm>
            <a:off x="393400" y="882325"/>
            <a:ext cx="1137900" cy="4074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Lagori Task Solution</a:t>
            </a:r>
            <a:endParaRPr b="1" sz="1100">
              <a:solidFill>
                <a:schemeClr val="lt1"/>
              </a:solidFill>
            </a:endParaRPr>
          </a:p>
        </p:txBody>
      </p:sp>
      <p:sp>
        <p:nvSpPr>
          <p:cNvPr id="2159" name="Google Shape;2159;p56"/>
          <p:cNvSpPr/>
          <p:nvPr/>
        </p:nvSpPr>
        <p:spPr>
          <a:xfrm>
            <a:off x="6210025" y="922438"/>
            <a:ext cx="1137900" cy="4074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Practical Assembly</a:t>
            </a:r>
            <a:endParaRPr b="1" sz="1100">
              <a:solidFill>
                <a:schemeClr val="lt1"/>
              </a:solidFill>
            </a:endParaRPr>
          </a:p>
        </p:txBody>
      </p:sp>
      <p:sp>
        <p:nvSpPr>
          <p:cNvPr id="2160" name="Google Shape;2160;p56"/>
          <p:cNvSpPr/>
          <p:nvPr/>
        </p:nvSpPr>
        <p:spPr>
          <a:xfrm>
            <a:off x="6765625" y="4595050"/>
            <a:ext cx="1456500" cy="4074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Overall Design</a:t>
            </a:r>
            <a:endParaRPr b="1" sz="1100">
              <a:solidFill>
                <a:schemeClr val="lt1"/>
              </a:solidFill>
            </a:endParaRPr>
          </a:p>
        </p:txBody>
      </p:sp>
      <p:sp>
        <p:nvSpPr>
          <p:cNvPr id="2161" name="Google Shape;2161;p56"/>
          <p:cNvSpPr/>
          <p:nvPr/>
        </p:nvSpPr>
        <p:spPr>
          <a:xfrm>
            <a:off x="8260800" y="4595050"/>
            <a:ext cx="693600" cy="4074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And more</a:t>
            </a:r>
            <a:endParaRPr b="1" sz="1100">
              <a:solidFill>
                <a:schemeClr val="lt1"/>
              </a:solidFill>
            </a:endParaRPr>
          </a:p>
        </p:txBody>
      </p:sp>
      <p:cxnSp>
        <p:nvCxnSpPr>
          <p:cNvPr id="2162" name="Google Shape;2162;p56"/>
          <p:cNvCxnSpPr/>
          <p:nvPr/>
        </p:nvCxnSpPr>
        <p:spPr>
          <a:xfrm flipH="1" rot="10800000">
            <a:off x="6616975" y="4798288"/>
            <a:ext cx="218400" cy="900"/>
          </a:xfrm>
          <a:prstGeom prst="straightConnector1">
            <a:avLst/>
          </a:prstGeom>
          <a:noFill/>
          <a:ln cap="flat" cmpd="sng" w="28575">
            <a:solidFill>
              <a:schemeClr val="dk2"/>
            </a:solidFill>
            <a:prstDash val="solid"/>
            <a:round/>
            <a:headEnd len="med" w="med" type="none"/>
            <a:tailEnd len="med" w="med" type="none"/>
          </a:ln>
        </p:spPr>
      </p:cxnSp>
      <p:cxnSp>
        <p:nvCxnSpPr>
          <p:cNvPr id="2163" name="Google Shape;2163;p56"/>
          <p:cNvCxnSpPr/>
          <p:nvPr/>
        </p:nvCxnSpPr>
        <p:spPr>
          <a:xfrm flipH="1" rot="10800000">
            <a:off x="8157525" y="4798288"/>
            <a:ext cx="218400" cy="900"/>
          </a:xfrm>
          <a:prstGeom prst="straightConnector1">
            <a:avLst/>
          </a:prstGeom>
          <a:noFill/>
          <a:ln cap="flat" cmpd="sng" w="28575">
            <a:solidFill>
              <a:schemeClr val="dk2"/>
            </a:solidFill>
            <a:prstDash val="solid"/>
            <a:round/>
            <a:headEnd len="med" w="med" type="none"/>
            <a:tailEnd len="med" w="med" type="none"/>
          </a:ln>
        </p:spPr>
      </p:cxnSp>
      <p:pic>
        <p:nvPicPr>
          <p:cNvPr id="2164" name="Google Shape;2164;p56" title="20221221_230717_2.mov">
            <a:hlinkClick r:id="rId11"/>
          </p:cNvPr>
          <p:cNvPicPr preferRelativeResize="0"/>
          <p:nvPr/>
        </p:nvPicPr>
        <p:blipFill>
          <a:blip r:embed="rId12">
            <a:alphaModFix/>
          </a:blip>
          <a:stretch>
            <a:fillRect/>
          </a:stretch>
        </p:blipFill>
        <p:spPr>
          <a:xfrm>
            <a:off x="2540875" y="2723500"/>
            <a:ext cx="3327187" cy="1871551"/>
          </a:xfrm>
          <a:prstGeom prst="rect">
            <a:avLst/>
          </a:prstGeom>
          <a:noFill/>
          <a:ln>
            <a:noFill/>
          </a:ln>
        </p:spPr>
      </p:pic>
      <p:sp>
        <p:nvSpPr>
          <p:cNvPr id="2165" name="Google Shape;2165;p56"/>
          <p:cNvSpPr/>
          <p:nvPr/>
        </p:nvSpPr>
        <p:spPr>
          <a:xfrm>
            <a:off x="5173850" y="4595050"/>
            <a:ext cx="1553100" cy="4074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Risk Management</a:t>
            </a:r>
            <a:endParaRPr b="1" sz="1100">
              <a:solidFill>
                <a:schemeClr val="lt1"/>
              </a:solidFil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152"/>
                                        </p:tgtEl>
                                        <p:attrNameLst>
                                          <p:attrName>style.visibility</p:attrName>
                                        </p:attrNameLst>
                                      </p:cBhvr>
                                      <p:to>
                                        <p:strVal val="visible"/>
                                      </p:to>
                                    </p:set>
                                    <p:animEffect filter="fade" transition="in">
                                      <p:cBhvr>
                                        <p:cTn dur="1000"/>
                                        <p:tgtEl>
                                          <p:spTgt spid="2152"/>
                                        </p:tgtEl>
                                      </p:cBhvr>
                                    </p:animEffect>
                                  </p:childTnLst>
                                </p:cTn>
                              </p:par>
                              <p:par>
                                <p:cTn fill="hold" nodeType="withEffect" presetClass="entr" presetID="10" presetSubtype="0">
                                  <p:stCondLst>
                                    <p:cond delay="0"/>
                                  </p:stCondLst>
                                  <p:childTnLst>
                                    <p:set>
                                      <p:cBhvr>
                                        <p:cTn dur="1" fill="hold">
                                          <p:stCondLst>
                                            <p:cond delay="0"/>
                                          </p:stCondLst>
                                        </p:cTn>
                                        <p:tgtEl>
                                          <p:spTgt spid="2151"/>
                                        </p:tgtEl>
                                        <p:attrNameLst>
                                          <p:attrName>style.visibility</p:attrName>
                                        </p:attrNameLst>
                                      </p:cBhvr>
                                      <p:to>
                                        <p:strVal val="visible"/>
                                      </p:to>
                                    </p:set>
                                    <p:animEffect filter="fade" transition="in">
                                      <p:cBhvr>
                                        <p:cTn dur="1000"/>
                                        <p:tgtEl>
                                          <p:spTgt spid="2151"/>
                                        </p:tgtEl>
                                      </p:cBhvr>
                                    </p:animEffect>
                                  </p:childTnLst>
                                </p:cTn>
                              </p:par>
                              <p:par>
                                <p:cTn fill="hold" nodeType="withEffect" presetClass="entr" presetID="10" presetSubtype="0">
                                  <p:stCondLst>
                                    <p:cond delay="0"/>
                                  </p:stCondLst>
                                  <p:childTnLst>
                                    <p:set>
                                      <p:cBhvr>
                                        <p:cTn dur="1" fill="hold">
                                          <p:stCondLst>
                                            <p:cond delay="0"/>
                                          </p:stCondLst>
                                        </p:cTn>
                                        <p:tgtEl>
                                          <p:spTgt spid="2164"/>
                                        </p:tgtEl>
                                        <p:attrNameLst>
                                          <p:attrName>style.visibility</p:attrName>
                                        </p:attrNameLst>
                                      </p:cBhvr>
                                      <p:to>
                                        <p:strVal val="visible"/>
                                      </p:to>
                                    </p:set>
                                    <p:animEffect filter="fade" transition="in">
                                      <p:cBhvr>
                                        <p:cTn dur="1000"/>
                                        <p:tgtEl>
                                          <p:spTgt spid="216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9" name="Shape 2169"/>
        <p:cNvGrpSpPr/>
        <p:nvPr/>
      </p:nvGrpSpPr>
      <p:grpSpPr>
        <a:xfrm>
          <a:off x="0" y="0"/>
          <a:ext cx="0" cy="0"/>
          <a:chOff x="0" y="0"/>
          <a:chExt cx="0" cy="0"/>
        </a:xfrm>
      </p:grpSpPr>
      <p:sp>
        <p:nvSpPr>
          <p:cNvPr id="2170" name="Google Shape;2170;p57"/>
          <p:cNvSpPr txBox="1"/>
          <p:nvPr>
            <p:ph type="title"/>
          </p:nvPr>
        </p:nvSpPr>
        <p:spPr>
          <a:xfrm>
            <a:off x="719988" y="287947"/>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Hardware</a:t>
            </a:r>
            <a:endParaRPr/>
          </a:p>
        </p:txBody>
      </p:sp>
      <p:pic>
        <p:nvPicPr>
          <p:cNvPr id="2171" name="Google Shape;2171;p57"/>
          <p:cNvPicPr preferRelativeResize="0"/>
          <p:nvPr/>
        </p:nvPicPr>
        <p:blipFill rotWithShape="1">
          <a:blip r:embed="rId3">
            <a:alphaModFix/>
          </a:blip>
          <a:srcRect b="17517" l="23714" r="10776" t="33834"/>
          <a:stretch/>
        </p:blipFill>
        <p:spPr>
          <a:xfrm>
            <a:off x="6590151" y="1118575"/>
            <a:ext cx="2326675" cy="2303677"/>
          </a:xfrm>
          <a:prstGeom prst="rect">
            <a:avLst/>
          </a:prstGeom>
          <a:noFill/>
          <a:ln>
            <a:noFill/>
          </a:ln>
        </p:spPr>
      </p:pic>
      <p:pic>
        <p:nvPicPr>
          <p:cNvPr id="2172" name="Google Shape;2172;p57"/>
          <p:cNvPicPr preferRelativeResize="0"/>
          <p:nvPr/>
        </p:nvPicPr>
        <p:blipFill rotWithShape="1">
          <a:blip r:embed="rId4">
            <a:alphaModFix/>
          </a:blip>
          <a:srcRect b="0" l="0" r="6690" t="40162"/>
          <a:stretch/>
        </p:blipFill>
        <p:spPr>
          <a:xfrm>
            <a:off x="3310412" y="762000"/>
            <a:ext cx="2523176" cy="2157348"/>
          </a:xfrm>
          <a:prstGeom prst="rect">
            <a:avLst/>
          </a:prstGeom>
          <a:noFill/>
          <a:ln>
            <a:noFill/>
          </a:ln>
        </p:spPr>
      </p:pic>
      <p:pic>
        <p:nvPicPr>
          <p:cNvPr id="2173" name="Google Shape;2173;p57"/>
          <p:cNvPicPr preferRelativeResize="0"/>
          <p:nvPr/>
        </p:nvPicPr>
        <p:blipFill rotWithShape="1">
          <a:blip r:embed="rId5">
            <a:alphaModFix/>
          </a:blip>
          <a:srcRect b="14280" l="12930" r="5847" t="42249"/>
          <a:stretch/>
        </p:blipFill>
        <p:spPr>
          <a:xfrm>
            <a:off x="3310600" y="2784351"/>
            <a:ext cx="1659776" cy="1922975"/>
          </a:xfrm>
          <a:prstGeom prst="rect">
            <a:avLst/>
          </a:prstGeom>
          <a:noFill/>
          <a:ln>
            <a:noFill/>
          </a:ln>
        </p:spPr>
      </p:pic>
      <p:pic>
        <p:nvPicPr>
          <p:cNvPr id="2174" name="Google Shape;2174;p57"/>
          <p:cNvPicPr preferRelativeResize="0"/>
          <p:nvPr/>
        </p:nvPicPr>
        <p:blipFill rotWithShape="1">
          <a:blip r:embed="rId6">
            <a:alphaModFix/>
          </a:blip>
          <a:srcRect b="0" l="0" r="0" t="16135"/>
          <a:stretch/>
        </p:blipFill>
        <p:spPr>
          <a:xfrm>
            <a:off x="4970375" y="2784350"/>
            <a:ext cx="1346700" cy="1505976"/>
          </a:xfrm>
          <a:prstGeom prst="rect">
            <a:avLst/>
          </a:prstGeom>
          <a:noFill/>
          <a:ln>
            <a:noFill/>
          </a:ln>
        </p:spPr>
      </p:pic>
      <p:pic>
        <p:nvPicPr>
          <p:cNvPr id="2175" name="Google Shape;2175;p57"/>
          <p:cNvPicPr preferRelativeResize="0"/>
          <p:nvPr/>
        </p:nvPicPr>
        <p:blipFill>
          <a:blip r:embed="rId7">
            <a:alphaModFix/>
          </a:blip>
          <a:stretch>
            <a:fillRect/>
          </a:stretch>
        </p:blipFill>
        <p:spPr>
          <a:xfrm>
            <a:off x="1555050" y="2588775"/>
            <a:ext cx="1490075" cy="1986074"/>
          </a:xfrm>
          <a:prstGeom prst="rect">
            <a:avLst/>
          </a:prstGeom>
          <a:noFill/>
          <a:ln>
            <a:noFill/>
          </a:ln>
        </p:spPr>
      </p:pic>
      <p:pic>
        <p:nvPicPr>
          <p:cNvPr id="2176" name="Google Shape;2176;p57"/>
          <p:cNvPicPr preferRelativeResize="0"/>
          <p:nvPr/>
        </p:nvPicPr>
        <p:blipFill>
          <a:blip r:embed="rId8">
            <a:alphaModFix/>
          </a:blip>
          <a:stretch>
            <a:fillRect/>
          </a:stretch>
        </p:blipFill>
        <p:spPr>
          <a:xfrm>
            <a:off x="315325" y="2919359"/>
            <a:ext cx="1239725" cy="1652966"/>
          </a:xfrm>
          <a:prstGeom prst="rect">
            <a:avLst/>
          </a:prstGeom>
          <a:noFill/>
          <a:ln>
            <a:noFill/>
          </a:ln>
        </p:spPr>
      </p:pic>
      <p:pic>
        <p:nvPicPr>
          <p:cNvPr id="2177" name="Google Shape;2177;p57"/>
          <p:cNvPicPr preferRelativeResize="0"/>
          <p:nvPr/>
        </p:nvPicPr>
        <p:blipFill rotWithShape="1">
          <a:blip r:embed="rId9">
            <a:alphaModFix/>
          </a:blip>
          <a:srcRect b="12746" l="0" r="0" t="10371"/>
          <a:stretch/>
        </p:blipFill>
        <p:spPr>
          <a:xfrm rot="-5400000">
            <a:off x="1740422" y="1284074"/>
            <a:ext cx="1119324" cy="1490077"/>
          </a:xfrm>
          <a:prstGeom prst="rect">
            <a:avLst/>
          </a:prstGeom>
          <a:noFill/>
          <a:ln>
            <a:noFill/>
          </a:ln>
        </p:spPr>
      </p:pic>
      <p:sp>
        <p:nvSpPr>
          <p:cNvPr id="2178" name="Google Shape;2178;p57"/>
          <p:cNvSpPr/>
          <p:nvPr/>
        </p:nvSpPr>
        <p:spPr>
          <a:xfrm>
            <a:off x="562800" y="987450"/>
            <a:ext cx="2066100" cy="4170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Mainboard and Wire Soldering</a:t>
            </a:r>
            <a:endParaRPr b="1" sz="1100">
              <a:solidFill>
                <a:schemeClr val="lt1"/>
              </a:solidFill>
            </a:endParaRPr>
          </a:p>
        </p:txBody>
      </p:sp>
      <p:sp>
        <p:nvSpPr>
          <p:cNvPr id="2179" name="Google Shape;2179;p57"/>
          <p:cNvSpPr/>
          <p:nvPr/>
        </p:nvSpPr>
        <p:spPr>
          <a:xfrm>
            <a:off x="4323375" y="4290313"/>
            <a:ext cx="2066100" cy="4170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TR and ARC Wire Routing</a:t>
            </a:r>
            <a:endParaRPr b="1" sz="1100">
              <a:solidFill>
                <a:schemeClr val="lt1"/>
              </a:solidFill>
            </a:endParaRPr>
          </a:p>
        </p:txBody>
      </p:sp>
      <p:sp>
        <p:nvSpPr>
          <p:cNvPr id="2180" name="Google Shape;2180;p57"/>
          <p:cNvSpPr/>
          <p:nvPr/>
        </p:nvSpPr>
        <p:spPr>
          <a:xfrm>
            <a:off x="6515075" y="761988"/>
            <a:ext cx="2066100" cy="4170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Robot Assembly and Debug</a:t>
            </a:r>
            <a:endParaRPr b="1" sz="1100">
              <a:solidFill>
                <a:schemeClr val="lt1"/>
              </a:solidFill>
            </a:endParaRPr>
          </a:p>
        </p:txBody>
      </p:sp>
      <p:sp>
        <p:nvSpPr>
          <p:cNvPr id="2181" name="Google Shape;2181;p57"/>
          <p:cNvSpPr/>
          <p:nvPr/>
        </p:nvSpPr>
        <p:spPr>
          <a:xfrm>
            <a:off x="6850725" y="3713438"/>
            <a:ext cx="2066100" cy="4170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Assist Software and Mechanics</a:t>
            </a:r>
            <a:endParaRPr b="1" sz="1100">
              <a:solidFill>
                <a:schemeClr val="lt1"/>
              </a:solidFill>
            </a:endParaRPr>
          </a:p>
        </p:txBody>
      </p:sp>
      <p:sp>
        <p:nvSpPr>
          <p:cNvPr id="2182" name="Google Shape;2182;p57"/>
          <p:cNvSpPr/>
          <p:nvPr/>
        </p:nvSpPr>
        <p:spPr>
          <a:xfrm>
            <a:off x="6850725" y="4157838"/>
            <a:ext cx="2066100" cy="4170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Maintenance</a:t>
            </a:r>
            <a:endParaRPr b="1" sz="1100">
              <a:solidFill>
                <a:schemeClr val="lt1"/>
              </a:solidFill>
            </a:endParaRPr>
          </a:p>
        </p:txBody>
      </p:sp>
      <p:cxnSp>
        <p:nvCxnSpPr>
          <p:cNvPr id="2183" name="Google Shape;2183;p57"/>
          <p:cNvCxnSpPr>
            <a:stCxn id="2181" idx="1"/>
            <a:endCxn id="2181" idx="1"/>
          </p:cNvCxnSpPr>
          <p:nvPr/>
        </p:nvCxnSpPr>
        <p:spPr>
          <a:xfrm>
            <a:off x="6850725" y="3921938"/>
            <a:ext cx="0" cy="0"/>
          </a:xfrm>
          <a:prstGeom prst="straightConnector1">
            <a:avLst/>
          </a:prstGeom>
          <a:noFill/>
          <a:ln cap="flat" cmpd="sng" w="9525">
            <a:solidFill>
              <a:schemeClr val="dk2"/>
            </a:solidFill>
            <a:prstDash val="solid"/>
            <a:round/>
            <a:headEnd len="med" w="med" type="none"/>
            <a:tailEnd len="med" w="med" type="none"/>
          </a:ln>
        </p:spPr>
      </p:cxnSp>
      <p:cxnSp>
        <p:nvCxnSpPr>
          <p:cNvPr id="2184" name="Google Shape;2184;p57"/>
          <p:cNvCxnSpPr>
            <a:endCxn id="2181" idx="1"/>
          </p:cNvCxnSpPr>
          <p:nvPr/>
        </p:nvCxnSpPr>
        <p:spPr>
          <a:xfrm flipH="1" rot="10800000">
            <a:off x="6632325" y="3921938"/>
            <a:ext cx="218400" cy="900"/>
          </a:xfrm>
          <a:prstGeom prst="straightConnector1">
            <a:avLst/>
          </a:prstGeom>
          <a:noFill/>
          <a:ln cap="flat" cmpd="sng" w="28575">
            <a:solidFill>
              <a:schemeClr val="dk2"/>
            </a:solidFill>
            <a:prstDash val="solid"/>
            <a:round/>
            <a:headEnd len="med" w="med" type="none"/>
            <a:tailEnd len="med" w="med" type="none"/>
          </a:ln>
        </p:spPr>
      </p:cxnSp>
      <p:cxnSp>
        <p:nvCxnSpPr>
          <p:cNvPr id="2185" name="Google Shape;2185;p57"/>
          <p:cNvCxnSpPr/>
          <p:nvPr/>
        </p:nvCxnSpPr>
        <p:spPr>
          <a:xfrm>
            <a:off x="6623325" y="3921950"/>
            <a:ext cx="0" cy="579300"/>
          </a:xfrm>
          <a:prstGeom prst="straightConnector1">
            <a:avLst/>
          </a:prstGeom>
          <a:noFill/>
          <a:ln cap="flat" cmpd="sng" w="28575">
            <a:solidFill>
              <a:schemeClr val="dk2"/>
            </a:solidFill>
            <a:prstDash val="solid"/>
            <a:round/>
            <a:headEnd len="med" w="med" type="none"/>
            <a:tailEnd len="med" w="med" type="none"/>
          </a:ln>
        </p:spPr>
      </p:cxnSp>
      <p:cxnSp>
        <p:nvCxnSpPr>
          <p:cNvPr id="2186" name="Google Shape;2186;p57"/>
          <p:cNvCxnSpPr/>
          <p:nvPr/>
        </p:nvCxnSpPr>
        <p:spPr>
          <a:xfrm flipH="1" rot="10800000">
            <a:off x="6627825" y="4498363"/>
            <a:ext cx="218400" cy="900"/>
          </a:xfrm>
          <a:prstGeom prst="straightConnector1">
            <a:avLst/>
          </a:prstGeom>
          <a:noFill/>
          <a:ln cap="flat" cmpd="sng" w="28575">
            <a:solidFill>
              <a:schemeClr val="dk2"/>
            </a:solidFill>
            <a:prstDash val="solid"/>
            <a:round/>
            <a:headEnd len="med" w="med" type="none"/>
            <a:tailEnd len="med" w="med" type="none"/>
          </a:ln>
        </p:spPr>
      </p:cxnSp>
      <p:pic>
        <p:nvPicPr>
          <p:cNvPr id="2187" name="Google Shape;2187;p57"/>
          <p:cNvPicPr preferRelativeResize="0"/>
          <p:nvPr/>
        </p:nvPicPr>
        <p:blipFill rotWithShape="1">
          <a:blip r:embed="rId10">
            <a:alphaModFix/>
          </a:blip>
          <a:srcRect b="-5266" l="0" r="0" t="7923"/>
          <a:stretch/>
        </p:blipFill>
        <p:spPr>
          <a:xfrm>
            <a:off x="74650" y="1533063"/>
            <a:ext cx="760174" cy="1474698"/>
          </a:xfrm>
          <a:prstGeom prst="rect">
            <a:avLst/>
          </a:prstGeom>
          <a:noFill/>
          <a:ln>
            <a:noFill/>
          </a:ln>
        </p:spPr>
      </p:pic>
      <p:pic>
        <p:nvPicPr>
          <p:cNvPr id="2188" name="Google Shape;2188;p57"/>
          <p:cNvPicPr preferRelativeResize="0"/>
          <p:nvPr/>
        </p:nvPicPr>
        <p:blipFill rotWithShape="1">
          <a:blip r:embed="rId11">
            <a:alphaModFix/>
          </a:blip>
          <a:srcRect b="7995" l="8357" r="0" t="0"/>
          <a:stretch/>
        </p:blipFill>
        <p:spPr>
          <a:xfrm>
            <a:off x="539375" y="1533062"/>
            <a:ext cx="869176" cy="1394924"/>
          </a:xfrm>
          <a:prstGeom prst="rect">
            <a:avLst/>
          </a:prstGeom>
          <a:noFill/>
          <a:ln>
            <a:noFill/>
          </a:ln>
        </p:spPr>
      </p:pic>
      <p:pic>
        <p:nvPicPr>
          <p:cNvPr id="2189" name="Google Shape;2189;p57"/>
          <p:cNvPicPr preferRelativeResize="0"/>
          <p:nvPr/>
        </p:nvPicPr>
        <p:blipFill rotWithShape="1">
          <a:blip r:embed="rId12">
            <a:alphaModFix/>
          </a:blip>
          <a:srcRect b="12549" l="7004" r="8707" t="0"/>
          <a:stretch/>
        </p:blipFill>
        <p:spPr>
          <a:xfrm>
            <a:off x="1118100" y="1561500"/>
            <a:ext cx="623900" cy="135785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3" name="Shape 2193"/>
        <p:cNvGrpSpPr/>
        <p:nvPr/>
      </p:nvGrpSpPr>
      <p:grpSpPr>
        <a:xfrm>
          <a:off x="0" y="0"/>
          <a:ext cx="0" cy="0"/>
          <a:chOff x="0" y="0"/>
          <a:chExt cx="0" cy="0"/>
        </a:xfrm>
      </p:grpSpPr>
      <p:cxnSp>
        <p:nvCxnSpPr>
          <p:cNvPr id="2194" name="Google Shape;2194;p58"/>
          <p:cNvCxnSpPr/>
          <p:nvPr/>
        </p:nvCxnSpPr>
        <p:spPr>
          <a:xfrm>
            <a:off x="6163663" y="3910850"/>
            <a:ext cx="9000" cy="525900"/>
          </a:xfrm>
          <a:prstGeom prst="straightConnector1">
            <a:avLst/>
          </a:prstGeom>
          <a:noFill/>
          <a:ln cap="flat" cmpd="sng" w="28575">
            <a:solidFill>
              <a:schemeClr val="dk2"/>
            </a:solidFill>
            <a:prstDash val="solid"/>
            <a:round/>
            <a:headEnd len="med" w="med" type="none"/>
            <a:tailEnd len="med" w="med" type="none"/>
          </a:ln>
        </p:spPr>
      </p:cxnSp>
      <p:cxnSp>
        <p:nvCxnSpPr>
          <p:cNvPr id="2195" name="Google Shape;2195;p58"/>
          <p:cNvCxnSpPr/>
          <p:nvPr/>
        </p:nvCxnSpPr>
        <p:spPr>
          <a:xfrm flipH="1" rot="10800000">
            <a:off x="6479450" y="3910850"/>
            <a:ext cx="806100" cy="4200"/>
          </a:xfrm>
          <a:prstGeom prst="straightConnector1">
            <a:avLst/>
          </a:prstGeom>
          <a:noFill/>
          <a:ln cap="flat" cmpd="sng" w="28575">
            <a:solidFill>
              <a:schemeClr val="dk2"/>
            </a:solidFill>
            <a:prstDash val="solid"/>
            <a:round/>
            <a:headEnd len="med" w="med" type="none"/>
            <a:tailEnd len="med" w="med" type="none"/>
          </a:ln>
        </p:spPr>
      </p:cxnSp>
      <p:cxnSp>
        <p:nvCxnSpPr>
          <p:cNvPr id="2196" name="Google Shape;2196;p58"/>
          <p:cNvCxnSpPr/>
          <p:nvPr/>
        </p:nvCxnSpPr>
        <p:spPr>
          <a:xfrm>
            <a:off x="2713788" y="4407525"/>
            <a:ext cx="9000" cy="525900"/>
          </a:xfrm>
          <a:prstGeom prst="straightConnector1">
            <a:avLst/>
          </a:prstGeom>
          <a:noFill/>
          <a:ln cap="flat" cmpd="sng" w="28575">
            <a:solidFill>
              <a:schemeClr val="dk2"/>
            </a:solidFill>
            <a:prstDash val="solid"/>
            <a:round/>
            <a:headEnd len="med" w="med" type="none"/>
            <a:tailEnd len="med" w="med" type="none"/>
          </a:ln>
        </p:spPr>
      </p:cxnSp>
      <p:cxnSp>
        <p:nvCxnSpPr>
          <p:cNvPr id="2197" name="Google Shape;2197;p58"/>
          <p:cNvCxnSpPr>
            <a:stCxn id="2198" idx="2"/>
            <a:endCxn id="2199" idx="2"/>
          </p:cNvCxnSpPr>
          <p:nvPr/>
        </p:nvCxnSpPr>
        <p:spPr>
          <a:xfrm>
            <a:off x="4134625" y="4534375"/>
            <a:ext cx="0" cy="484200"/>
          </a:xfrm>
          <a:prstGeom prst="straightConnector1">
            <a:avLst/>
          </a:prstGeom>
          <a:noFill/>
          <a:ln cap="flat" cmpd="sng" w="28575">
            <a:solidFill>
              <a:schemeClr val="dk2"/>
            </a:solidFill>
            <a:prstDash val="solid"/>
            <a:round/>
            <a:headEnd len="med" w="med" type="none"/>
            <a:tailEnd len="med" w="med" type="none"/>
          </a:ln>
        </p:spPr>
      </p:cxnSp>
      <p:sp>
        <p:nvSpPr>
          <p:cNvPr id="2200" name="Google Shape;2200;p58"/>
          <p:cNvSpPr txBox="1"/>
          <p:nvPr>
            <p:ph type="title"/>
          </p:nvPr>
        </p:nvSpPr>
        <p:spPr>
          <a:xfrm>
            <a:off x="720000" y="50972"/>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Software</a:t>
            </a:r>
            <a:endParaRPr/>
          </a:p>
        </p:txBody>
      </p:sp>
      <p:pic>
        <p:nvPicPr>
          <p:cNvPr id="2201" name="Google Shape;2201;p58"/>
          <p:cNvPicPr preferRelativeResize="0"/>
          <p:nvPr/>
        </p:nvPicPr>
        <p:blipFill>
          <a:blip r:embed="rId3">
            <a:alphaModFix/>
          </a:blip>
          <a:stretch>
            <a:fillRect/>
          </a:stretch>
        </p:blipFill>
        <p:spPr>
          <a:xfrm>
            <a:off x="125050" y="1317875"/>
            <a:ext cx="1943374" cy="2519250"/>
          </a:xfrm>
          <a:prstGeom prst="rect">
            <a:avLst/>
          </a:prstGeom>
          <a:noFill/>
          <a:ln>
            <a:noFill/>
          </a:ln>
        </p:spPr>
      </p:pic>
      <p:pic>
        <p:nvPicPr>
          <p:cNvPr id="2202" name="Google Shape;2202;p58"/>
          <p:cNvPicPr preferRelativeResize="0"/>
          <p:nvPr/>
        </p:nvPicPr>
        <p:blipFill>
          <a:blip r:embed="rId4">
            <a:alphaModFix/>
          </a:blip>
          <a:stretch>
            <a:fillRect/>
          </a:stretch>
        </p:blipFill>
        <p:spPr>
          <a:xfrm>
            <a:off x="2107800" y="1301075"/>
            <a:ext cx="2688150" cy="1234817"/>
          </a:xfrm>
          <a:prstGeom prst="rect">
            <a:avLst/>
          </a:prstGeom>
          <a:noFill/>
          <a:ln>
            <a:noFill/>
          </a:ln>
        </p:spPr>
      </p:pic>
      <p:pic>
        <p:nvPicPr>
          <p:cNvPr id="2203" name="Google Shape;2203;p58"/>
          <p:cNvPicPr preferRelativeResize="0"/>
          <p:nvPr/>
        </p:nvPicPr>
        <p:blipFill>
          <a:blip r:embed="rId5">
            <a:alphaModFix/>
          </a:blip>
          <a:stretch>
            <a:fillRect/>
          </a:stretch>
        </p:blipFill>
        <p:spPr>
          <a:xfrm>
            <a:off x="6804625" y="1456400"/>
            <a:ext cx="2290004" cy="2099376"/>
          </a:xfrm>
          <a:prstGeom prst="rect">
            <a:avLst/>
          </a:prstGeom>
          <a:noFill/>
          <a:ln>
            <a:noFill/>
          </a:ln>
        </p:spPr>
      </p:pic>
      <p:pic>
        <p:nvPicPr>
          <p:cNvPr id="2204" name="Google Shape;2204;p58"/>
          <p:cNvPicPr preferRelativeResize="0"/>
          <p:nvPr/>
        </p:nvPicPr>
        <p:blipFill>
          <a:blip r:embed="rId6">
            <a:alphaModFix/>
          </a:blip>
          <a:stretch>
            <a:fillRect/>
          </a:stretch>
        </p:blipFill>
        <p:spPr>
          <a:xfrm>
            <a:off x="5338218" y="1456391"/>
            <a:ext cx="1659912" cy="2099392"/>
          </a:xfrm>
          <a:prstGeom prst="rect">
            <a:avLst/>
          </a:prstGeom>
          <a:noFill/>
          <a:ln>
            <a:noFill/>
          </a:ln>
        </p:spPr>
      </p:pic>
      <p:sp>
        <p:nvSpPr>
          <p:cNvPr id="2205" name="Google Shape;2205;p58"/>
          <p:cNvSpPr/>
          <p:nvPr/>
        </p:nvSpPr>
        <p:spPr>
          <a:xfrm>
            <a:off x="142675" y="879475"/>
            <a:ext cx="1466400" cy="4170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Bluetooth Command System</a:t>
            </a:r>
            <a:endParaRPr b="1" sz="1100">
              <a:solidFill>
                <a:schemeClr val="lt1"/>
              </a:solidFill>
            </a:endParaRPr>
          </a:p>
        </p:txBody>
      </p:sp>
      <p:sp>
        <p:nvSpPr>
          <p:cNvPr id="2206" name="Google Shape;2206;p58"/>
          <p:cNvSpPr/>
          <p:nvPr/>
        </p:nvSpPr>
        <p:spPr>
          <a:xfrm>
            <a:off x="2157325" y="879475"/>
            <a:ext cx="1466400" cy="4170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Move Coordinate System</a:t>
            </a:r>
            <a:endParaRPr b="1" sz="1100">
              <a:solidFill>
                <a:schemeClr val="lt1"/>
              </a:solidFill>
            </a:endParaRPr>
          </a:p>
        </p:txBody>
      </p:sp>
      <p:sp>
        <p:nvSpPr>
          <p:cNvPr id="2207" name="Google Shape;2207;p58"/>
          <p:cNvSpPr/>
          <p:nvPr/>
        </p:nvSpPr>
        <p:spPr>
          <a:xfrm>
            <a:off x="5199350" y="1109550"/>
            <a:ext cx="1466400" cy="4170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Image Processing</a:t>
            </a:r>
            <a:endParaRPr b="1" sz="1100">
              <a:solidFill>
                <a:schemeClr val="lt1"/>
              </a:solidFill>
            </a:endParaRPr>
          </a:p>
        </p:txBody>
      </p:sp>
      <p:sp>
        <p:nvSpPr>
          <p:cNvPr id="2208" name="Google Shape;2208;p58"/>
          <p:cNvSpPr/>
          <p:nvPr/>
        </p:nvSpPr>
        <p:spPr>
          <a:xfrm>
            <a:off x="2071175" y="4186675"/>
            <a:ext cx="1294200" cy="3477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Move and Shooting</a:t>
            </a:r>
            <a:endParaRPr b="1" sz="1100">
              <a:solidFill>
                <a:schemeClr val="lt1"/>
              </a:solidFill>
            </a:endParaRPr>
          </a:p>
        </p:txBody>
      </p:sp>
      <p:sp>
        <p:nvSpPr>
          <p:cNvPr id="2209" name="Google Shape;2209;p58"/>
          <p:cNvSpPr/>
          <p:nvPr/>
        </p:nvSpPr>
        <p:spPr>
          <a:xfrm>
            <a:off x="2071175" y="4670925"/>
            <a:ext cx="1294200" cy="3477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Auto Shortcuts</a:t>
            </a:r>
            <a:endParaRPr b="1" sz="1100">
              <a:solidFill>
                <a:schemeClr val="lt1"/>
              </a:solidFill>
            </a:endParaRPr>
          </a:p>
        </p:txBody>
      </p:sp>
      <p:sp>
        <p:nvSpPr>
          <p:cNvPr id="2198" name="Google Shape;2198;p58"/>
          <p:cNvSpPr/>
          <p:nvPr/>
        </p:nvSpPr>
        <p:spPr>
          <a:xfrm>
            <a:off x="3436675" y="4219975"/>
            <a:ext cx="1395900" cy="3144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TOF Applications</a:t>
            </a:r>
            <a:endParaRPr b="1" sz="1100">
              <a:solidFill>
                <a:schemeClr val="lt1"/>
              </a:solidFill>
            </a:endParaRPr>
          </a:p>
        </p:txBody>
      </p:sp>
      <p:sp>
        <p:nvSpPr>
          <p:cNvPr id="2199" name="Google Shape;2199;p58"/>
          <p:cNvSpPr/>
          <p:nvPr/>
        </p:nvSpPr>
        <p:spPr>
          <a:xfrm>
            <a:off x="3436675" y="4670925"/>
            <a:ext cx="1395900" cy="3477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Manual Control</a:t>
            </a:r>
            <a:endParaRPr b="1" sz="1100">
              <a:solidFill>
                <a:schemeClr val="lt1"/>
              </a:solidFill>
            </a:endParaRPr>
          </a:p>
        </p:txBody>
      </p:sp>
      <p:sp>
        <p:nvSpPr>
          <p:cNvPr id="2210" name="Google Shape;2210;p58"/>
          <p:cNvSpPr/>
          <p:nvPr/>
        </p:nvSpPr>
        <p:spPr>
          <a:xfrm>
            <a:off x="7098925" y="1109538"/>
            <a:ext cx="1466400" cy="417000"/>
          </a:xfrm>
          <a:prstGeom prst="roundRect">
            <a:avLst>
              <a:gd fmla="val 16667"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Track Sensing</a:t>
            </a:r>
            <a:endParaRPr b="1" sz="1100">
              <a:solidFill>
                <a:schemeClr val="lt1"/>
              </a:solidFill>
            </a:endParaRPr>
          </a:p>
        </p:txBody>
      </p:sp>
      <p:sp>
        <p:nvSpPr>
          <p:cNvPr id="2211" name="Google Shape;2211;p58"/>
          <p:cNvSpPr/>
          <p:nvPr/>
        </p:nvSpPr>
        <p:spPr>
          <a:xfrm>
            <a:off x="5338225" y="3704438"/>
            <a:ext cx="1466400" cy="4170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Sobel Filter</a:t>
            </a:r>
            <a:endParaRPr b="1" sz="1100">
              <a:solidFill>
                <a:schemeClr val="lt1"/>
              </a:solidFill>
            </a:endParaRPr>
          </a:p>
        </p:txBody>
      </p:sp>
      <p:sp>
        <p:nvSpPr>
          <p:cNvPr id="2212" name="Google Shape;2212;p58"/>
          <p:cNvSpPr/>
          <p:nvPr/>
        </p:nvSpPr>
        <p:spPr>
          <a:xfrm>
            <a:off x="6869150" y="3704438"/>
            <a:ext cx="1466400" cy="4170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PID Algorithms</a:t>
            </a:r>
            <a:endParaRPr b="1" sz="1100">
              <a:solidFill>
                <a:schemeClr val="lt1"/>
              </a:solidFill>
            </a:endParaRPr>
          </a:p>
        </p:txBody>
      </p:sp>
      <p:sp>
        <p:nvSpPr>
          <p:cNvPr id="2213" name="Google Shape;2213;p58"/>
          <p:cNvSpPr/>
          <p:nvPr/>
        </p:nvSpPr>
        <p:spPr>
          <a:xfrm>
            <a:off x="5338225" y="4186675"/>
            <a:ext cx="3574200" cy="4170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100">
                <a:solidFill>
                  <a:schemeClr val="lt1"/>
                </a:solidFill>
              </a:rPr>
              <a:t>Balance between speed and performance stability</a:t>
            </a:r>
            <a:endParaRPr b="1" sz="1100">
              <a:solidFill>
                <a:schemeClr val="lt1"/>
              </a:solidFill>
            </a:endParaRPr>
          </a:p>
        </p:txBody>
      </p:sp>
      <p:cxnSp>
        <p:nvCxnSpPr>
          <p:cNvPr id="2214" name="Google Shape;2214;p58"/>
          <p:cNvCxnSpPr/>
          <p:nvPr/>
        </p:nvCxnSpPr>
        <p:spPr>
          <a:xfrm>
            <a:off x="5108213" y="414450"/>
            <a:ext cx="9000" cy="4314600"/>
          </a:xfrm>
          <a:prstGeom prst="straightConnector1">
            <a:avLst/>
          </a:prstGeom>
          <a:noFill/>
          <a:ln cap="flat" cmpd="sng" w="9525">
            <a:solidFill>
              <a:schemeClr val="dk2"/>
            </a:solidFill>
            <a:prstDash val="dash"/>
            <a:round/>
            <a:headEnd len="med" w="med" type="none"/>
            <a:tailEnd len="med" w="med" type="none"/>
          </a:ln>
        </p:spPr>
      </p:cxnSp>
      <p:sp>
        <p:nvSpPr>
          <p:cNvPr id="2215" name="Google Shape;2215;p58"/>
          <p:cNvSpPr/>
          <p:nvPr/>
        </p:nvSpPr>
        <p:spPr>
          <a:xfrm>
            <a:off x="2015600" y="601000"/>
            <a:ext cx="889800" cy="228600"/>
          </a:xfrm>
          <a:prstGeom prst="roundRect">
            <a:avLst>
              <a:gd fmla="val 16667" name="adj"/>
            </a:avLst>
          </a:prstGeom>
          <a:solidFill>
            <a:schemeClr val="lt1"/>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chemeClr val="dk2"/>
                </a:solidFill>
              </a:rPr>
              <a:t>TR</a:t>
            </a:r>
            <a:endParaRPr b="1" sz="1300">
              <a:solidFill>
                <a:schemeClr val="dk2"/>
              </a:solidFill>
            </a:endParaRPr>
          </a:p>
        </p:txBody>
      </p:sp>
      <p:sp>
        <p:nvSpPr>
          <p:cNvPr id="2216" name="Google Shape;2216;p58"/>
          <p:cNvSpPr/>
          <p:nvPr/>
        </p:nvSpPr>
        <p:spPr>
          <a:xfrm>
            <a:off x="6804625" y="650875"/>
            <a:ext cx="956100" cy="228600"/>
          </a:xfrm>
          <a:prstGeom prst="roundRect">
            <a:avLst>
              <a:gd fmla="val 16667" name="adj"/>
            </a:avLst>
          </a:prstGeom>
          <a:solidFill>
            <a:schemeClr val="lt1"/>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chemeClr val="dk2"/>
                </a:solidFill>
              </a:rPr>
              <a:t>ARC</a:t>
            </a:r>
            <a:endParaRPr b="1" sz="1300">
              <a:solidFill>
                <a:schemeClr val="dk2"/>
              </a:solidFill>
            </a:endParaRPr>
          </a:p>
        </p:txBody>
      </p:sp>
      <p:cxnSp>
        <p:nvCxnSpPr>
          <p:cNvPr id="2217" name="Google Shape;2217;p58"/>
          <p:cNvCxnSpPr/>
          <p:nvPr/>
        </p:nvCxnSpPr>
        <p:spPr>
          <a:xfrm flipH="1" rot="10800000">
            <a:off x="3261325" y="4325425"/>
            <a:ext cx="218400" cy="900"/>
          </a:xfrm>
          <a:prstGeom prst="straightConnector1">
            <a:avLst/>
          </a:prstGeom>
          <a:noFill/>
          <a:ln cap="flat" cmpd="sng" w="28575">
            <a:solidFill>
              <a:schemeClr val="dk2"/>
            </a:solidFill>
            <a:prstDash val="solid"/>
            <a:round/>
            <a:headEnd len="med" w="med" type="none"/>
            <a:tailEnd len="med" w="med" type="none"/>
          </a:ln>
        </p:spPr>
      </p:cxnSp>
      <p:cxnSp>
        <p:nvCxnSpPr>
          <p:cNvPr id="2218" name="Google Shape;2218;p58"/>
          <p:cNvCxnSpPr/>
          <p:nvPr/>
        </p:nvCxnSpPr>
        <p:spPr>
          <a:xfrm flipH="1" rot="10800000">
            <a:off x="3261337" y="4890013"/>
            <a:ext cx="218400" cy="900"/>
          </a:xfrm>
          <a:prstGeom prst="straightConnector1">
            <a:avLst/>
          </a:prstGeom>
          <a:noFill/>
          <a:ln cap="flat" cmpd="sng" w="28575">
            <a:solidFill>
              <a:schemeClr val="dk2"/>
            </a:solidFill>
            <a:prstDash val="solid"/>
            <a:round/>
            <a:headEnd len="med" w="med" type="none"/>
            <a:tailEnd len="med" w="med" type="none"/>
          </a:ln>
        </p:spPr>
      </p:cxnSp>
      <p:cxnSp>
        <p:nvCxnSpPr>
          <p:cNvPr id="2219" name="Google Shape;2219;p58"/>
          <p:cNvCxnSpPr/>
          <p:nvPr/>
        </p:nvCxnSpPr>
        <p:spPr>
          <a:xfrm>
            <a:off x="8565288" y="3910850"/>
            <a:ext cx="9000" cy="525900"/>
          </a:xfrm>
          <a:prstGeom prst="straightConnector1">
            <a:avLst/>
          </a:prstGeom>
          <a:noFill/>
          <a:ln cap="flat" cmpd="sng" w="28575">
            <a:solidFill>
              <a:schemeClr val="dk2"/>
            </a:solidFill>
            <a:prstDash val="solid"/>
            <a:round/>
            <a:headEnd len="med" w="med" type="none"/>
            <a:tailEnd len="med" w="med" type="none"/>
          </a:ln>
        </p:spPr>
      </p:cxnSp>
      <p:cxnSp>
        <p:nvCxnSpPr>
          <p:cNvPr id="2220" name="Google Shape;2220;p58"/>
          <p:cNvCxnSpPr/>
          <p:nvPr/>
        </p:nvCxnSpPr>
        <p:spPr>
          <a:xfrm flipH="1" rot="10800000">
            <a:off x="8341237" y="3923963"/>
            <a:ext cx="218400" cy="900"/>
          </a:xfrm>
          <a:prstGeom prst="straightConnector1">
            <a:avLst/>
          </a:prstGeom>
          <a:noFill/>
          <a:ln cap="flat" cmpd="sng" w="28575">
            <a:solidFill>
              <a:schemeClr val="dk2"/>
            </a:solidFill>
            <a:prstDash val="solid"/>
            <a:round/>
            <a:headEnd len="med" w="med" type="none"/>
            <a:tailEnd len="med" w="med" type="none"/>
          </a:ln>
        </p:spPr>
      </p:cxnSp>
      <p:pic>
        <p:nvPicPr>
          <p:cNvPr id="2221" name="Google Shape;2221;p58" title="IMG_9234.mov">
            <a:hlinkClick r:id="rId7"/>
          </p:cNvPr>
          <p:cNvPicPr preferRelativeResize="0"/>
          <p:nvPr/>
        </p:nvPicPr>
        <p:blipFill>
          <a:blip r:embed="rId8">
            <a:alphaModFix/>
          </a:blip>
          <a:stretch>
            <a:fillRect/>
          </a:stretch>
        </p:blipFill>
        <p:spPr>
          <a:xfrm>
            <a:off x="2107800" y="2535900"/>
            <a:ext cx="2122500" cy="159187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221"/>
                                        </p:tgtEl>
                                        <p:attrNameLst>
                                          <p:attrName>style.visibility</p:attrName>
                                        </p:attrNameLst>
                                      </p:cBhvr>
                                      <p:to>
                                        <p:strVal val="visible"/>
                                      </p:to>
                                    </p:set>
                                    <p:animEffect filter="fade" transition="in">
                                      <p:cBhvr>
                                        <p:cTn dur="1000"/>
                                        <p:tgtEl>
                                          <p:spTgt spid="222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5" name="Shape 2225"/>
        <p:cNvGrpSpPr/>
        <p:nvPr/>
      </p:nvGrpSpPr>
      <p:grpSpPr>
        <a:xfrm>
          <a:off x="0" y="0"/>
          <a:ext cx="0" cy="0"/>
          <a:chOff x="0" y="0"/>
          <a:chExt cx="0" cy="0"/>
        </a:xfrm>
      </p:grpSpPr>
      <p:sp>
        <p:nvSpPr>
          <p:cNvPr id="2226" name="Google Shape;2226;p59"/>
          <p:cNvSpPr txBox="1"/>
          <p:nvPr>
            <p:ph idx="2" type="title"/>
          </p:nvPr>
        </p:nvSpPr>
        <p:spPr>
          <a:xfrm>
            <a:off x="2391900" y="2840075"/>
            <a:ext cx="4360200" cy="671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SzPts val="2400"/>
              <a:buNone/>
            </a:pPr>
            <a:r>
              <a:rPr lang="en"/>
              <a:t>TECHNICAL CHALLENGE</a:t>
            </a:r>
            <a:endParaRPr/>
          </a:p>
        </p:txBody>
      </p:sp>
      <p:pic>
        <p:nvPicPr>
          <p:cNvPr id="2227" name="Google Shape;2227;p59"/>
          <p:cNvPicPr preferRelativeResize="0"/>
          <p:nvPr/>
        </p:nvPicPr>
        <p:blipFill rotWithShape="1">
          <a:blip r:embed="rId3">
            <a:alphaModFix/>
          </a:blip>
          <a:srcRect b="12005" l="12492" r="12342" t="18400"/>
          <a:stretch/>
        </p:blipFill>
        <p:spPr>
          <a:xfrm>
            <a:off x="912000" y="363983"/>
            <a:ext cx="1452025" cy="1344366"/>
          </a:xfrm>
          <a:prstGeom prst="rect">
            <a:avLst/>
          </a:prstGeom>
          <a:noFill/>
          <a:ln>
            <a:noFill/>
          </a:ln>
        </p:spPr>
      </p:pic>
      <p:pic>
        <p:nvPicPr>
          <p:cNvPr id="2228" name="Google Shape;2228;p59"/>
          <p:cNvPicPr preferRelativeResize="0"/>
          <p:nvPr/>
        </p:nvPicPr>
        <p:blipFill rotWithShape="1">
          <a:blip r:embed="rId4">
            <a:alphaModFix/>
          </a:blip>
          <a:srcRect b="0" l="0" r="0" t="4915"/>
          <a:stretch/>
        </p:blipFill>
        <p:spPr>
          <a:xfrm>
            <a:off x="6898375" y="3654225"/>
            <a:ext cx="1996701" cy="1898550"/>
          </a:xfrm>
          <a:prstGeom prst="rect">
            <a:avLst/>
          </a:prstGeom>
          <a:noFill/>
          <a:ln>
            <a:noFill/>
          </a:ln>
        </p:spPr>
      </p:pic>
      <p:sp>
        <p:nvSpPr>
          <p:cNvPr id="2229" name="Google Shape;2229;p59"/>
          <p:cNvSpPr/>
          <p:nvPr/>
        </p:nvSpPr>
        <p:spPr>
          <a:xfrm>
            <a:off x="2719999" y="1380563"/>
            <a:ext cx="3703994" cy="970132"/>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05</a:t>
            </a:r>
          </a:p>
        </p:txBody>
      </p:sp>
      <p:sp>
        <p:nvSpPr>
          <p:cNvPr id="2230" name="Google Shape;2230;p59"/>
          <p:cNvSpPr/>
          <p:nvPr/>
        </p:nvSpPr>
        <p:spPr>
          <a:xfrm>
            <a:off x="1937125" y="2921213"/>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59"/>
          <p:cNvSpPr/>
          <p:nvPr/>
        </p:nvSpPr>
        <p:spPr>
          <a:xfrm>
            <a:off x="6845200" y="292122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232" name="Google Shape;2232;p59"/>
          <p:cNvGrpSpPr/>
          <p:nvPr/>
        </p:nvGrpSpPr>
        <p:grpSpPr>
          <a:xfrm flipH="1" rot="8993877">
            <a:off x="-987330" y="2263837"/>
            <a:ext cx="3213680" cy="3261847"/>
            <a:chOff x="7374942" y="493061"/>
            <a:chExt cx="1769065" cy="1795580"/>
          </a:xfrm>
        </p:grpSpPr>
        <p:pic>
          <p:nvPicPr>
            <p:cNvPr id="2233" name="Google Shape;2233;p59"/>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234" name="Google Shape;2234;p59"/>
            <p:cNvGrpSpPr/>
            <p:nvPr/>
          </p:nvGrpSpPr>
          <p:grpSpPr>
            <a:xfrm>
              <a:off x="8164219" y="1199575"/>
              <a:ext cx="615289" cy="284475"/>
              <a:chOff x="1791515" y="444625"/>
              <a:chExt cx="963346" cy="284475"/>
            </a:xfrm>
          </p:grpSpPr>
          <p:sp>
            <p:nvSpPr>
              <p:cNvPr id="2235" name="Google Shape;2235;p59"/>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9"/>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9"/>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238" name="Google Shape;2238;p59"/>
          <p:cNvPicPr preferRelativeResize="0"/>
          <p:nvPr/>
        </p:nvPicPr>
        <p:blipFill rotWithShape="1">
          <a:blip r:embed="rId5">
            <a:alphaModFix/>
          </a:blip>
          <a:srcRect b="8687" l="0" r="0" t="6061"/>
          <a:stretch/>
        </p:blipFill>
        <p:spPr>
          <a:xfrm rot="7617556">
            <a:off x="6865588" y="163129"/>
            <a:ext cx="1525128" cy="1374416"/>
          </a:xfrm>
          <a:prstGeom prst="rect">
            <a:avLst/>
          </a:prstGeom>
          <a:noFill/>
          <a:ln>
            <a:noFill/>
          </a:ln>
          <a:effectLst>
            <a:outerShdw blurRad="142875" rotWithShape="0" algn="bl" dir="5400000" dist="76200">
              <a:srgbClr val="0E6790">
                <a:alpha val="81960"/>
              </a:srgbClr>
            </a:outerShdw>
          </a:effectLst>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2" name="Shape 2242"/>
        <p:cNvGrpSpPr/>
        <p:nvPr/>
      </p:nvGrpSpPr>
      <p:grpSpPr>
        <a:xfrm>
          <a:off x="0" y="0"/>
          <a:ext cx="0" cy="0"/>
          <a:chOff x="0" y="0"/>
          <a:chExt cx="0" cy="0"/>
        </a:xfrm>
      </p:grpSpPr>
      <p:sp>
        <p:nvSpPr>
          <p:cNvPr id="2243" name="Google Shape;2243;p60"/>
          <p:cNvSpPr txBox="1"/>
          <p:nvPr>
            <p:ph type="title"/>
          </p:nvPr>
        </p:nvSpPr>
        <p:spPr>
          <a:xfrm>
            <a:off x="1078750" y="1643975"/>
            <a:ext cx="4789200" cy="235500"/>
          </a:xfrm>
          <a:prstGeom prst="rect">
            <a:avLst/>
          </a:prstGeom>
        </p:spPr>
        <p:txBody>
          <a:bodyPr anchorCtr="0" anchor="b" bIns="0" lIns="91425" spcFirstLastPara="1" rIns="91425" wrap="square" tIns="0">
            <a:noAutofit/>
          </a:bodyPr>
          <a:lstStyle/>
          <a:p>
            <a:pPr indent="0" lvl="0" marL="0" rtl="0" algn="l">
              <a:spcBef>
                <a:spcPts val="0"/>
              </a:spcBef>
              <a:spcAft>
                <a:spcPts val="0"/>
              </a:spcAft>
              <a:buNone/>
            </a:pPr>
            <a:r>
              <a:rPr lang="en"/>
              <a:t>MECH: Two(+) wrongs don’t make a right</a:t>
            </a:r>
            <a:endParaRPr/>
          </a:p>
        </p:txBody>
      </p:sp>
      <p:sp>
        <p:nvSpPr>
          <p:cNvPr id="2244" name="Google Shape;2244;p60"/>
          <p:cNvSpPr txBox="1"/>
          <p:nvPr>
            <p:ph idx="1" type="subTitle"/>
          </p:nvPr>
        </p:nvSpPr>
        <p:spPr>
          <a:xfrm>
            <a:off x="5335143" y="1879475"/>
            <a:ext cx="3175800" cy="623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shape of the pellet and material restrictions gave us very little options to start with</a:t>
            </a:r>
            <a:endParaRPr/>
          </a:p>
          <a:p>
            <a:pPr indent="0" lvl="0" marL="0" rtl="0" algn="l">
              <a:spcBef>
                <a:spcPts val="0"/>
              </a:spcBef>
              <a:spcAft>
                <a:spcPts val="0"/>
              </a:spcAft>
              <a:buNone/>
            </a:pPr>
            <a:r>
              <a:rPr lang="en"/>
              <a:t>-The american-football shaped pellet(shooting piece) was proven to be very problematic to work with</a:t>
            </a:r>
            <a:endParaRPr/>
          </a:p>
          <a:p>
            <a:pPr indent="0" lvl="0" marL="0" rtl="0" algn="l">
              <a:spcBef>
                <a:spcPts val="0"/>
              </a:spcBef>
              <a:spcAft>
                <a:spcPts val="0"/>
              </a:spcAft>
              <a:buNone/>
            </a:pPr>
            <a:r>
              <a:rPr lang="en"/>
              <a:t>The only viable option we saw was a roman-catapult styled bungee launcher.. Which allows a stable trajectory.. -&gt; precondition: </a:t>
            </a:r>
            <a:r>
              <a:rPr lang="en"/>
              <a:t>reliable</a:t>
            </a:r>
            <a:r>
              <a:rPr lang="en"/>
              <a:t> loading mechanism… -&gt; … etc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2245" name="Google Shape;2245;p60"/>
          <p:cNvSpPr txBox="1"/>
          <p:nvPr>
            <p:ph idx="8" type="title"/>
          </p:nvPr>
        </p:nvSpPr>
        <p:spPr>
          <a:xfrm>
            <a:off x="720000" y="557775"/>
            <a:ext cx="842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Challenge: </a:t>
            </a:r>
            <a:endParaRPr/>
          </a:p>
        </p:txBody>
      </p:sp>
      <p:sp>
        <p:nvSpPr>
          <p:cNvPr id="2246" name="Google Shape;2246;p60"/>
          <p:cNvSpPr txBox="1"/>
          <p:nvPr/>
        </p:nvSpPr>
        <p:spPr>
          <a:xfrm>
            <a:off x="1245175" y="1977650"/>
            <a:ext cx="4028700" cy="2555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Arimo"/>
                <a:ea typeface="Arimo"/>
                <a:cs typeface="Arimo"/>
                <a:sym typeface="Arimo"/>
              </a:rPr>
              <a:t>Our initial strategy:</a:t>
            </a:r>
            <a:endParaRPr>
              <a:latin typeface="Arimo"/>
              <a:ea typeface="Arimo"/>
              <a:cs typeface="Arimo"/>
              <a:sym typeface="Arimo"/>
            </a:endParaRPr>
          </a:p>
          <a:p>
            <a:pPr indent="0" lvl="0" marL="0" rtl="0" algn="l">
              <a:spcBef>
                <a:spcPts val="0"/>
              </a:spcBef>
              <a:spcAft>
                <a:spcPts val="0"/>
              </a:spcAft>
              <a:buNone/>
            </a:pPr>
            <a:r>
              <a:rPr lang="en">
                <a:latin typeface="Arimo"/>
                <a:ea typeface="Arimo"/>
                <a:cs typeface="Arimo"/>
                <a:sym typeface="Arimo"/>
              </a:rPr>
              <a:t>Design a long-range launcher(~&gt;3m) to bypass the lagori task</a:t>
            </a:r>
            <a:endParaRPr>
              <a:latin typeface="Arimo"/>
              <a:ea typeface="Arimo"/>
              <a:cs typeface="Arimo"/>
              <a:sym typeface="Arimo"/>
            </a:endParaRPr>
          </a:p>
          <a:p>
            <a:pPr indent="0" lvl="0" marL="0" rtl="0" algn="l">
              <a:spcBef>
                <a:spcPts val="0"/>
              </a:spcBef>
              <a:spcAft>
                <a:spcPts val="0"/>
              </a:spcAft>
              <a:buNone/>
            </a:pPr>
            <a:r>
              <a:t/>
            </a:r>
            <a:endParaRPr>
              <a:latin typeface="Arimo"/>
              <a:ea typeface="Arimo"/>
              <a:cs typeface="Arimo"/>
              <a:sym typeface="Arimo"/>
            </a:endParaRPr>
          </a:p>
          <a:p>
            <a:pPr indent="0" lvl="0" marL="0" rtl="0" algn="l">
              <a:spcBef>
                <a:spcPts val="0"/>
              </a:spcBef>
              <a:spcAft>
                <a:spcPts val="0"/>
              </a:spcAft>
              <a:buNone/>
            </a:pPr>
            <a:r>
              <a:rPr lang="en">
                <a:latin typeface="Arimo"/>
                <a:ea typeface="Arimo"/>
                <a:cs typeface="Arimo"/>
                <a:sym typeface="Arimo"/>
              </a:rPr>
              <a:t>WRONG ASSUMPTION: WE ARE GIVEN ACCESS TO ONLY 2 ACTUATORS (CYLINDERS) / POOR CREDIT MANAGEMENT</a:t>
            </a:r>
            <a:endParaRPr>
              <a:latin typeface="Arimo"/>
              <a:ea typeface="Arimo"/>
              <a:cs typeface="Arimo"/>
              <a:sym typeface="Arimo"/>
            </a:endParaRPr>
          </a:p>
          <a:p>
            <a:pPr indent="0" lvl="0" marL="0" rtl="0" algn="l">
              <a:spcBef>
                <a:spcPts val="0"/>
              </a:spcBef>
              <a:spcAft>
                <a:spcPts val="0"/>
              </a:spcAft>
              <a:buNone/>
            </a:pPr>
            <a:r>
              <a:t/>
            </a:r>
            <a:endParaRPr>
              <a:latin typeface="Arimo"/>
              <a:ea typeface="Arimo"/>
              <a:cs typeface="Arimo"/>
              <a:sym typeface="Arimo"/>
            </a:endParaRPr>
          </a:p>
          <a:p>
            <a:pPr indent="0" lvl="0" marL="0" rtl="0" algn="l">
              <a:spcBef>
                <a:spcPts val="0"/>
              </a:spcBef>
              <a:spcAft>
                <a:spcPts val="0"/>
              </a:spcAft>
              <a:buNone/>
            </a:pPr>
            <a:r>
              <a:rPr lang="en">
                <a:latin typeface="Arimo"/>
                <a:ea typeface="Arimo"/>
                <a:cs typeface="Arimo"/>
                <a:sym typeface="Arimo"/>
              </a:rPr>
              <a:t>-Wrong approach + wrong assumption -&gt;wrong decision + wrong time schedule -&gt; DISASTER</a:t>
            </a:r>
            <a:endParaRPr>
              <a:latin typeface="Arimo"/>
              <a:ea typeface="Arimo"/>
              <a:cs typeface="Arimo"/>
              <a:sym typeface="Arimo"/>
            </a:endParaRPr>
          </a:p>
          <a:p>
            <a:pPr indent="0" lvl="0" marL="0" rtl="0" algn="l">
              <a:spcBef>
                <a:spcPts val="0"/>
              </a:spcBef>
              <a:spcAft>
                <a:spcPts val="0"/>
              </a:spcAft>
              <a:buNone/>
            </a:pPr>
            <a:r>
              <a:t/>
            </a:r>
            <a:endParaRPr>
              <a:latin typeface="Arimo"/>
              <a:ea typeface="Arimo"/>
              <a:cs typeface="Arimo"/>
              <a:sym typeface="Arimo"/>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0" name="Shape 2250"/>
        <p:cNvGrpSpPr/>
        <p:nvPr/>
      </p:nvGrpSpPr>
      <p:grpSpPr>
        <a:xfrm>
          <a:off x="0" y="0"/>
          <a:ext cx="0" cy="0"/>
          <a:chOff x="0" y="0"/>
          <a:chExt cx="0" cy="0"/>
        </a:xfrm>
      </p:grpSpPr>
      <p:sp>
        <p:nvSpPr>
          <p:cNvPr id="2251" name="Google Shape;2251;p61"/>
          <p:cNvSpPr txBox="1"/>
          <p:nvPr>
            <p:ph idx="1" type="subTitle"/>
          </p:nvPr>
        </p:nvSpPr>
        <p:spPr>
          <a:xfrm>
            <a:off x="4810284" y="1981950"/>
            <a:ext cx="3473100" cy="847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single-pneumatic cylinder-powered bungee launcher system + autoloader (shell ejection?)</a:t>
            </a:r>
            <a:endParaRPr/>
          </a:p>
          <a:p>
            <a:pPr indent="0" lvl="0" marL="0" rtl="0" algn="l">
              <a:lnSpc>
                <a:spcPct val="100000"/>
              </a:lnSpc>
              <a:spcBef>
                <a:spcPts val="0"/>
              </a:spcBef>
              <a:spcAft>
                <a:spcPts val="0"/>
              </a:spcAft>
              <a:buClr>
                <a:schemeClr val="dk1"/>
              </a:buClr>
              <a:buSzPts val="1100"/>
              <a:buFont typeface="Arial"/>
              <a:buNone/>
            </a:pPr>
            <a:r>
              <a:t/>
            </a:r>
            <a:endParaRPr/>
          </a:p>
          <a:p>
            <a:pPr indent="0" lvl="0" marL="0" rtl="0" algn="l">
              <a:lnSpc>
                <a:spcPct val="100000"/>
              </a:lnSpc>
              <a:spcBef>
                <a:spcPts val="0"/>
              </a:spcBef>
              <a:spcAft>
                <a:spcPts val="0"/>
              </a:spcAft>
              <a:buClr>
                <a:schemeClr val="dk1"/>
              </a:buClr>
              <a:buSzPts val="1100"/>
              <a:buFont typeface="Arial"/>
              <a:buNone/>
            </a:pPr>
            <a:r>
              <a:rPr lang="en"/>
              <a:t>Extra solenoid saved for actuator to adjust angle for 2-stage shooting</a:t>
            </a:r>
            <a:endParaRPr/>
          </a:p>
          <a:p>
            <a:pPr indent="0" lvl="0" marL="0" rtl="0" algn="l">
              <a:lnSpc>
                <a:spcPct val="100000"/>
              </a:lnSpc>
              <a:spcBef>
                <a:spcPts val="0"/>
              </a:spcBef>
              <a:spcAft>
                <a:spcPts val="0"/>
              </a:spcAft>
              <a:buClr>
                <a:schemeClr val="dk1"/>
              </a:buClr>
              <a:buSzPts val="1100"/>
              <a:buFont typeface="Arial"/>
              <a:buNone/>
            </a:pPr>
            <a:r>
              <a:t/>
            </a:r>
            <a:endParaRPr/>
          </a:p>
          <a:p>
            <a:pPr indent="0" lvl="0" marL="0" rtl="0" algn="l">
              <a:lnSpc>
                <a:spcPct val="100000"/>
              </a:lnSpc>
              <a:spcBef>
                <a:spcPts val="0"/>
              </a:spcBef>
              <a:spcAft>
                <a:spcPts val="0"/>
              </a:spcAft>
              <a:buClr>
                <a:schemeClr val="dk1"/>
              </a:buClr>
              <a:buSzPts val="1100"/>
              <a:buFont typeface="Arial"/>
              <a:buNone/>
            </a:pPr>
            <a:r>
              <a:rPr lang="en"/>
              <a:t>(miscommunication: wrong presumption-&gt; stupidly overengineered designs)</a:t>
            </a:r>
            <a:endParaRPr/>
          </a:p>
          <a:p>
            <a:pPr indent="0" lvl="0" marL="0" rtl="0" algn="l">
              <a:lnSpc>
                <a:spcPct val="100000"/>
              </a:lnSpc>
              <a:spcBef>
                <a:spcPts val="0"/>
              </a:spcBef>
              <a:spcAft>
                <a:spcPts val="0"/>
              </a:spcAft>
              <a:buClr>
                <a:schemeClr val="dk1"/>
              </a:buClr>
              <a:buSzPts val="1100"/>
              <a:buFont typeface="Arial"/>
              <a:buNone/>
            </a:pPr>
            <a:r>
              <a:t/>
            </a:r>
            <a:endParaRPr/>
          </a:p>
        </p:txBody>
      </p:sp>
      <p:sp>
        <p:nvSpPr>
          <p:cNvPr id="2252" name="Google Shape;2252;p61"/>
          <p:cNvSpPr txBox="1"/>
          <p:nvPr>
            <p:ph type="title"/>
          </p:nvPr>
        </p:nvSpPr>
        <p:spPr>
          <a:xfrm>
            <a:off x="4124548" y="765175"/>
            <a:ext cx="4698300" cy="84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OUR DESIGN</a:t>
            </a:r>
            <a:endParaRPr/>
          </a:p>
          <a:p>
            <a:pPr indent="0" lvl="0" marL="0" rtl="0" algn="ctr">
              <a:lnSpc>
                <a:spcPct val="100000"/>
              </a:lnSpc>
              <a:spcBef>
                <a:spcPts val="0"/>
              </a:spcBef>
              <a:spcAft>
                <a:spcPts val="0"/>
              </a:spcAft>
              <a:buSzPts val="3000"/>
              <a:buNone/>
            </a:pPr>
            <a:r>
              <a:rPr lang="en"/>
              <a:t>(Initial Thoughts)</a:t>
            </a:r>
            <a:endParaRPr>
              <a:solidFill>
                <a:schemeClr val="lt2"/>
              </a:solidFill>
            </a:endParaRPr>
          </a:p>
        </p:txBody>
      </p:sp>
      <p:pic>
        <p:nvPicPr>
          <p:cNvPr id="2253" name="Google Shape;2253;p61"/>
          <p:cNvPicPr preferRelativeResize="0"/>
          <p:nvPr/>
        </p:nvPicPr>
        <p:blipFill rotWithShape="1">
          <a:blip r:embed="rId3">
            <a:alphaModFix/>
          </a:blip>
          <a:srcRect b="12005" l="12492" r="12342" t="18400"/>
          <a:stretch/>
        </p:blipFill>
        <p:spPr>
          <a:xfrm flipH="1">
            <a:off x="8120094" y="3263800"/>
            <a:ext cx="1587500" cy="1469801"/>
          </a:xfrm>
          <a:prstGeom prst="rect">
            <a:avLst/>
          </a:prstGeom>
          <a:noFill/>
          <a:ln>
            <a:noFill/>
          </a:ln>
        </p:spPr>
      </p:pic>
      <p:grpSp>
        <p:nvGrpSpPr>
          <p:cNvPr id="2254" name="Google Shape;2254;p61"/>
          <p:cNvGrpSpPr/>
          <p:nvPr/>
        </p:nvGrpSpPr>
        <p:grpSpPr>
          <a:xfrm flipH="1">
            <a:off x="4159838" y="4180625"/>
            <a:ext cx="1235670" cy="1050349"/>
            <a:chOff x="7598377" y="3330050"/>
            <a:chExt cx="1235670" cy="1050349"/>
          </a:xfrm>
        </p:grpSpPr>
        <p:pic>
          <p:nvPicPr>
            <p:cNvPr id="2255" name="Google Shape;2255;p61"/>
            <p:cNvPicPr preferRelativeResize="0"/>
            <p:nvPr/>
          </p:nvPicPr>
          <p:blipFill rotWithShape="1">
            <a:blip r:embed="rId4">
              <a:alphaModFix/>
            </a:blip>
            <a:srcRect b="0" l="0" r="0" t="4915"/>
            <a:stretch/>
          </p:blipFill>
          <p:spPr>
            <a:xfrm>
              <a:off x="7716543" y="3330050"/>
              <a:ext cx="1104651" cy="1050349"/>
            </a:xfrm>
            <a:prstGeom prst="rect">
              <a:avLst/>
            </a:prstGeom>
            <a:noFill/>
            <a:ln>
              <a:noFill/>
            </a:ln>
            <a:effectLst>
              <a:outerShdw blurRad="157163" rotWithShape="0" algn="bl" dir="3180000" dist="104775">
                <a:srgbClr val="0E6790">
                  <a:alpha val="61960"/>
                </a:srgbClr>
              </a:outerShdw>
            </a:effectLst>
          </p:spPr>
        </p:pic>
        <p:grpSp>
          <p:nvGrpSpPr>
            <p:cNvPr id="2256" name="Google Shape;2256;p61"/>
            <p:cNvGrpSpPr/>
            <p:nvPr/>
          </p:nvGrpSpPr>
          <p:grpSpPr>
            <a:xfrm>
              <a:off x="7598377" y="3676569"/>
              <a:ext cx="1235670" cy="445305"/>
              <a:chOff x="2011449" y="446025"/>
              <a:chExt cx="785500" cy="283075"/>
            </a:xfrm>
          </p:grpSpPr>
          <p:sp>
            <p:nvSpPr>
              <p:cNvPr id="2257" name="Google Shape;2257;p61"/>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1"/>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1"/>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60" name="Google Shape;2260;p61"/>
          <p:cNvSpPr/>
          <p:nvPr/>
        </p:nvSpPr>
        <p:spPr>
          <a:xfrm>
            <a:off x="4761459" y="14966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61"/>
          <p:cNvSpPr/>
          <p:nvPr/>
        </p:nvSpPr>
        <p:spPr>
          <a:xfrm>
            <a:off x="7807659" y="14966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262" name="Google Shape;2262;p61"/>
          <p:cNvPicPr preferRelativeResize="0"/>
          <p:nvPr/>
        </p:nvPicPr>
        <p:blipFill rotWithShape="1">
          <a:blip r:embed="rId5">
            <a:alphaModFix/>
          </a:blip>
          <a:srcRect b="8687" l="0" r="0" t="6061"/>
          <a:stretch/>
        </p:blipFill>
        <p:spPr>
          <a:xfrm rot="1658900">
            <a:off x="-476948" y="326972"/>
            <a:ext cx="1435321" cy="1293482"/>
          </a:xfrm>
          <a:prstGeom prst="rect">
            <a:avLst/>
          </a:prstGeom>
          <a:noFill/>
          <a:ln>
            <a:noFill/>
          </a:ln>
          <a:effectLst>
            <a:outerShdw blurRad="142875" rotWithShape="0" algn="bl" dir="5400000" dist="76200">
              <a:srgbClr val="0E6790">
                <a:alpha val="81960"/>
              </a:srgbClr>
            </a:outerShdw>
          </a:effectLst>
        </p:spPr>
      </p:pic>
      <p:pic>
        <p:nvPicPr>
          <p:cNvPr id="2263" name="Google Shape;2263;p61"/>
          <p:cNvPicPr preferRelativeResize="0"/>
          <p:nvPr/>
        </p:nvPicPr>
        <p:blipFill>
          <a:blip r:embed="rId6">
            <a:alphaModFix/>
          </a:blip>
          <a:stretch>
            <a:fillRect/>
          </a:stretch>
        </p:blipFill>
        <p:spPr>
          <a:xfrm>
            <a:off x="304800" y="592993"/>
            <a:ext cx="3855038" cy="2234170"/>
          </a:xfrm>
          <a:prstGeom prst="rect">
            <a:avLst/>
          </a:prstGeom>
          <a:noFill/>
          <a:ln>
            <a:noFill/>
          </a:ln>
        </p:spPr>
      </p:pic>
      <p:sp>
        <p:nvSpPr>
          <p:cNvPr id="2264" name="Google Shape;2264;p61"/>
          <p:cNvSpPr txBox="1"/>
          <p:nvPr/>
        </p:nvSpPr>
        <p:spPr>
          <a:xfrm>
            <a:off x="502950" y="3125175"/>
            <a:ext cx="3657000" cy="1046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latin typeface="Arimo"/>
                <a:ea typeface="Arimo"/>
                <a:cs typeface="Arimo"/>
                <a:sym typeface="Arimo"/>
              </a:rPr>
              <a:t> IDEALLY..</a:t>
            </a:r>
            <a:r>
              <a:rPr lang="en">
                <a:latin typeface="Arimo"/>
                <a:ea typeface="Arimo"/>
                <a:cs typeface="Arimo"/>
                <a:sym typeface="Arimo"/>
              </a:rPr>
              <a:t>Modular parts built for flexible testing schedule/a one-size-fits-for-all design-&gt; testing-friendly </a:t>
            </a:r>
            <a:endParaRPr>
              <a:latin typeface="Arimo"/>
              <a:ea typeface="Arimo"/>
              <a:cs typeface="Arimo"/>
              <a:sym typeface="Arimo"/>
            </a:endParaRPr>
          </a:p>
          <a:p>
            <a:pPr indent="0" lvl="0" marL="0" rtl="0" algn="l">
              <a:spcBef>
                <a:spcPts val="0"/>
              </a:spcBef>
              <a:spcAft>
                <a:spcPts val="0"/>
              </a:spcAft>
              <a:buNone/>
            </a:pPr>
            <a:r>
              <a:t/>
            </a:r>
            <a:endParaRPr>
              <a:latin typeface="Arimo"/>
              <a:ea typeface="Arimo"/>
              <a:cs typeface="Arimo"/>
              <a:sym typeface="Arimo"/>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8" name="Shape 2268"/>
        <p:cNvGrpSpPr/>
        <p:nvPr/>
      </p:nvGrpSpPr>
      <p:grpSpPr>
        <a:xfrm>
          <a:off x="0" y="0"/>
          <a:ext cx="0" cy="0"/>
          <a:chOff x="0" y="0"/>
          <a:chExt cx="0" cy="0"/>
        </a:xfrm>
      </p:grpSpPr>
      <p:sp>
        <p:nvSpPr>
          <p:cNvPr id="2269" name="Google Shape;2269;p62"/>
          <p:cNvSpPr txBox="1"/>
          <p:nvPr>
            <p:ph idx="8"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solidFill>
                  <a:schemeClr val="lt2"/>
                </a:solidFill>
              </a:rPr>
              <a:t>Technical Challenges:</a:t>
            </a:r>
            <a:endParaRPr b="1" i="1">
              <a:solidFill>
                <a:schemeClr val="lt2"/>
              </a:solidFill>
            </a:endParaRPr>
          </a:p>
        </p:txBody>
      </p:sp>
      <p:sp>
        <p:nvSpPr>
          <p:cNvPr id="2270" name="Google Shape;2270;p62"/>
          <p:cNvSpPr txBox="1"/>
          <p:nvPr>
            <p:ph type="title"/>
          </p:nvPr>
        </p:nvSpPr>
        <p:spPr>
          <a:xfrm>
            <a:off x="298300" y="1938725"/>
            <a:ext cx="4122600" cy="3495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0"/>
              </a:spcAft>
              <a:buSzPts val="2400"/>
              <a:buNone/>
            </a:pPr>
            <a:r>
              <a:rPr lang="en"/>
              <a:t> </a:t>
            </a:r>
            <a:endParaRPr b="1" i="1"/>
          </a:p>
        </p:txBody>
      </p:sp>
      <p:sp>
        <p:nvSpPr>
          <p:cNvPr id="2271" name="Google Shape;2271;p62"/>
          <p:cNvSpPr txBox="1"/>
          <p:nvPr>
            <p:ph idx="1" type="subTitle"/>
          </p:nvPr>
        </p:nvSpPr>
        <p:spPr>
          <a:xfrm>
            <a:off x="771693" y="1383725"/>
            <a:ext cx="3175800" cy="623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Initial thoughts/testing &amp; expectation didn’t meet</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SzPts val="1400"/>
              <a:buNone/>
            </a:pPr>
            <a:r>
              <a:rPr lang="en"/>
              <a:t>“Delivery system”+”Trigger system” </a:t>
            </a:r>
            <a:endParaRPr/>
          </a:p>
          <a:p>
            <a:pPr indent="0" lvl="0" marL="0" rtl="0" algn="l">
              <a:lnSpc>
                <a:spcPct val="100000"/>
              </a:lnSpc>
              <a:spcBef>
                <a:spcPts val="0"/>
              </a:spcBef>
              <a:spcAft>
                <a:spcPts val="0"/>
              </a:spcAft>
              <a:buSzPts val="1400"/>
              <a:buNone/>
            </a:pPr>
            <a:r>
              <a:rPr lang="en"/>
              <a:t>the repurposed old tire -&gt; bungee failed-&gt; </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
              <a:t>Impossibility for a precise launcher made us to consider a different approach</a:t>
            </a:r>
            <a:endParaRPr/>
          </a:p>
        </p:txBody>
      </p:sp>
      <p:sp>
        <p:nvSpPr>
          <p:cNvPr id="2272" name="Google Shape;2272;p62"/>
          <p:cNvSpPr txBox="1"/>
          <p:nvPr>
            <p:ph idx="3" type="subTitle"/>
          </p:nvPr>
        </p:nvSpPr>
        <p:spPr>
          <a:xfrm>
            <a:off x="4089924" y="1383725"/>
            <a:ext cx="3175800" cy="26952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Hard to find different mechanical parts replacements, need to hand make </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
              <a:t>A long period for build</a:t>
            </a:r>
            <a:r>
              <a:rPr lang="en"/>
              <a:t>ing, testing and modify </a:t>
            </a:r>
            <a:r>
              <a:rPr lang="en"/>
              <a:t>the bungee launcher.</a:t>
            </a:r>
            <a:endParaRPr/>
          </a:p>
          <a:p>
            <a:pPr indent="0" lvl="0" marL="0" rtl="0" algn="l">
              <a:lnSpc>
                <a:spcPct val="100000"/>
              </a:lnSpc>
              <a:spcBef>
                <a:spcPts val="0"/>
              </a:spcBef>
              <a:spcAft>
                <a:spcPts val="0"/>
              </a:spcAft>
              <a:buSzPts val="1400"/>
              <a:buNone/>
            </a:pPr>
            <a:r>
              <a:t/>
            </a:r>
            <a:endParaRPr/>
          </a:p>
        </p:txBody>
      </p:sp>
      <p:pic>
        <p:nvPicPr>
          <p:cNvPr id="2273" name="Google Shape;2273;p62"/>
          <p:cNvPicPr preferRelativeResize="0"/>
          <p:nvPr/>
        </p:nvPicPr>
        <p:blipFill rotWithShape="1">
          <a:blip r:embed="rId3">
            <a:alphaModFix/>
          </a:blip>
          <a:srcRect b="0" l="0" r="0" t="4915"/>
          <a:stretch/>
        </p:blipFill>
        <p:spPr>
          <a:xfrm>
            <a:off x="1899400" y="4459800"/>
            <a:ext cx="1276536" cy="1213775"/>
          </a:xfrm>
          <a:prstGeom prst="rect">
            <a:avLst/>
          </a:prstGeom>
          <a:noFill/>
          <a:ln>
            <a:noFill/>
          </a:ln>
        </p:spPr>
      </p:pic>
      <p:pic>
        <p:nvPicPr>
          <p:cNvPr id="2274" name="Google Shape;2274;p62"/>
          <p:cNvPicPr preferRelativeResize="0"/>
          <p:nvPr/>
        </p:nvPicPr>
        <p:blipFill rotWithShape="1">
          <a:blip r:embed="rId4">
            <a:alphaModFix/>
          </a:blip>
          <a:srcRect b="12005" l="12492" r="12342" t="18400"/>
          <a:stretch/>
        </p:blipFill>
        <p:spPr>
          <a:xfrm>
            <a:off x="8423975" y="837258"/>
            <a:ext cx="1452025" cy="1344366"/>
          </a:xfrm>
          <a:prstGeom prst="rect">
            <a:avLst/>
          </a:prstGeom>
          <a:noFill/>
          <a:ln>
            <a:noFill/>
          </a:ln>
        </p:spPr>
      </p:pic>
      <p:grpSp>
        <p:nvGrpSpPr>
          <p:cNvPr id="2275" name="Google Shape;2275;p62"/>
          <p:cNvGrpSpPr/>
          <p:nvPr/>
        </p:nvGrpSpPr>
        <p:grpSpPr>
          <a:xfrm>
            <a:off x="516846" y="3877052"/>
            <a:ext cx="862711" cy="606968"/>
            <a:chOff x="3069243" y="2987627"/>
            <a:chExt cx="862711" cy="606968"/>
          </a:xfrm>
        </p:grpSpPr>
        <p:sp>
          <p:nvSpPr>
            <p:cNvPr id="2276" name="Google Shape;2276;p62"/>
            <p:cNvSpPr/>
            <p:nvPr/>
          </p:nvSpPr>
          <p:spPr>
            <a:xfrm>
              <a:off x="3069243" y="2987627"/>
              <a:ext cx="139675" cy="160309"/>
            </a:xfrm>
            <a:custGeom>
              <a:rect b="b" l="l" r="r" t="t"/>
              <a:pathLst>
                <a:path extrusionOk="0" h="5353" w="4664">
                  <a:moveTo>
                    <a:pt x="2316" y="0"/>
                  </a:moveTo>
                  <a:cubicBezTo>
                    <a:pt x="2246" y="0"/>
                    <a:pt x="2182" y="34"/>
                    <a:pt x="2142" y="88"/>
                  </a:cubicBezTo>
                  <a:cubicBezTo>
                    <a:pt x="2137" y="95"/>
                    <a:pt x="1711" y="646"/>
                    <a:pt x="813" y="646"/>
                  </a:cubicBezTo>
                  <a:cubicBezTo>
                    <a:pt x="658" y="646"/>
                    <a:pt x="488" y="629"/>
                    <a:pt x="304" y="591"/>
                  </a:cubicBezTo>
                  <a:cubicBezTo>
                    <a:pt x="289" y="588"/>
                    <a:pt x="274" y="586"/>
                    <a:pt x="259" y="586"/>
                  </a:cubicBezTo>
                  <a:cubicBezTo>
                    <a:pt x="213" y="586"/>
                    <a:pt x="167" y="601"/>
                    <a:pt x="129" y="630"/>
                  </a:cubicBezTo>
                  <a:cubicBezTo>
                    <a:pt x="79" y="668"/>
                    <a:pt x="47" y="726"/>
                    <a:pt x="43" y="787"/>
                  </a:cubicBezTo>
                  <a:cubicBezTo>
                    <a:pt x="42" y="809"/>
                    <a:pt x="1" y="1345"/>
                    <a:pt x="105" y="2061"/>
                  </a:cubicBezTo>
                  <a:cubicBezTo>
                    <a:pt x="119" y="2173"/>
                    <a:pt x="211" y="2250"/>
                    <a:pt x="318" y="2250"/>
                  </a:cubicBezTo>
                  <a:cubicBezTo>
                    <a:pt x="328" y="2250"/>
                    <a:pt x="339" y="2250"/>
                    <a:pt x="350" y="2248"/>
                  </a:cubicBezTo>
                  <a:cubicBezTo>
                    <a:pt x="470" y="2231"/>
                    <a:pt x="551" y="2119"/>
                    <a:pt x="534" y="2001"/>
                  </a:cubicBezTo>
                  <a:cubicBezTo>
                    <a:pt x="477" y="1611"/>
                    <a:pt x="466" y="1276"/>
                    <a:pt x="467" y="1065"/>
                  </a:cubicBezTo>
                  <a:lnTo>
                    <a:pt x="467" y="1065"/>
                  </a:lnTo>
                  <a:cubicBezTo>
                    <a:pt x="591" y="1080"/>
                    <a:pt x="707" y="1087"/>
                    <a:pt x="818" y="1087"/>
                  </a:cubicBezTo>
                  <a:cubicBezTo>
                    <a:pt x="1581" y="1087"/>
                    <a:pt x="2074" y="756"/>
                    <a:pt x="2314" y="537"/>
                  </a:cubicBezTo>
                  <a:cubicBezTo>
                    <a:pt x="2556" y="755"/>
                    <a:pt x="3047" y="1086"/>
                    <a:pt x="3809" y="1086"/>
                  </a:cubicBezTo>
                  <a:cubicBezTo>
                    <a:pt x="3921" y="1086"/>
                    <a:pt x="4040" y="1078"/>
                    <a:pt x="4164" y="1063"/>
                  </a:cubicBezTo>
                  <a:lnTo>
                    <a:pt x="4164" y="1063"/>
                  </a:lnTo>
                  <a:cubicBezTo>
                    <a:pt x="4168" y="1358"/>
                    <a:pt x="4151" y="1893"/>
                    <a:pt x="4009" y="2487"/>
                  </a:cubicBezTo>
                  <a:cubicBezTo>
                    <a:pt x="3741" y="3611"/>
                    <a:pt x="3170" y="4420"/>
                    <a:pt x="2312" y="4890"/>
                  </a:cubicBezTo>
                  <a:cubicBezTo>
                    <a:pt x="1585" y="4510"/>
                    <a:pt x="1062" y="3855"/>
                    <a:pt x="755" y="2944"/>
                  </a:cubicBezTo>
                  <a:cubicBezTo>
                    <a:pt x="725" y="2852"/>
                    <a:pt x="639" y="2795"/>
                    <a:pt x="547" y="2795"/>
                  </a:cubicBezTo>
                  <a:cubicBezTo>
                    <a:pt x="525" y="2795"/>
                    <a:pt x="502" y="2798"/>
                    <a:pt x="479" y="2806"/>
                  </a:cubicBezTo>
                  <a:cubicBezTo>
                    <a:pt x="366" y="2844"/>
                    <a:pt x="304" y="2968"/>
                    <a:pt x="342" y="3082"/>
                  </a:cubicBezTo>
                  <a:cubicBezTo>
                    <a:pt x="701" y="4150"/>
                    <a:pt x="1332" y="4907"/>
                    <a:pt x="2220" y="5332"/>
                  </a:cubicBezTo>
                  <a:cubicBezTo>
                    <a:pt x="2250" y="5346"/>
                    <a:pt x="2282" y="5353"/>
                    <a:pt x="2314" y="5353"/>
                  </a:cubicBezTo>
                  <a:cubicBezTo>
                    <a:pt x="2349" y="5353"/>
                    <a:pt x="2382" y="5345"/>
                    <a:pt x="2413" y="5330"/>
                  </a:cubicBezTo>
                  <a:cubicBezTo>
                    <a:pt x="3434" y="4813"/>
                    <a:pt x="4134" y="3860"/>
                    <a:pt x="4437" y="2573"/>
                  </a:cubicBezTo>
                  <a:cubicBezTo>
                    <a:pt x="4663" y="1616"/>
                    <a:pt x="4592" y="819"/>
                    <a:pt x="4589" y="784"/>
                  </a:cubicBezTo>
                  <a:cubicBezTo>
                    <a:pt x="4584" y="722"/>
                    <a:pt x="4551" y="665"/>
                    <a:pt x="4501" y="628"/>
                  </a:cubicBezTo>
                  <a:cubicBezTo>
                    <a:pt x="4464" y="601"/>
                    <a:pt x="4418" y="586"/>
                    <a:pt x="4372" y="586"/>
                  </a:cubicBezTo>
                  <a:cubicBezTo>
                    <a:pt x="4357" y="586"/>
                    <a:pt x="4342" y="588"/>
                    <a:pt x="4327" y="591"/>
                  </a:cubicBezTo>
                  <a:cubicBezTo>
                    <a:pt x="4142" y="630"/>
                    <a:pt x="3971" y="646"/>
                    <a:pt x="3815" y="646"/>
                  </a:cubicBezTo>
                  <a:cubicBezTo>
                    <a:pt x="2930" y="646"/>
                    <a:pt x="2509" y="114"/>
                    <a:pt x="2490" y="88"/>
                  </a:cubicBezTo>
                  <a:cubicBezTo>
                    <a:pt x="2448" y="34"/>
                    <a:pt x="2383" y="0"/>
                    <a:pt x="23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62"/>
            <p:cNvSpPr/>
            <p:nvPr/>
          </p:nvSpPr>
          <p:spPr>
            <a:xfrm>
              <a:off x="3485527" y="3147928"/>
              <a:ext cx="446427" cy="446667"/>
            </a:xfrm>
            <a:custGeom>
              <a:rect b="b" l="l" r="r" t="t"/>
              <a:pathLst>
                <a:path extrusionOk="0" h="14915" w="14907">
                  <a:moveTo>
                    <a:pt x="7453" y="540"/>
                  </a:moveTo>
                  <a:cubicBezTo>
                    <a:pt x="7586" y="669"/>
                    <a:pt x="7797" y="843"/>
                    <a:pt x="8087" y="999"/>
                  </a:cubicBezTo>
                  <a:cubicBezTo>
                    <a:pt x="8440" y="1188"/>
                    <a:pt x="8967" y="1379"/>
                    <a:pt x="9659" y="1379"/>
                  </a:cubicBezTo>
                  <a:cubicBezTo>
                    <a:pt x="9850" y="1379"/>
                    <a:pt x="10053" y="1365"/>
                    <a:pt x="10269" y="1332"/>
                  </a:cubicBezTo>
                  <a:lnTo>
                    <a:pt x="10269" y="1332"/>
                  </a:lnTo>
                  <a:cubicBezTo>
                    <a:pt x="10297" y="1738"/>
                    <a:pt x="10326" y="2638"/>
                    <a:pt x="10113" y="3635"/>
                  </a:cubicBezTo>
                  <a:cubicBezTo>
                    <a:pt x="9947" y="4421"/>
                    <a:pt x="9667" y="5111"/>
                    <a:pt x="9281" y="5685"/>
                  </a:cubicBezTo>
                  <a:cubicBezTo>
                    <a:pt x="8821" y="6370"/>
                    <a:pt x="8207" y="6891"/>
                    <a:pt x="7451" y="7236"/>
                  </a:cubicBezTo>
                  <a:cubicBezTo>
                    <a:pt x="6700" y="6891"/>
                    <a:pt x="6086" y="6372"/>
                    <a:pt x="5625" y="5690"/>
                  </a:cubicBezTo>
                  <a:cubicBezTo>
                    <a:pt x="5240" y="5117"/>
                    <a:pt x="4960" y="4430"/>
                    <a:pt x="4792" y="3646"/>
                  </a:cubicBezTo>
                  <a:cubicBezTo>
                    <a:pt x="4581" y="2647"/>
                    <a:pt x="4608" y="1740"/>
                    <a:pt x="4637" y="1332"/>
                  </a:cubicBezTo>
                  <a:lnTo>
                    <a:pt x="4637" y="1332"/>
                  </a:lnTo>
                  <a:cubicBezTo>
                    <a:pt x="4853" y="1365"/>
                    <a:pt x="5057" y="1379"/>
                    <a:pt x="5249" y="1379"/>
                  </a:cubicBezTo>
                  <a:cubicBezTo>
                    <a:pt x="5940" y="1379"/>
                    <a:pt x="6466" y="1190"/>
                    <a:pt x="6818" y="999"/>
                  </a:cubicBezTo>
                  <a:cubicBezTo>
                    <a:pt x="7109" y="842"/>
                    <a:pt x="7319" y="668"/>
                    <a:pt x="7453" y="540"/>
                  </a:cubicBezTo>
                  <a:close/>
                  <a:moveTo>
                    <a:pt x="4238" y="2943"/>
                  </a:moveTo>
                  <a:cubicBezTo>
                    <a:pt x="4259" y="3126"/>
                    <a:pt x="4286" y="3316"/>
                    <a:pt x="4322" y="3510"/>
                  </a:cubicBezTo>
                  <a:lnTo>
                    <a:pt x="1495" y="3510"/>
                  </a:lnTo>
                  <a:cubicBezTo>
                    <a:pt x="1213" y="3510"/>
                    <a:pt x="983" y="3740"/>
                    <a:pt x="983" y="4023"/>
                  </a:cubicBezTo>
                  <a:lnTo>
                    <a:pt x="983" y="10924"/>
                  </a:lnTo>
                  <a:lnTo>
                    <a:pt x="435" y="10924"/>
                  </a:lnTo>
                  <a:lnTo>
                    <a:pt x="435" y="3281"/>
                  </a:lnTo>
                  <a:lnTo>
                    <a:pt x="437" y="3281"/>
                  </a:lnTo>
                  <a:cubicBezTo>
                    <a:pt x="437" y="3095"/>
                    <a:pt x="589" y="2943"/>
                    <a:pt x="775" y="2943"/>
                  </a:cubicBezTo>
                  <a:close/>
                  <a:moveTo>
                    <a:pt x="14130" y="2943"/>
                  </a:moveTo>
                  <a:cubicBezTo>
                    <a:pt x="14317" y="2943"/>
                    <a:pt x="14468" y="3095"/>
                    <a:pt x="14468" y="3281"/>
                  </a:cubicBezTo>
                  <a:lnTo>
                    <a:pt x="14470" y="10925"/>
                  </a:lnTo>
                  <a:lnTo>
                    <a:pt x="13923" y="10925"/>
                  </a:lnTo>
                  <a:lnTo>
                    <a:pt x="13923" y="7535"/>
                  </a:lnTo>
                  <a:cubicBezTo>
                    <a:pt x="13923" y="7414"/>
                    <a:pt x="13826" y="7317"/>
                    <a:pt x="13705" y="7317"/>
                  </a:cubicBezTo>
                  <a:cubicBezTo>
                    <a:pt x="13585" y="7317"/>
                    <a:pt x="13487" y="7414"/>
                    <a:pt x="13487" y="7535"/>
                  </a:cubicBezTo>
                  <a:lnTo>
                    <a:pt x="13487" y="10925"/>
                  </a:lnTo>
                  <a:lnTo>
                    <a:pt x="1419" y="10925"/>
                  </a:lnTo>
                  <a:lnTo>
                    <a:pt x="1419" y="4023"/>
                  </a:lnTo>
                  <a:cubicBezTo>
                    <a:pt x="1419" y="3981"/>
                    <a:pt x="1453" y="3948"/>
                    <a:pt x="1495" y="3948"/>
                  </a:cubicBezTo>
                  <a:lnTo>
                    <a:pt x="4415" y="3948"/>
                  </a:lnTo>
                  <a:cubicBezTo>
                    <a:pt x="4597" y="4698"/>
                    <a:pt x="4880" y="5363"/>
                    <a:pt x="5261" y="5928"/>
                  </a:cubicBezTo>
                  <a:cubicBezTo>
                    <a:pt x="5786" y="6710"/>
                    <a:pt x="6494" y="7298"/>
                    <a:pt x="7365" y="7678"/>
                  </a:cubicBezTo>
                  <a:cubicBezTo>
                    <a:pt x="7391" y="7689"/>
                    <a:pt x="7421" y="7695"/>
                    <a:pt x="7452" y="7695"/>
                  </a:cubicBezTo>
                  <a:cubicBezTo>
                    <a:pt x="7482" y="7695"/>
                    <a:pt x="7513" y="7689"/>
                    <a:pt x="7539" y="7678"/>
                  </a:cubicBezTo>
                  <a:cubicBezTo>
                    <a:pt x="8411" y="7298"/>
                    <a:pt x="9119" y="6711"/>
                    <a:pt x="9643" y="5928"/>
                  </a:cubicBezTo>
                  <a:cubicBezTo>
                    <a:pt x="10023" y="5363"/>
                    <a:pt x="10307" y="4698"/>
                    <a:pt x="10490" y="3948"/>
                  </a:cubicBezTo>
                  <a:lnTo>
                    <a:pt x="13409" y="3948"/>
                  </a:lnTo>
                  <a:cubicBezTo>
                    <a:pt x="13451" y="3948"/>
                    <a:pt x="13485" y="3981"/>
                    <a:pt x="13485" y="4023"/>
                  </a:cubicBezTo>
                  <a:lnTo>
                    <a:pt x="13485" y="6535"/>
                  </a:lnTo>
                  <a:cubicBezTo>
                    <a:pt x="13485" y="6656"/>
                    <a:pt x="13583" y="6754"/>
                    <a:pt x="13703" y="6754"/>
                  </a:cubicBezTo>
                  <a:cubicBezTo>
                    <a:pt x="13824" y="6754"/>
                    <a:pt x="13922" y="6656"/>
                    <a:pt x="13922" y="6535"/>
                  </a:cubicBezTo>
                  <a:lnTo>
                    <a:pt x="13922" y="4023"/>
                  </a:lnTo>
                  <a:cubicBezTo>
                    <a:pt x="13922" y="3740"/>
                    <a:pt x="13692" y="3510"/>
                    <a:pt x="13409" y="3510"/>
                  </a:cubicBezTo>
                  <a:lnTo>
                    <a:pt x="10584" y="3510"/>
                  </a:lnTo>
                  <a:cubicBezTo>
                    <a:pt x="10620" y="3316"/>
                    <a:pt x="10647" y="3124"/>
                    <a:pt x="10668" y="2943"/>
                  </a:cubicBezTo>
                  <a:close/>
                  <a:moveTo>
                    <a:pt x="14470" y="11361"/>
                  </a:moveTo>
                  <a:lnTo>
                    <a:pt x="14470" y="12029"/>
                  </a:lnTo>
                  <a:cubicBezTo>
                    <a:pt x="14470" y="12216"/>
                    <a:pt x="14319" y="12368"/>
                    <a:pt x="14131" y="12368"/>
                  </a:cubicBezTo>
                  <a:lnTo>
                    <a:pt x="775" y="12368"/>
                  </a:lnTo>
                  <a:cubicBezTo>
                    <a:pt x="589" y="12368"/>
                    <a:pt x="437" y="12216"/>
                    <a:pt x="437" y="12029"/>
                  </a:cubicBezTo>
                  <a:lnTo>
                    <a:pt x="437" y="11361"/>
                  </a:lnTo>
                  <a:close/>
                  <a:moveTo>
                    <a:pt x="8328" y="12805"/>
                  </a:moveTo>
                  <a:cubicBezTo>
                    <a:pt x="8386" y="13150"/>
                    <a:pt x="8529" y="13895"/>
                    <a:pt x="8780" y="14476"/>
                  </a:cubicBezTo>
                  <a:lnTo>
                    <a:pt x="6127" y="14476"/>
                  </a:lnTo>
                  <a:cubicBezTo>
                    <a:pt x="6378" y="13895"/>
                    <a:pt x="6522" y="13150"/>
                    <a:pt x="6580" y="12805"/>
                  </a:cubicBezTo>
                  <a:close/>
                  <a:moveTo>
                    <a:pt x="7453" y="1"/>
                  </a:moveTo>
                  <a:cubicBezTo>
                    <a:pt x="7385" y="1"/>
                    <a:pt x="7320" y="34"/>
                    <a:pt x="7279" y="88"/>
                  </a:cubicBezTo>
                  <a:cubicBezTo>
                    <a:pt x="7276" y="90"/>
                    <a:pt x="7048" y="386"/>
                    <a:pt x="6592" y="626"/>
                  </a:cubicBezTo>
                  <a:cubicBezTo>
                    <a:pt x="6189" y="839"/>
                    <a:pt x="5742" y="945"/>
                    <a:pt x="5258" y="945"/>
                  </a:cubicBezTo>
                  <a:cubicBezTo>
                    <a:pt x="5010" y="945"/>
                    <a:pt x="4752" y="917"/>
                    <a:pt x="4486" y="862"/>
                  </a:cubicBezTo>
                  <a:cubicBezTo>
                    <a:pt x="4471" y="858"/>
                    <a:pt x="4456" y="857"/>
                    <a:pt x="4440" y="857"/>
                  </a:cubicBezTo>
                  <a:cubicBezTo>
                    <a:pt x="4396" y="857"/>
                    <a:pt x="4352" y="871"/>
                    <a:pt x="4315" y="897"/>
                  </a:cubicBezTo>
                  <a:cubicBezTo>
                    <a:pt x="4265" y="932"/>
                    <a:pt x="4233" y="986"/>
                    <a:pt x="4224" y="1046"/>
                  </a:cubicBezTo>
                  <a:cubicBezTo>
                    <a:pt x="4220" y="1082"/>
                    <a:pt x="4145" y="1673"/>
                    <a:pt x="4198" y="2507"/>
                  </a:cubicBezTo>
                  <a:lnTo>
                    <a:pt x="775" y="2507"/>
                  </a:lnTo>
                  <a:cubicBezTo>
                    <a:pt x="347" y="2507"/>
                    <a:pt x="0" y="2855"/>
                    <a:pt x="0" y="3283"/>
                  </a:cubicBezTo>
                  <a:lnTo>
                    <a:pt x="0" y="12031"/>
                  </a:lnTo>
                  <a:cubicBezTo>
                    <a:pt x="0" y="12458"/>
                    <a:pt x="347" y="12806"/>
                    <a:pt x="775" y="12806"/>
                  </a:cubicBezTo>
                  <a:lnTo>
                    <a:pt x="6136" y="12806"/>
                  </a:lnTo>
                  <a:cubicBezTo>
                    <a:pt x="6067" y="13200"/>
                    <a:pt x="5906" y="13975"/>
                    <a:pt x="5644" y="14477"/>
                  </a:cubicBezTo>
                  <a:lnTo>
                    <a:pt x="4430" y="14477"/>
                  </a:lnTo>
                  <a:cubicBezTo>
                    <a:pt x="4310" y="14477"/>
                    <a:pt x="4212" y="14576"/>
                    <a:pt x="4212" y="14696"/>
                  </a:cubicBezTo>
                  <a:cubicBezTo>
                    <a:pt x="4212" y="14816"/>
                    <a:pt x="4310" y="14915"/>
                    <a:pt x="4430" y="14915"/>
                  </a:cubicBezTo>
                  <a:lnTo>
                    <a:pt x="10475" y="14915"/>
                  </a:lnTo>
                  <a:cubicBezTo>
                    <a:pt x="10596" y="14915"/>
                    <a:pt x="10694" y="14816"/>
                    <a:pt x="10694" y="14696"/>
                  </a:cubicBezTo>
                  <a:cubicBezTo>
                    <a:pt x="10694" y="14576"/>
                    <a:pt x="10596" y="14477"/>
                    <a:pt x="10475" y="14477"/>
                  </a:cubicBezTo>
                  <a:lnTo>
                    <a:pt x="9264" y="14477"/>
                  </a:lnTo>
                  <a:cubicBezTo>
                    <a:pt x="9002" y="13975"/>
                    <a:pt x="8841" y="13200"/>
                    <a:pt x="8772" y="12806"/>
                  </a:cubicBezTo>
                  <a:lnTo>
                    <a:pt x="14131" y="12806"/>
                  </a:lnTo>
                  <a:cubicBezTo>
                    <a:pt x="14559" y="12806"/>
                    <a:pt x="14907" y="12458"/>
                    <a:pt x="14907" y="12031"/>
                  </a:cubicBezTo>
                  <a:lnTo>
                    <a:pt x="14907" y="3283"/>
                  </a:lnTo>
                  <a:cubicBezTo>
                    <a:pt x="14907" y="2854"/>
                    <a:pt x="14559" y="2506"/>
                    <a:pt x="14131" y="2506"/>
                  </a:cubicBezTo>
                  <a:lnTo>
                    <a:pt x="10709" y="2506"/>
                  </a:lnTo>
                  <a:cubicBezTo>
                    <a:pt x="10763" y="1672"/>
                    <a:pt x="10688" y="1081"/>
                    <a:pt x="10682" y="1045"/>
                  </a:cubicBezTo>
                  <a:cubicBezTo>
                    <a:pt x="10674" y="984"/>
                    <a:pt x="10642" y="931"/>
                    <a:pt x="10592" y="895"/>
                  </a:cubicBezTo>
                  <a:cubicBezTo>
                    <a:pt x="10555" y="870"/>
                    <a:pt x="10512" y="856"/>
                    <a:pt x="10467" y="856"/>
                  </a:cubicBezTo>
                  <a:cubicBezTo>
                    <a:pt x="10452" y="856"/>
                    <a:pt x="10436" y="857"/>
                    <a:pt x="10421" y="861"/>
                  </a:cubicBezTo>
                  <a:cubicBezTo>
                    <a:pt x="10154" y="917"/>
                    <a:pt x="9896" y="945"/>
                    <a:pt x="9648" y="945"/>
                  </a:cubicBezTo>
                  <a:cubicBezTo>
                    <a:pt x="9164" y="945"/>
                    <a:pt x="8717" y="838"/>
                    <a:pt x="8314" y="625"/>
                  </a:cubicBezTo>
                  <a:cubicBezTo>
                    <a:pt x="7858" y="385"/>
                    <a:pt x="7631" y="89"/>
                    <a:pt x="7628" y="88"/>
                  </a:cubicBezTo>
                  <a:cubicBezTo>
                    <a:pt x="7587" y="32"/>
                    <a:pt x="7522" y="1"/>
                    <a:pt x="74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62"/>
            <p:cNvSpPr/>
            <p:nvPr/>
          </p:nvSpPr>
          <p:spPr>
            <a:xfrm>
              <a:off x="3576388" y="3397631"/>
              <a:ext cx="264676" cy="38153"/>
            </a:xfrm>
            <a:custGeom>
              <a:rect b="b" l="l" r="r" t="t"/>
              <a:pathLst>
                <a:path extrusionOk="0" h="1274" w="8838">
                  <a:moveTo>
                    <a:pt x="6650" y="437"/>
                  </a:moveTo>
                  <a:lnTo>
                    <a:pt x="6650" y="837"/>
                  </a:lnTo>
                  <a:lnTo>
                    <a:pt x="439" y="837"/>
                  </a:lnTo>
                  <a:lnTo>
                    <a:pt x="439" y="437"/>
                  </a:lnTo>
                  <a:close/>
                  <a:moveTo>
                    <a:pt x="8401" y="437"/>
                  </a:moveTo>
                  <a:lnTo>
                    <a:pt x="8401" y="837"/>
                  </a:lnTo>
                  <a:lnTo>
                    <a:pt x="7085" y="837"/>
                  </a:lnTo>
                  <a:lnTo>
                    <a:pt x="7085" y="437"/>
                  </a:lnTo>
                  <a:close/>
                  <a:moveTo>
                    <a:pt x="219" y="0"/>
                  </a:moveTo>
                  <a:cubicBezTo>
                    <a:pt x="99" y="0"/>
                    <a:pt x="1" y="99"/>
                    <a:pt x="1" y="219"/>
                  </a:cubicBezTo>
                  <a:lnTo>
                    <a:pt x="1" y="1056"/>
                  </a:lnTo>
                  <a:cubicBezTo>
                    <a:pt x="1" y="1175"/>
                    <a:pt x="99" y="1274"/>
                    <a:pt x="219" y="1274"/>
                  </a:cubicBezTo>
                  <a:lnTo>
                    <a:pt x="8618" y="1274"/>
                  </a:lnTo>
                  <a:cubicBezTo>
                    <a:pt x="8739" y="1274"/>
                    <a:pt x="8837" y="1175"/>
                    <a:pt x="8837" y="1056"/>
                  </a:cubicBezTo>
                  <a:lnTo>
                    <a:pt x="8837" y="219"/>
                  </a:lnTo>
                  <a:cubicBezTo>
                    <a:pt x="8837" y="96"/>
                    <a:pt x="8739" y="0"/>
                    <a:pt x="86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79" name="Google Shape;2279;p62"/>
          <p:cNvSpPr txBox="1"/>
          <p:nvPr/>
        </p:nvSpPr>
        <p:spPr>
          <a:xfrm>
            <a:off x="4844425" y="1801925"/>
            <a:ext cx="31758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Arimo"/>
              <a:ea typeface="Arimo"/>
              <a:cs typeface="Arimo"/>
              <a:sym typeface="Arimo"/>
            </a:endParaRPr>
          </a:p>
        </p:txBody>
      </p:sp>
      <p:pic>
        <p:nvPicPr>
          <p:cNvPr id="2280" name="Google Shape;2280;p62"/>
          <p:cNvPicPr preferRelativeResize="0"/>
          <p:nvPr/>
        </p:nvPicPr>
        <p:blipFill>
          <a:blip r:embed="rId5">
            <a:alphaModFix/>
          </a:blip>
          <a:stretch>
            <a:fillRect/>
          </a:stretch>
        </p:blipFill>
        <p:spPr>
          <a:xfrm>
            <a:off x="6777916" y="3167561"/>
            <a:ext cx="2196613" cy="1647453"/>
          </a:xfrm>
          <a:prstGeom prst="rect">
            <a:avLst/>
          </a:prstGeom>
          <a:noFill/>
          <a:ln>
            <a:noFill/>
          </a:ln>
        </p:spPr>
      </p:pic>
      <p:sp>
        <p:nvSpPr>
          <p:cNvPr id="2281" name="Google Shape;2281;p62"/>
          <p:cNvSpPr txBox="1"/>
          <p:nvPr/>
        </p:nvSpPr>
        <p:spPr>
          <a:xfrm>
            <a:off x="3012725" y="3544138"/>
            <a:ext cx="3613500" cy="1046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Arimo"/>
                <a:ea typeface="Arimo"/>
                <a:cs typeface="Arimo"/>
                <a:sym typeface="Arimo"/>
              </a:rPr>
              <a:t>HUMA2310: appreciation of modern art</a:t>
            </a:r>
            <a:endParaRPr>
              <a:latin typeface="Arimo"/>
              <a:ea typeface="Arimo"/>
              <a:cs typeface="Arimo"/>
              <a:sym typeface="Arimo"/>
            </a:endParaRPr>
          </a:p>
          <a:p>
            <a:pPr indent="0" lvl="0" marL="0" rtl="0" algn="l">
              <a:spcBef>
                <a:spcPts val="0"/>
              </a:spcBef>
              <a:spcAft>
                <a:spcPts val="0"/>
              </a:spcAft>
              <a:buNone/>
            </a:pPr>
            <a:r>
              <a:rPr lang="en">
                <a:latin typeface="Arimo"/>
                <a:ea typeface="Arimo"/>
                <a:cs typeface="Arimo"/>
                <a:sym typeface="Arimo"/>
              </a:rPr>
              <a:t>Title:</a:t>
            </a:r>
            <a:r>
              <a:rPr lang="en">
                <a:latin typeface="Arimo"/>
                <a:ea typeface="Arimo"/>
                <a:cs typeface="Arimo"/>
                <a:sym typeface="Arimo"/>
              </a:rPr>
              <a:t>miscommunication</a:t>
            </a:r>
            <a:endParaRPr>
              <a:latin typeface="Arimo"/>
              <a:ea typeface="Arimo"/>
              <a:cs typeface="Arimo"/>
              <a:sym typeface="Arimo"/>
            </a:endParaRPr>
          </a:p>
          <a:p>
            <a:pPr indent="0" lvl="0" marL="0" rtl="0" algn="l">
              <a:spcBef>
                <a:spcPts val="0"/>
              </a:spcBef>
              <a:spcAft>
                <a:spcPts val="0"/>
              </a:spcAft>
              <a:buNone/>
            </a:pPr>
            <a:r>
              <a:rPr lang="en">
                <a:latin typeface="Arimo"/>
                <a:ea typeface="Arimo"/>
                <a:cs typeface="Arimo"/>
                <a:sym typeface="Arimo"/>
              </a:rPr>
              <a:t>Author: a misinformed mech member who thought being creative = being clever</a:t>
            </a:r>
            <a:endParaRPr>
              <a:latin typeface="Arimo"/>
              <a:ea typeface="Arimo"/>
              <a:cs typeface="Arimo"/>
              <a:sym typeface="Arimo"/>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5" name="Shape 2285"/>
        <p:cNvGrpSpPr/>
        <p:nvPr/>
      </p:nvGrpSpPr>
      <p:grpSpPr>
        <a:xfrm>
          <a:off x="0" y="0"/>
          <a:ext cx="0" cy="0"/>
          <a:chOff x="0" y="0"/>
          <a:chExt cx="0" cy="0"/>
        </a:xfrm>
      </p:grpSpPr>
      <p:sp>
        <p:nvSpPr>
          <p:cNvPr id="2286" name="Google Shape;2286;p63"/>
          <p:cNvSpPr txBox="1"/>
          <p:nvPr>
            <p:ph idx="1" type="subTitle"/>
          </p:nvPr>
        </p:nvSpPr>
        <p:spPr>
          <a:xfrm>
            <a:off x="1105200" y="2900659"/>
            <a:ext cx="33144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t/>
            </a:r>
            <a:endParaRPr/>
          </a:p>
        </p:txBody>
      </p:sp>
      <p:sp>
        <p:nvSpPr>
          <p:cNvPr id="2287" name="Google Shape;2287;p63"/>
          <p:cNvSpPr txBox="1"/>
          <p:nvPr>
            <p:ph idx="2" type="subTitle"/>
          </p:nvPr>
        </p:nvSpPr>
        <p:spPr>
          <a:xfrm flipH="1">
            <a:off x="5223024" y="2305050"/>
            <a:ext cx="2973300" cy="1344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The shooting part is </a:t>
            </a:r>
            <a:r>
              <a:rPr lang="en"/>
              <a:t>composed of a smaller tube connected to a larger tube, so that the shooting part is easy to take out and adjust the length.</a:t>
            </a:r>
            <a:endParaRPr/>
          </a:p>
        </p:txBody>
      </p:sp>
      <p:sp>
        <p:nvSpPr>
          <p:cNvPr id="2288" name="Google Shape;2288;p63"/>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Technical Used: Modularization</a:t>
            </a:r>
            <a:endParaRPr>
              <a:solidFill>
                <a:schemeClr val="lt2"/>
              </a:solidFill>
            </a:endParaRPr>
          </a:p>
        </p:txBody>
      </p:sp>
      <p:sp>
        <p:nvSpPr>
          <p:cNvPr id="2289" name="Google Shape;2289;p63"/>
          <p:cNvSpPr txBox="1"/>
          <p:nvPr>
            <p:ph idx="4" type="title"/>
          </p:nvPr>
        </p:nvSpPr>
        <p:spPr>
          <a:xfrm>
            <a:off x="5069834" y="2005351"/>
            <a:ext cx="3314400" cy="2997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Advantage </a:t>
            </a:r>
            <a:endParaRPr/>
          </a:p>
        </p:txBody>
      </p:sp>
      <p:pic>
        <p:nvPicPr>
          <p:cNvPr id="2290" name="Google Shape;2290;p63"/>
          <p:cNvPicPr preferRelativeResize="0"/>
          <p:nvPr/>
        </p:nvPicPr>
        <p:blipFill rotWithShape="1">
          <a:blip r:embed="rId3">
            <a:alphaModFix/>
          </a:blip>
          <a:srcRect b="12005" l="12492" r="12342" t="18400"/>
          <a:stretch/>
        </p:blipFill>
        <p:spPr>
          <a:xfrm>
            <a:off x="-633975" y="2939695"/>
            <a:ext cx="1452025" cy="1344366"/>
          </a:xfrm>
          <a:prstGeom prst="rect">
            <a:avLst/>
          </a:prstGeom>
          <a:noFill/>
          <a:ln>
            <a:noFill/>
          </a:ln>
        </p:spPr>
      </p:pic>
      <p:grpSp>
        <p:nvGrpSpPr>
          <p:cNvPr id="2291" name="Google Shape;2291;p63"/>
          <p:cNvGrpSpPr/>
          <p:nvPr/>
        </p:nvGrpSpPr>
        <p:grpSpPr>
          <a:xfrm>
            <a:off x="720003" y="1337674"/>
            <a:ext cx="667682" cy="667682"/>
            <a:chOff x="9011850" y="1484962"/>
            <a:chExt cx="552900" cy="552900"/>
          </a:xfrm>
        </p:grpSpPr>
        <p:pic>
          <p:nvPicPr>
            <p:cNvPr id="2292" name="Google Shape;2292;p63"/>
            <p:cNvPicPr preferRelativeResize="0"/>
            <p:nvPr/>
          </p:nvPicPr>
          <p:blipFill rotWithShape="1">
            <a:blip r:embed="rId4">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50980"/>
                </a:schemeClr>
              </a:outerShdw>
            </a:effectLst>
          </p:spPr>
        </p:pic>
        <p:pic>
          <p:nvPicPr>
            <p:cNvPr id="2293" name="Google Shape;2293;p63"/>
            <p:cNvPicPr preferRelativeResize="0"/>
            <p:nvPr/>
          </p:nvPicPr>
          <p:blipFill rotWithShape="1">
            <a:blip r:embed="rId4">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50980"/>
                </a:schemeClr>
              </a:outerShdw>
            </a:effectLst>
          </p:spPr>
        </p:pic>
        <p:pic>
          <p:nvPicPr>
            <p:cNvPr id="2294" name="Google Shape;2294;p63"/>
            <p:cNvPicPr preferRelativeResize="0"/>
            <p:nvPr/>
          </p:nvPicPr>
          <p:blipFill rotWithShape="1">
            <a:blip r:embed="rId4">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50980"/>
                </a:schemeClr>
              </a:outerShdw>
            </a:effectLst>
          </p:spPr>
        </p:pic>
        <p:pic>
          <p:nvPicPr>
            <p:cNvPr id="2295" name="Google Shape;2295;p63"/>
            <p:cNvPicPr preferRelativeResize="0"/>
            <p:nvPr/>
          </p:nvPicPr>
          <p:blipFill rotWithShape="1">
            <a:blip r:embed="rId4">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50980"/>
                </a:schemeClr>
              </a:outerShdw>
            </a:effectLst>
          </p:spPr>
        </p:pic>
      </p:grpSp>
      <p:grpSp>
        <p:nvGrpSpPr>
          <p:cNvPr id="2296" name="Google Shape;2296;p63"/>
          <p:cNvGrpSpPr/>
          <p:nvPr/>
        </p:nvGrpSpPr>
        <p:grpSpPr>
          <a:xfrm flipH="1" rot="1669547">
            <a:off x="7235693" y="3248803"/>
            <a:ext cx="1769123" cy="1795639"/>
            <a:chOff x="7374942" y="493061"/>
            <a:chExt cx="1769065" cy="1795580"/>
          </a:xfrm>
        </p:grpSpPr>
        <p:pic>
          <p:nvPicPr>
            <p:cNvPr id="2297" name="Google Shape;2297;p63"/>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298" name="Google Shape;2298;p63"/>
            <p:cNvGrpSpPr/>
            <p:nvPr/>
          </p:nvGrpSpPr>
          <p:grpSpPr>
            <a:xfrm>
              <a:off x="8164219" y="1199575"/>
              <a:ext cx="615289" cy="284475"/>
              <a:chOff x="1791515" y="444625"/>
              <a:chExt cx="963346" cy="284475"/>
            </a:xfrm>
          </p:grpSpPr>
          <p:sp>
            <p:nvSpPr>
              <p:cNvPr id="2299" name="Google Shape;2299;p63"/>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3"/>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3"/>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302" name="Google Shape;2302;p63"/>
          <p:cNvPicPr preferRelativeResize="0"/>
          <p:nvPr/>
        </p:nvPicPr>
        <p:blipFill>
          <a:blip r:embed="rId6">
            <a:alphaModFix/>
          </a:blip>
          <a:stretch>
            <a:fillRect/>
          </a:stretch>
        </p:blipFill>
        <p:spPr>
          <a:xfrm>
            <a:off x="375720" y="1370355"/>
            <a:ext cx="2402749" cy="2402787"/>
          </a:xfrm>
          <a:prstGeom prst="rect">
            <a:avLst/>
          </a:prstGeom>
          <a:noFill/>
          <a:ln>
            <a:noFill/>
          </a:ln>
        </p:spPr>
      </p:pic>
      <p:pic>
        <p:nvPicPr>
          <p:cNvPr id="2303" name="Google Shape;2303;p63"/>
          <p:cNvPicPr preferRelativeResize="0"/>
          <p:nvPr/>
        </p:nvPicPr>
        <p:blipFill>
          <a:blip r:embed="rId7">
            <a:alphaModFix/>
          </a:blip>
          <a:stretch>
            <a:fillRect/>
          </a:stretch>
        </p:blipFill>
        <p:spPr>
          <a:xfrm>
            <a:off x="2778475" y="2740750"/>
            <a:ext cx="2402749" cy="2402749"/>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8" name="Shape 1838"/>
        <p:cNvGrpSpPr/>
        <p:nvPr/>
      </p:nvGrpSpPr>
      <p:grpSpPr>
        <a:xfrm>
          <a:off x="0" y="0"/>
          <a:ext cx="0" cy="0"/>
          <a:chOff x="0" y="0"/>
          <a:chExt cx="0" cy="0"/>
        </a:xfrm>
      </p:grpSpPr>
      <p:sp>
        <p:nvSpPr>
          <p:cNvPr id="1839" name="Google Shape;1839;p37"/>
          <p:cNvSpPr txBox="1"/>
          <p:nvPr>
            <p:ph idx="2" type="title"/>
          </p:nvPr>
        </p:nvSpPr>
        <p:spPr>
          <a:xfrm>
            <a:off x="2391900" y="2840075"/>
            <a:ext cx="4360200" cy="671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SzPts val="2400"/>
              <a:buNone/>
            </a:pPr>
            <a:r>
              <a:rPr lang="en"/>
              <a:t>GAME PLAN</a:t>
            </a:r>
            <a:endParaRPr/>
          </a:p>
        </p:txBody>
      </p:sp>
      <p:pic>
        <p:nvPicPr>
          <p:cNvPr id="1840" name="Google Shape;1840;p37"/>
          <p:cNvPicPr preferRelativeResize="0"/>
          <p:nvPr/>
        </p:nvPicPr>
        <p:blipFill rotWithShape="1">
          <a:blip r:embed="rId3">
            <a:alphaModFix/>
          </a:blip>
          <a:srcRect b="12004" l="12492" r="12342" t="18400"/>
          <a:stretch/>
        </p:blipFill>
        <p:spPr>
          <a:xfrm>
            <a:off x="912000" y="363983"/>
            <a:ext cx="1452025" cy="1344366"/>
          </a:xfrm>
          <a:prstGeom prst="rect">
            <a:avLst/>
          </a:prstGeom>
          <a:noFill/>
          <a:ln>
            <a:noFill/>
          </a:ln>
        </p:spPr>
      </p:pic>
      <p:pic>
        <p:nvPicPr>
          <p:cNvPr id="1841" name="Google Shape;1841;p37"/>
          <p:cNvPicPr preferRelativeResize="0"/>
          <p:nvPr/>
        </p:nvPicPr>
        <p:blipFill rotWithShape="1">
          <a:blip r:embed="rId4">
            <a:alphaModFix/>
          </a:blip>
          <a:srcRect b="0" l="0" r="0" t="4915"/>
          <a:stretch/>
        </p:blipFill>
        <p:spPr>
          <a:xfrm>
            <a:off x="6898375" y="3654225"/>
            <a:ext cx="1996701" cy="1898550"/>
          </a:xfrm>
          <a:prstGeom prst="rect">
            <a:avLst/>
          </a:prstGeom>
          <a:noFill/>
          <a:ln>
            <a:noFill/>
          </a:ln>
        </p:spPr>
      </p:pic>
      <p:sp>
        <p:nvSpPr>
          <p:cNvPr id="1842" name="Google Shape;1842;p37"/>
          <p:cNvSpPr/>
          <p:nvPr/>
        </p:nvSpPr>
        <p:spPr>
          <a:xfrm>
            <a:off x="3254074" y="1872850"/>
            <a:ext cx="1682601" cy="871475"/>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01</a:t>
            </a:r>
          </a:p>
        </p:txBody>
      </p:sp>
      <p:sp>
        <p:nvSpPr>
          <p:cNvPr id="1843" name="Google Shape;1843;p37"/>
          <p:cNvSpPr/>
          <p:nvPr/>
        </p:nvSpPr>
        <p:spPr>
          <a:xfrm>
            <a:off x="1937125" y="2921213"/>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37"/>
          <p:cNvSpPr/>
          <p:nvPr/>
        </p:nvSpPr>
        <p:spPr>
          <a:xfrm>
            <a:off x="6845200" y="292122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45" name="Google Shape;1845;p37"/>
          <p:cNvGrpSpPr/>
          <p:nvPr/>
        </p:nvGrpSpPr>
        <p:grpSpPr>
          <a:xfrm flipH="1" rot="8993877">
            <a:off x="-987331" y="2263840"/>
            <a:ext cx="3213678" cy="3261848"/>
            <a:chOff x="7374943" y="493061"/>
            <a:chExt cx="1769064" cy="1795580"/>
          </a:xfrm>
        </p:grpSpPr>
        <p:pic>
          <p:nvPicPr>
            <p:cNvPr id="1846" name="Google Shape;1846;p37"/>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1847" name="Google Shape;1847;p37"/>
            <p:cNvGrpSpPr/>
            <p:nvPr/>
          </p:nvGrpSpPr>
          <p:grpSpPr>
            <a:xfrm>
              <a:off x="8164220" y="1199575"/>
              <a:ext cx="615290" cy="284475"/>
              <a:chOff x="1791515" y="444625"/>
              <a:chExt cx="963346" cy="284475"/>
            </a:xfrm>
          </p:grpSpPr>
          <p:sp>
            <p:nvSpPr>
              <p:cNvPr id="1848" name="Google Shape;1848;p37"/>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7"/>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37"/>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851" name="Google Shape;1851;p37"/>
          <p:cNvPicPr preferRelativeResize="0"/>
          <p:nvPr/>
        </p:nvPicPr>
        <p:blipFill rotWithShape="1">
          <a:blip r:embed="rId5">
            <a:alphaModFix/>
          </a:blip>
          <a:srcRect b="8687" l="0" r="0" t="6061"/>
          <a:stretch/>
        </p:blipFill>
        <p:spPr>
          <a:xfrm rot="7617556">
            <a:off x="6865587" y="163128"/>
            <a:ext cx="1525128" cy="1374417"/>
          </a:xfrm>
          <a:prstGeom prst="rect">
            <a:avLst/>
          </a:prstGeom>
          <a:noFill/>
          <a:ln>
            <a:noFill/>
          </a:ln>
          <a:effectLst>
            <a:outerShdw blurRad="142875" rotWithShape="0" algn="bl" dir="5400000" dist="76200">
              <a:srgbClr val="0E6790">
                <a:alpha val="81960"/>
              </a:srgbClr>
            </a:outerShdw>
          </a:effectLst>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7" name="Shape 2307"/>
        <p:cNvGrpSpPr/>
        <p:nvPr/>
      </p:nvGrpSpPr>
      <p:grpSpPr>
        <a:xfrm>
          <a:off x="0" y="0"/>
          <a:ext cx="0" cy="0"/>
          <a:chOff x="0" y="0"/>
          <a:chExt cx="0" cy="0"/>
        </a:xfrm>
      </p:grpSpPr>
      <p:sp>
        <p:nvSpPr>
          <p:cNvPr id="2308" name="Google Shape;2308;p64"/>
          <p:cNvSpPr txBox="1"/>
          <p:nvPr>
            <p:ph idx="1" type="subTitle"/>
          </p:nvPr>
        </p:nvSpPr>
        <p:spPr>
          <a:xfrm>
            <a:off x="881898" y="1421800"/>
            <a:ext cx="7473900" cy="1760100"/>
          </a:xfrm>
          <a:prstGeom prst="rect">
            <a:avLst/>
          </a:prstGeom>
        </p:spPr>
        <p:txBody>
          <a:bodyPr anchorCtr="0" anchor="t" bIns="91425" lIns="91425" spcFirstLastPara="1" rIns="91425" wrap="square" tIns="91425">
            <a:noAutofit/>
          </a:bodyPr>
          <a:lstStyle/>
          <a:p>
            <a:pPr indent="-457200" lvl="0" marL="457200" rtl="0" algn="l">
              <a:spcBef>
                <a:spcPts val="0"/>
              </a:spcBef>
              <a:spcAft>
                <a:spcPts val="0"/>
              </a:spcAft>
              <a:buSzPts val="3600"/>
              <a:buChar char="-"/>
            </a:pPr>
            <a:r>
              <a:rPr lang="en" sz="3600"/>
              <a:t>Less components used to achieve the function </a:t>
            </a:r>
            <a:endParaRPr sz="3600"/>
          </a:p>
          <a:p>
            <a:pPr indent="-457200" lvl="0" marL="457200" rtl="0" algn="l">
              <a:spcBef>
                <a:spcPts val="0"/>
              </a:spcBef>
              <a:spcAft>
                <a:spcPts val="0"/>
              </a:spcAft>
              <a:buSzPts val="3600"/>
              <a:buChar char="-"/>
            </a:pPr>
            <a:r>
              <a:rPr lang="en" sz="3600"/>
              <a:t>Reliable </a:t>
            </a:r>
            <a:endParaRPr sz="3600"/>
          </a:p>
          <a:p>
            <a:pPr indent="-457200" lvl="0" marL="457200" rtl="0" algn="l">
              <a:spcBef>
                <a:spcPts val="0"/>
              </a:spcBef>
              <a:spcAft>
                <a:spcPts val="0"/>
              </a:spcAft>
              <a:buSzPts val="3600"/>
              <a:buChar char="-"/>
            </a:pPr>
            <a:r>
              <a:rPr lang="en" sz="3600"/>
              <a:t>Easy to test</a:t>
            </a:r>
            <a:endParaRPr sz="3600"/>
          </a:p>
          <a:p>
            <a:pPr indent="-457200" lvl="0" marL="457200" rtl="0" algn="l">
              <a:spcBef>
                <a:spcPts val="0"/>
              </a:spcBef>
              <a:spcAft>
                <a:spcPts val="0"/>
              </a:spcAft>
              <a:buSzPts val="3600"/>
              <a:buChar char="-"/>
            </a:pPr>
            <a:r>
              <a:rPr lang="en" sz="3600"/>
              <a:t>Easy to modify and repair</a:t>
            </a:r>
            <a:endParaRPr sz="3600"/>
          </a:p>
        </p:txBody>
      </p:sp>
      <p:sp>
        <p:nvSpPr>
          <p:cNvPr id="2309" name="Google Shape;2309;p64"/>
          <p:cNvSpPr txBox="1"/>
          <p:nvPr>
            <p:ph type="title"/>
          </p:nvPr>
        </p:nvSpPr>
        <p:spPr>
          <a:xfrm>
            <a:off x="720000" y="557784"/>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Technical Conclusion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3" name="Shape 2313"/>
        <p:cNvGrpSpPr/>
        <p:nvPr/>
      </p:nvGrpSpPr>
      <p:grpSpPr>
        <a:xfrm>
          <a:off x="0" y="0"/>
          <a:ext cx="0" cy="0"/>
          <a:chOff x="0" y="0"/>
          <a:chExt cx="0" cy="0"/>
        </a:xfrm>
      </p:grpSpPr>
      <p:sp>
        <p:nvSpPr>
          <p:cNvPr id="2314" name="Google Shape;2314;p65"/>
          <p:cNvSpPr txBox="1"/>
          <p:nvPr>
            <p:ph idx="2" type="title"/>
          </p:nvPr>
        </p:nvSpPr>
        <p:spPr>
          <a:xfrm>
            <a:off x="491400" y="2789701"/>
            <a:ext cx="4360200" cy="62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MANAGEMENT</a:t>
            </a:r>
            <a:endParaRPr/>
          </a:p>
        </p:txBody>
      </p:sp>
      <p:sp>
        <p:nvSpPr>
          <p:cNvPr id="2315" name="Google Shape;2315;p65"/>
          <p:cNvSpPr/>
          <p:nvPr/>
        </p:nvSpPr>
        <p:spPr>
          <a:xfrm>
            <a:off x="543400" y="1778312"/>
            <a:ext cx="4692809" cy="970132"/>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06</a:t>
            </a:r>
          </a:p>
        </p:txBody>
      </p:sp>
      <p:pic>
        <p:nvPicPr>
          <p:cNvPr id="2316" name="Google Shape;2316;p65"/>
          <p:cNvPicPr preferRelativeResize="0"/>
          <p:nvPr/>
        </p:nvPicPr>
        <p:blipFill rotWithShape="1">
          <a:blip r:embed="rId3">
            <a:alphaModFix/>
          </a:blip>
          <a:srcRect b="12005" l="12492" r="12342" t="18400"/>
          <a:stretch/>
        </p:blipFill>
        <p:spPr>
          <a:xfrm>
            <a:off x="8552275" y="3029175"/>
            <a:ext cx="1377700" cy="1275544"/>
          </a:xfrm>
          <a:prstGeom prst="rect">
            <a:avLst/>
          </a:prstGeom>
          <a:noFill/>
          <a:ln>
            <a:noFill/>
          </a:ln>
        </p:spPr>
      </p:pic>
      <p:pic>
        <p:nvPicPr>
          <p:cNvPr id="2317" name="Google Shape;2317;p65"/>
          <p:cNvPicPr preferRelativeResize="0"/>
          <p:nvPr/>
        </p:nvPicPr>
        <p:blipFill rotWithShape="1">
          <a:blip r:embed="rId3">
            <a:alphaModFix/>
          </a:blip>
          <a:srcRect b="12005" l="12492" r="12342" t="18400"/>
          <a:stretch/>
        </p:blipFill>
        <p:spPr>
          <a:xfrm>
            <a:off x="-732025" y="493058"/>
            <a:ext cx="1452025" cy="1344366"/>
          </a:xfrm>
          <a:prstGeom prst="rect">
            <a:avLst/>
          </a:prstGeom>
          <a:noFill/>
          <a:ln>
            <a:noFill/>
          </a:ln>
        </p:spPr>
      </p:pic>
      <p:grpSp>
        <p:nvGrpSpPr>
          <p:cNvPr id="2318" name="Google Shape;2318;p65"/>
          <p:cNvGrpSpPr/>
          <p:nvPr/>
        </p:nvGrpSpPr>
        <p:grpSpPr>
          <a:xfrm>
            <a:off x="5516978" y="1892975"/>
            <a:ext cx="2190445" cy="1861953"/>
            <a:chOff x="2011449" y="225750"/>
            <a:chExt cx="785500" cy="667702"/>
          </a:xfrm>
        </p:grpSpPr>
        <p:pic>
          <p:nvPicPr>
            <p:cNvPr id="2319" name="Google Shape;2319;p65"/>
            <p:cNvPicPr preferRelativeResize="0"/>
            <p:nvPr/>
          </p:nvPicPr>
          <p:blipFill rotWithShape="1">
            <a:blip r:embed="rId4">
              <a:alphaModFix/>
            </a:blip>
            <a:srcRect b="0" l="0" r="0" t="4915"/>
            <a:stretch/>
          </p:blipFill>
          <p:spPr>
            <a:xfrm>
              <a:off x="2086600" y="225750"/>
              <a:ext cx="702225" cy="667702"/>
            </a:xfrm>
            <a:prstGeom prst="rect">
              <a:avLst/>
            </a:prstGeom>
            <a:noFill/>
            <a:ln>
              <a:noFill/>
            </a:ln>
            <a:effectLst>
              <a:outerShdw blurRad="157163" rotWithShape="0" algn="bl" dir="3180000" dist="104775">
                <a:srgbClr val="0E6790">
                  <a:alpha val="61960"/>
                </a:srgbClr>
              </a:outerShdw>
            </a:effectLst>
          </p:spPr>
        </p:pic>
        <p:grpSp>
          <p:nvGrpSpPr>
            <p:cNvPr id="2320" name="Google Shape;2320;p65"/>
            <p:cNvGrpSpPr/>
            <p:nvPr/>
          </p:nvGrpSpPr>
          <p:grpSpPr>
            <a:xfrm>
              <a:off x="2011449" y="446025"/>
              <a:ext cx="785500" cy="283075"/>
              <a:chOff x="2011449" y="446025"/>
              <a:chExt cx="785500" cy="283075"/>
            </a:xfrm>
          </p:grpSpPr>
          <p:sp>
            <p:nvSpPr>
              <p:cNvPr id="2321" name="Google Shape;2321;p65"/>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5"/>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5"/>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324" name="Google Shape;2324;p65"/>
          <p:cNvPicPr preferRelativeResize="0"/>
          <p:nvPr/>
        </p:nvPicPr>
        <p:blipFill rotWithShape="1">
          <a:blip r:embed="rId5">
            <a:alphaModFix/>
          </a:blip>
          <a:srcRect b="8687" l="0" r="0" t="6061"/>
          <a:stretch/>
        </p:blipFill>
        <p:spPr>
          <a:xfrm rot="1077995">
            <a:off x="4316697" y="720598"/>
            <a:ext cx="1339308" cy="1206957"/>
          </a:xfrm>
          <a:prstGeom prst="rect">
            <a:avLst/>
          </a:prstGeom>
          <a:noFill/>
          <a:ln>
            <a:noFill/>
          </a:ln>
          <a:effectLst>
            <a:outerShdw blurRad="142875" rotWithShape="0" algn="bl" dir="5400000" dist="76200">
              <a:srgbClr val="0E6790">
                <a:alpha val="81960"/>
              </a:srgbClr>
            </a:outerShdw>
          </a:effectLst>
        </p:spPr>
      </p:pic>
      <p:sp>
        <p:nvSpPr>
          <p:cNvPr id="2325" name="Google Shape;2325;p65"/>
          <p:cNvSpPr/>
          <p:nvPr/>
        </p:nvSpPr>
        <p:spPr>
          <a:xfrm>
            <a:off x="4727736" y="2852602"/>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65"/>
          <p:cNvSpPr/>
          <p:nvPr/>
        </p:nvSpPr>
        <p:spPr>
          <a:xfrm>
            <a:off x="247936" y="2852602"/>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0" name="Shape 2330"/>
        <p:cNvGrpSpPr/>
        <p:nvPr/>
      </p:nvGrpSpPr>
      <p:grpSpPr>
        <a:xfrm>
          <a:off x="0" y="0"/>
          <a:ext cx="0" cy="0"/>
          <a:chOff x="0" y="0"/>
          <a:chExt cx="0" cy="0"/>
        </a:xfrm>
      </p:grpSpPr>
      <p:sp>
        <p:nvSpPr>
          <p:cNvPr id="2331" name="Google Shape;2331;p66"/>
          <p:cNvSpPr txBox="1"/>
          <p:nvPr>
            <p:ph idx="1" type="subTitle"/>
          </p:nvPr>
        </p:nvSpPr>
        <p:spPr>
          <a:xfrm>
            <a:off x="720000" y="2211035"/>
            <a:ext cx="3314400" cy="1277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Software suggests strategy -&gt; Mech tries to implement it-&gt; overambition from both departments+miscommunication-&gt;</a:t>
            </a:r>
            <a:endParaRPr/>
          </a:p>
          <a:p>
            <a:pPr indent="0" lvl="0" marL="0" rtl="0" algn="l">
              <a:lnSpc>
                <a:spcPct val="100000"/>
              </a:lnSpc>
              <a:spcBef>
                <a:spcPts val="0"/>
              </a:spcBef>
              <a:spcAft>
                <a:spcPts val="0"/>
              </a:spcAft>
              <a:buSzPts val="1400"/>
              <a:buNone/>
            </a:pPr>
            <a:r>
              <a:rPr lang="en"/>
              <a:t>COMPLETE DISASTER</a:t>
            </a:r>
            <a:endParaRPr/>
          </a:p>
          <a:p>
            <a:pPr indent="0" lvl="0" marL="0" rtl="0" algn="l">
              <a:lnSpc>
                <a:spcPct val="100000"/>
              </a:lnSpc>
              <a:spcBef>
                <a:spcPts val="0"/>
              </a:spcBef>
              <a:spcAft>
                <a:spcPts val="0"/>
              </a:spcAft>
              <a:buSzPts val="1400"/>
              <a:buNone/>
            </a:pPr>
            <a:r>
              <a:rPr lang="en"/>
              <a:t>HARDWARE </a:t>
            </a:r>
            <a:endParaRPr/>
          </a:p>
          <a:p>
            <a:pPr indent="0" lvl="0" marL="0" rtl="0" algn="l">
              <a:lnSpc>
                <a:spcPct val="100000"/>
              </a:lnSpc>
              <a:spcBef>
                <a:spcPts val="0"/>
              </a:spcBef>
              <a:spcAft>
                <a:spcPts val="0"/>
              </a:spcAft>
              <a:buSzPts val="1400"/>
              <a:buNone/>
            </a:pPr>
            <a:r>
              <a:rPr lang="en"/>
              <a:t>MECH could/ SHOULD know their limits, and explain to software how </a:t>
            </a:r>
            <a:endParaRPr/>
          </a:p>
          <a:p>
            <a:pPr indent="0" lvl="0" marL="0" rtl="0" algn="l">
              <a:lnSpc>
                <a:spcPct val="100000"/>
              </a:lnSpc>
              <a:spcBef>
                <a:spcPts val="0"/>
              </a:spcBef>
              <a:spcAft>
                <a:spcPts val="0"/>
              </a:spcAft>
              <a:buSzPts val="1400"/>
              <a:buNone/>
            </a:pPr>
            <a:r>
              <a:rPr lang="en"/>
              <a:t>MECH FINISHED </a:t>
            </a:r>
            <a:r>
              <a:rPr lang="en"/>
              <a:t>designing</a:t>
            </a:r>
            <a:r>
              <a:rPr lang="en"/>
              <a:t>-&gt; software design strategy,</a:t>
            </a:r>
            <a:endParaRPr/>
          </a:p>
        </p:txBody>
      </p:sp>
      <p:sp>
        <p:nvSpPr>
          <p:cNvPr id="2332" name="Google Shape;2332;p66"/>
          <p:cNvSpPr txBox="1"/>
          <p:nvPr>
            <p:ph idx="2" type="subTitle"/>
          </p:nvPr>
        </p:nvSpPr>
        <p:spPr>
          <a:xfrm>
            <a:off x="4724409" y="2214859"/>
            <a:ext cx="33144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Many members didnt bother to read the gamerule in full..-&gt; miscommunication complicated parts of the mechanism-&gt;miscommunication</a:t>
            </a:r>
            <a:endParaRPr/>
          </a:p>
          <a:p>
            <a:pPr indent="0" lvl="0" marL="0" rtl="0" algn="l">
              <a:lnSpc>
                <a:spcPct val="100000"/>
              </a:lnSpc>
              <a:spcBef>
                <a:spcPts val="0"/>
              </a:spcBef>
              <a:spcAft>
                <a:spcPts val="0"/>
              </a:spcAft>
              <a:buSzPts val="1400"/>
              <a:buNone/>
            </a:pPr>
            <a:r>
              <a:rPr lang="en"/>
              <a:t>Discord meetings-&gt; miscommunication</a:t>
            </a:r>
            <a:endParaRPr/>
          </a:p>
          <a:p>
            <a:pPr indent="0" lvl="0" marL="0" rtl="0" algn="l">
              <a:lnSpc>
                <a:spcPct val="100000"/>
              </a:lnSpc>
              <a:spcBef>
                <a:spcPts val="0"/>
              </a:spcBef>
              <a:spcAft>
                <a:spcPts val="0"/>
              </a:spcAft>
              <a:buSzPts val="1400"/>
              <a:buNone/>
            </a:pPr>
            <a:r>
              <a:rPr lang="en"/>
              <a:t>Full English meeting-&gt;miscommunication</a:t>
            </a:r>
            <a:endParaRPr/>
          </a:p>
          <a:p>
            <a:pPr indent="0" lvl="0" marL="0" rtl="0" algn="l">
              <a:lnSpc>
                <a:spcPct val="100000"/>
              </a:lnSpc>
              <a:spcBef>
                <a:spcPts val="0"/>
              </a:spcBef>
              <a:spcAft>
                <a:spcPts val="0"/>
              </a:spcAft>
              <a:buSzPts val="1400"/>
              <a:buNone/>
            </a:pPr>
            <a:r>
              <a:rPr lang="en"/>
              <a:t>Diverse areas of expertise/diferent mindset-&gt; miscommunication </a:t>
            </a:r>
            <a:endParaRPr/>
          </a:p>
          <a:p>
            <a:pPr indent="0" lvl="0" marL="0" rtl="0" algn="l">
              <a:lnSpc>
                <a:spcPct val="100000"/>
              </a:lnSpc>
              <a:spcBef>
                <a:spcPts val="0"/>
              </a:spcBef>
              <a:spcAft>
                <a:spcPts val="0"/>
              </a:spcAft>
              <a:buSzPts val="1400"/>
              <a:buNone/>
            </a:pPr>
            <a:r>
              <a:t/>
            </a:r>
            <a:endParaRPr/>
          </a:p>
        </p:txBody>
      </p:sp>
      <p:sp>
        <p:nvSpPr>
          <p:cNvPr id="2333" name="Google Shape;2333;p66"/>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LESSONS LEARNT</a:t>
            </a:r>
            <a:endParaRPr>
              <a:solidFill>
                <a:schemeClr val="lt2"/>
              </a:solidFill>
            </a:endParaRPr>
          </a:p>
        </p:txBody>
      </p:sp>
      <p:sp>
        <p:nvSpPr>
          <p:cNvPr id="2334" name="Google Shape;2334;p66"/>
          <p:cNvSpPr txBox="1"/>
          <p:nvPr>
            <p:ph idx="3" type="title"/>
          </p:nvPr>
        </p:nvSpPr>
        <p:spPr>
          <a:xfrm>
            <a:off x="571850" y="191823"/>
            <a:ext cx="3314400" cy="20445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Workflow design; tasks scheduling</a:t>
            </a:r>
            <a:endParaRPr/>
          </a:p>
          <a:p>
            <a:pPr indent="0" lvl="0" marL="0" rtl="0" algn="ctr">
              <a:lnSpc>
                <a:spcPct val="100000"/>
              </a:lnSpc>
              <a:spcBef>
                <a:spcPts val="0"/>
              </a:spcBef>
              <a:spcAft>
                <a:spcPts val="0"/>
              </a:spcAft>
              <a:buSzPts val="2400"/>
              <a:buNone/>
            </a:pPr>
            <a:r>
              <a:t/>
            </a:r>
            <a:endParaRPr/>
          </a:p>
        </p:txBody>
      </p:sp>
      <p:sp>
        <p:nvSpPr>
          <p:cNvPr id="2335" name="Google Shape;2335;p66"/>
          <p:cNvSpPr txBox="1"/>
          <p:nvPr>
            <p:ph idx="4" type="title"/>
          </p:nvPr>
        </p:nvSpPr>
        <p:spPr>
          <a:xfrm>
            <a:off x="4724409" y="1838809"/>
            <a:ext cx="3314400" cy="2997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Importance of effective communication</a:t>
            </a:r>
            <a:endParaRPr/>
          </a:p>
        </p:txBody>
      </p:sp>
      <p:pic>
        <p:nvPicPr>
          <p:cNvPr id="2336" name="Google Shape;2336;p66"/>
          <p:cNvPicPr preferRelativeResize="0"/>
          <p:nvPr/>
        </p:nvPicPr>
        <p:blipFill rotWithShape="1">
          <a:blip r:embed="rId3">
            <a:alphaModFix/>
          </a:blip>
          <a:srcRect b="12005" l="12492" r="12342" t="18400"/>
          <a:stretch/>
        </p:blipFill>
        <p:spPr>
          <a:xfrm>
            <a:off x="-633975" y="2939695"/>
            <a:ext cx="1452025" cy="1344366"/>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0" name="Shape 2340"/>
        <p:cNvGrpSpPr/>
        <p:nvPr/>
      </p:nvGrpSpPr>
      <p:grpSpPr>
        <a:xfrm>
          <a:off x="0" y="0"/>
          <a:ext cx="0" cy="0"/>
          <a:chOff x="0" y="0"/>
          <a:chExt cx="0" cy="0"/>
        </a:xfrm>
      </p:grpSpPr>
      <p:sp>
        <p:nvSpPr>
          <p:cNvPr id="2341" name="Google Shape;2341;p67"/>
          <p:cNvSpPr txBox="1"/>
          <p:nvPr>
            <p:ph idx="1" type="subTitle"/>
          </p:nvPr>
        </p:nvSpPr>
        <p:spPr>
          <a:xfrm>
            <a:off x="1105200" y="2595859"/>
            <a:ext cx="3314400" cy="63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No coordination between departments;</a:t>
            </a:r>
            <a:endParaRPr/>
          </a:p>
          <a:p>
            <a:pPr indent="0" lvl="0" marL="0" rtl="0" algn="ctr">
              <a:spcBef>
                <a:spcPts val="0"/>
              </a:spcBef>
              <a:spcAft>
                <a:spcPts val="0"/>
              </a:spcAft>
              <a:buNone/>
            </a:pPr>
            <a:r>
              <a:rPr lang="en"/>
              <a:t>MECH had no idea what Software was planning and vice versa</a:t>
            </a:r>
            <a:endParaRPr/>
          </a:p>
          <a:p>
            <a:pPr indent="0" lvl="0" marL="0" rtl="0" algn="ctr">
              <a:spcBef>
                <a:spcPts val="0"/>
              </a:spcBef>
              <a:spcAft>
                <a:spcPts val="0"/>
              </a:spcAft>
              <a:buNone/>
            </a:pPr>
            <a:r>
              <a:rPr lang="en"/>
              <a:t>…MECH had to overhaul the overall design x 3 </a:t>
            </a:r>
            <a:endParaRPr/>
          </a:p>
          <a:p>
            <a:pPr indent="0" lvl="0" marL="0" rtl="0" algn="ctr">
              <a:spcBef>
                <a:spcPts val="0"/>
              </a:spcBef>
              <a:spcAft>
                <a:spcPts val="0"/>
              </a:spcAft>
              <a:buNone/>
            </a:pPr>
            <a:r>
              <a:rPr lang="en"/>
              <a:t>..SOFTWARE had to test last-minute..</a:t>
            </a:r>
            <a:endParaRPr/>
          </a:p>
          <a:p>
            <a:pPr indent="0" lvl="0" marL="0" rtl="0" algn="ctr">
              <a:spcBef>
                <a:spcPts val="0"/>
              </a:spcBef>
              <a:spcAft>
                <a:spcPts val="0"/>
              </a:spcAft>
              <a:buNone/>
            </a:pPr>
            <a:r>
              <a:rPr lang="en"/>
              <a:t>HARDWARE members are left with nothing to do..</a:t>
            </a:r>
            <a:endParaRPr/>
          </a:p>
        </p:txBody>
      </p:sp>
      <p:sp>
        <p:nvSpPr>
          <p:cNvPr id="2342" name="Google Shape;2342;p67"/>
          <p:cNvSpPr txBox="1"/>
          <p:nvPr>
            <p:ph idx="2" type="subTitle"/>
          </p:nvPr>
        </p:nvSpPr>
        <p:spPr>
          <a:xfrm>
            <a:off x="4724409" y="2595859"/>
            <a:ext cx="3314400" cy="63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Martin was too reserved in being a leader..</a:t>
            </a:r>
            <a:endParaRPr/>
          </a:p>
          <a:p>
            <a:pPr indent="0" lvl="0" marL="0" rtl="0" algn="ctr">
              <a:spcBef>
                <a:spcPts val="0"/>
              </a:spcBef>
              <a:spcAft>
                <a:spcPts val="0"/>
              </a:spcAft>
              <a:buNone/>
            </a:pPr>
            <a:r>
              <a:rPr lang="en"/>
              <a:t>Department leaders likewise, were only nominal and couldn’t play a more effective role..-&gt; task assignment/ scheduling became </a:t>
            </a:r>
            <a:r>
              <a:rPr lang="en"/>
              <a:t>extremely</a:t>
            </a:r>
            <a:r>
              <a:rPr lang="en"/>
              <a:t> difficult</a:t>
            </a:r>
            <a:endParaRPr/>
          </a:p>
          <a:p>
            <a:pPr indent="0" lvl="0" marL="0" rtl="0" algn="l">
              <a:spcBef>
                <a:spcPts val="0"/>
              </a:spcBef>
              <a:spcAft>
                <a:spcPts val="0"/>
              </a:spcAft>
              <a:buNone/>
            </a:pPr>
            <a:r>
              <a:rPr lang="en"/>
              <a:t>  </a:t>
            </a:r>
            <a:endParaRPr/>
          </a:p>
        </p:txBody>
      </p:sp>
      <p:sp>
        <p:nvSpPr>
          <p:cNvPr id="2343" name="Google Shape;2343;p67"/>
          <p:cNvSpPr txBox="1"/>
          <p:nvPr>
            <p:ph type="title"/>
          </p:nvPr>
        </p:nvSpPr>
        <p:spPr>
          <a:xfrm>
            <a:off x="720000" y="557784"/>
            <a:ext cx="77040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MISCOMMUNICATION + TEAMWORK</a:t>
            </a:r>
            <a:endParaRPr/>
          </a:p>
        </p:txBody>
      </p:sp>
      <p:sp>
        <p:nvSpPr>
          <p:cNvPr id="2344" name="Google Shape;2344;p67"/>
          <p:cNvSpPr txBox="1"/>
          <p:nvPr>
            <p:ph idx="3" type="title"/>
          </p:nvPr>
        </p:nvSpPr>
        <p:spPr>
          <a:xfrm>
            <a:off x="1105200" y="2296009"/>
            <a:ext cx="3314400" cy="2997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No department liaison</a:t>
            </a:r>
            <a:endParaRPr/>
          </a:p>
        </p:txBody>
      </p:sp>
      <p:sp>
        <p:nvSpPr>
          <p:cNvPr id="2345" name="Google Shape;2345;p67"/>
          <p:cNvSpPr txBox="1"/>
          <p:nvPr>
            <p:ph idx="4" type="title"/>
          </p:nvPr>
        </p:nvSpPr>
        <p:spPr>
          <a:xfrm>
            <a:off x="4724409" y="2296009"/>
            <a:ext cx="3314400" cy="2997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No Leadership</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9" name="Shape 2349"/>
        <p:cNvGrpSpPr/>
        <p:nvPr/>
      </p:nvGrpSpPr>
      <p:grpSpPr>
        <a:xfrm>
          <a:off x="0" y="0"/>
          <a:ext cx="0" cy="0"/>
          <a:chOff x="0" y="0"/>
          <a:chExt cx="0" cy="0"/>
        </a:xfrm>
      </p:grpSpPr>
      <p:sp>
        <p:nvSpPr>
          <p:cNvPr id="2350" name="Google Shape;2350;p68"/>
          <p:cNvSpPr txBox="1"/>
          <p:nvPr>
            <p:ph type="title"/>
          </p:nvPr>
        </p:nvSpPr>
        <p:spPr>
          <a:xfrm>
            <a:off x="1200150" y="1422700"/>
            <a:ext cx="6743700" cy="1644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4800"/>
              <a:buNone/>
            </a:pPr>
            <a:r>
              <a:rPr lang="en"/>
              <a:t>Q&amp;A</a:t>
            </a:r>
            <a:endParaRPr/>
          </a:p>
        </p:txBody>
      </p:sp>
      <p:grpSp>
        <p:nvGrpSpPr>
          <p:cNvPr id="2351" name="Google Shape;2351;p68"/>
          <p:cNvGrpSpPr/>
          <p:nvPr/>
        </p:nvGrpSpPr>
        <p:grpSpPr>
          <a:xfrm>
            <a:off x="7598377" y="3330050"/>
            <a:ext cx="1235670" cy="1050349"/>
            <a:chOff x="7598377" y="3330050"/>
            <a:chExt cx="1235670" cy="1050349"/>
          </a:xfrm>
        </p:grpSpPr>
        <p:pic>
          <p:nvPicPr>
            <p:cNvPr id="2352" name="Google Shape;2352;p68"/>
            <p:cNvPicPr preferRelativeResize="0"/>
            <p:nvPr/>
          </p:nvPicPr>
          <p:blipFill rotWithShape="1">
            <a:blip r:embed="rId3">
              <a:alphaModFix/>
            </a:blip>
            <a:srcRect b="0" l="0" r="0" t="4915"/>
            <a:stretch/>
          </p:blipFill>
          <p:spPr>
            <a:xfrm>
              <a:off x="7716543" y="3330050"/>
              <a:ext cx="1104651" cy="1050349"/>
            </a:xfrm>
            <a:prstGeom prst="rect">
              <a:avLst/>
            </a:prstGeom>
            <a:noFill/>
            <a:ln>
              <a:noFill/>
            </a:ln>
            <a:effectLst>
              <a:outerShdw blurRad="157163" rotWithShape="0" algn="bl" dir="3180000" dist="104775">
                <a:srgbClr val="0E6790">
                  <a:alpha val="61960"/>
                </a:srgbClr>
              </a:outerShdw>
            </a:effectLst>
          </p:spPr>
        </p:pic>
        <p:grpSp>
          <p:nvGrpSpPr>
            <p:cNvPr id="2353" name="Google Shape;2353;p68"/>
            <p:cNvGrpSpPr/>
            <p:nvPr/>
          </p:nvGrpSpPr>
          <p:grpSpPr>
            <a:xfrm>
              <a:off x="7598377" y="3676569"/>
              <a:ext cx="1235670" cy="445305"/>
              <a:chOff x="2011449" y="446025"/>
              <a:chExt cx="785500" cy="283075"/>
            </a:xfrm>
          </p:grpSpPr>
          <p:sp>
            <p:nvSpPr>
              <p:cNvPr id="2354" name="Google Shape;2354;p68"/>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8"/>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8"/>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57" name="Google Shape;2357;p68"/>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8"/>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8"/>
          <p:cNvSpPr/>
          <p:nvPr/>
        </p:nvSpPr>
        <p:spPr>
          <a:xfrm>
            <a:off x="-1630264" y="13255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8"/>
          <p:cNvSpPr/>
          <p:nvPr/>
        </p:nvSpPr>
        <p:spPr>
          <a:xfrm>
            <a:off x="-1596155" y="87717"/>
            <a:ext cx="11303750" cy="410925"/>
          </a:xfrm>
          <a:custGeom>
            <a:rect b="b" l="l" r="r" t="t"/>
            <a:pathLst>
              <a:path extrusionOk="0" h="16437" w="452150">
                <a:moveTo>
                  <a:pt x="452150" y="16088"/>
                </a:moveTo>
                <a:cubicBezTo>
                  <a:pt x="439106" y="16088"/>
                  <a:pt x="392114" y="16031"/>
                  <a:pt x="373887" y="16088"/>
                </a:cubicBezTo>
                <a:cubicBezTo>
                  <a:pt x="355660" y="16145"/>
                  <a:pt x="350590" y="16487"/>
                  <a:pt x="342786" y="16430"/>
                </a:cubicBezTo>
                <a:cubicBezTo>
                  <a:pt x="334982" y="16373"/>
                  <a:pt x="331565" y="16487"/>
                  <a:pt x="327065" y="15746"/>
                </a:cubicBezTo>
                <a:cubicBezTo>
                  <a:pt x="322565" y="15006"/>
                  <a:pt x="320515" y="14265"/>
                  <a:pt x="315787" y="11987"/>
                </a:cubicBezTo>
                <a:cubicBezTo>
                  <a:pt x="311059" y="9709"/>
                  <a:pt x="307528" y="4013"/>
                  <a:pt x="298699" y="2076"/>
                </a:cubicBezTo>
                <a:cubicBezTo>
                  <a:pt x="289870" y="139"/>
                  <a:pt x="293117" y="709"/>
                  <a:pt x="262814" y="367"/>
                </a:cubicBezTo>
                <a:cubicBezTo>
                  <a:pt x="232511" y="25"/>
                  <a:pt x="160685" y="82"/>
                  <a:pt x="116883" y="25"/>
                </a:cubicBezTo>
                <a:cubicBezTo>
                  <a:pt x="73081" y="-32"/>
                  <a:pt x="19481" y="25"/>
                  <a:pt x="0" y="25"/>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61" name="Google Shape;2361;p68"/>
          <p:cNvPicPr preferRelativeResize="0"/>
          <p:nvPr/>
        </p:nvPicPr>
        <p:blipFill rotWithShape="1">
          <a:blip r:embed="rId4">
            <a:alphaModFix/>
          </a:blip>
          <a:srcRect b="12004" l="12492" r="12342" t="18400"/>
          <a:stretch/>
        </p:blipFill>
        <p:spPr>
          <a:xfrm>
            <a:off x="8669425" y="831149"/>
            <a:ext cx="1004049" cy="929601"/>
          </a:xfrm>
          <a:prstGeom prst="rect">
            <a:avLst/>
          </a:prstGeom>
          <a:noFill/>
          <a:ln>
            <a:noFill/>
          </a:ln>
        </p:spPr>
      </p:pic>
      <p:sp>
        <p:nvSpPr>
          <p:cNvPr id="2362" name="Google Shape;2362;p68"/>
          <p:cNvSpPr/>
          <p:nvPr/>
        </p:nvSpPr>
        <p:spPr>
          <a:xfrm>
            <a:off x="1460425" y="2062750"/>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68"/>
          <p:cNvSpPr/>
          <p:nvPr/>
        </p:nvSpPr>
        <p:spPr>
          <a:xfrm>
            <a:off x="7482300" y="2062750"/>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7" name="Shape 2367"/>
        <p:cNvGrpSpPr/>
        <p:nvPr/>
      </p:nvGrpSpPr>
      <p:grpSpPr>
        <a:xfrm>
          <a:off x="0" y="0"/>
          <a:ext cx="0" cy="0"/>
          <a:chOff x="0" y="0"/>
          <a:chExt cx="0" cy="0"/>
        </a:xfrm>
      </p:grpSpPr>
      <p:sp>
        <p:nvSpPr>
          <p:cNvPr id="2368" name="Google Shape;2368;p69"/>
          <p:cNvSpPr txBox="1"/>
          <p:nvPr>
            <p:ph type="title"/>
          </p:nvPr>
        </p:nvSpPr>
        <p:spPr>
          <a:xfrm>
            <a:off x="1125900" y="1365900"/>
            <a:ext cx="6892200" cy="2411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4800"/>
              <a:buNone/>
            </a:pPr>
            <a:r>
              <a:rPr lang="en"/>
              <a:t>THANK YOU</a:t>
            </a:r>
            <a:endParaRPr/>
          </a:p>
        </p:txBody>
      </p:sp>
      <p:grpSp>
        <p:nvGrpSpPr>
          <p:cNvPr id="2369" name="Google Shape;2369;p69"/>
          <p:cNvGrpSpPr/>
          <p:nvPr/>
        </p:nvGrpSpPr>
        <p:grpSpPr>
          <a:xfrm flipH="1">
            <a:off x="256988" y="3008450"/>
            <a:ext cx="1235670" cy="1050349"/>
            <a:chOff x="7598377" y="3330050"/>
            <a:chExt cx="1235670" cy="1050349"/>
          </a:xfrm>
        </p:grpSpPr>
        <p:pic>
          <p:nvPicPr>
            <p:cNvPr id="2370" name="Google Shape;2370;p69"/>
            <p:cNvPicPr preferRelativeResize="0"/>
            <p:nvPr/>
          </p:nvPicPr>
          <p:blipFill rotWithShape="1">
            <a:blip r:embed="rId3">
              <a:alphaModFix/>
            </a:blip>
            <a:srcRect b="0" l="0" r="0" t="4915"/>
            <a:stretch/>
          </p:blipFill>
          <p:spPr>
            <a:xfrm>
              <a:off x="7716543" y="3330050"/>
              <a:ext cx="1104651" cy="1050349"/>
            </a:xfrm>
            <a:prstGeom prst="rect">
              <a:avLst/>
            </a:prstGeom>
            <a:noFill/>
            <a:ln>
              <a:noFill/>
            </a:ln>
            <a:effectLst>
              <a:outerShdw blurRad="157163" rotWithShape="0" algn="bl" dir="3180000" dist="104775">
                <a:srgbClr val="0E6790">
                  <a:alpha val="61960"/>
                </a:srgbClr>
              </a:outerShdw>
            </a:effectLst>
          </p:spPr>
        </p:pic>
        <p:grpSp>
          <p:nvGrpSpPr>
            <p:cNvPr id="2371" name="Google Shape;2371;p69"/>
            <p:cNvGrpSpPr/>
            <p:nvPr/>
          </p:nvGrpSpPr>
          <p:grpSpPr>
            <a:xfrm>
              <a:off x="7598377" y="3676569"/>
              <a:ext cx="1235670" cy="445305"/>
              <a:chOff x="2011449" y="446025"/>
              <a:chExt cx="785500" cy="283075"/>
            </a:xfrm>
          </p:grpSpPr>
          <p:sp>
            <p:nvSpPr>
              <p:cNvPr id="2372" name="Google Shape;2372;p69"/>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9"/>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9"/>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375" name="Google Shape;2375;p69"/>
          <p:cNvPicPr preferRelativeResize="0"/>
          <p:nvPr/>
        </p:nvPicPr>
        <p:blipFill rotWithShape="1">
          <a:blip r:embed="rId4">
            <a:alphaModFix/>
          </a:blip>
          <a:srcRect b="12005" l="12492" r="12342" t="18400"/>
          <a:stretch/>
        </p:blipFill>
        <p:spPr>
          <a:xfrm flipH="1">
            <a:off x="8457111" y="3440599"/>
            <a:ext cx="1004049" cy="929601"/>
          </a:xfrm>
          <a:prstGeom prst="rect">
            <a:avLst/>
          </a:prstGeom>
          <a:noFill/>
          <a:ln>
            <a:noFill/>
          </a:ln>
        </p:spPr>
      </p:pic>
      <p:sp>
        <p:nvSpPr>
          <p:cNvPr id="2376" name="Google Shape;2376;p69"/>
          <p:cNvSpPr/>
          <p:nvPr/>
        </p:nvSpPr>
        <p:spPr>
          <a:xfrm>
            <a:off x="1779500" y="2853363"/>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69"/>
          <p:cNvSpPr/>
          <p:nvPr/>
        </p:nvSpPr>
        <p:spPr>
          <a:xfrm>
            <a:off x="7076050" y="2853363"/>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378" name="Google Shape;2378;p69"/>
          <p:cNvPicPr preferRelativeResize="0"/>
          <p:nvPr/>
        </p:nvPicPr>
        <p:blipFill rotWithShape="1">
          <a:blip r:embed="rId5">
            <a:alphaModFix/>
          </a:blip>
          <a:srcRect b="8687" l="0" r="0" t="6061"/>
          <a:stretch/>
        </p:blipFill>
        <p:spPr>
          <a:xfrm rot="6313940">
            <a:off x="7580101" y="281619"/>
            <a:ext cx="1269401" cy="1143959"/>
          </a:xfrm>
          <a:prstGeom prst="rect">
            <a:avLst/>
          </a:prstGeom>
          <a:noFill/>
          <a:ln>
            <a:noFill/>
          </a:ln>
          <a:effectLst>
            <a:outerShdw blurRad="142875" rotWithShape="0" algn="bl" dir="5400000" dist="76200">
              <a:srgbClr val="0E6790">
                <a:alpha val="81960"/>
              </a:srgbClr>
            </a:outerShdw>
          </a:effectLst>
        </p:spPr>
      </p:pic>
      <p:pic>
        <p:nvPicPr>
          <p:cNvPr id="2379" name="Google Shape;2379;p69"/>
          <p:cNvPicPr preferRelativeResize="0"/>
          <p:nvPr/>
        </p:nvPicPr>
        <p:blipFill rotWithShape="1">
          <a:blip r:embed="rId4">
            <a:alphaModFix/>
          </a:blip>
          <a:srcRect b="12005" l="12492" r="12342" t="18400"/>
          <a:stretch/>
        </p:blipFill>
        <p:spPr>
          <a:xfrm flipH="1">
            <a:off x="-296353" y="539998"/>
            <a:ext cx="1235651" cy="1144026"/>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383" name="Shape 2383"/>
        <p:cNvGrpSpPr/>
        <p:nvPr/>
      </p:nvGrpSpPr>
      <p:grpSpPr>
        <a:xfrm>
          <a:off x="0" y="0"/>
          <a:ext cx="0" cy="0"/>
          <a:chOff x="0" y="0"/>
          <a:chExt cx="0" cy="0"/>
        </a:xfrm>
      </p:grpSpPr>
      <p:sp>
        <p:nvSpPr>
          <p:cNvPr id="2384" name="Google Shape;2384;p70"/>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CONTENTS </a:t>
            </a:r>
            <a:r>
              <a:rPr lang="en">
                <a:solidFill>
                  <a:schemeClr val="lt2"/>
                </a:solidFill>
              </a:rPr>
              <a:t>OF </a:t>
            </a:r>
            <a:r>
              <a:rPr lang="en"/>
              <a:t>THIS </a:t>
            </a:r>
            <a:r>
              <a:rPr lang="en">
                <a:solidFill>
                  <a:schemeClr val="lt2"/>
                </a:solidFill>
              </a:rPr>
              <a:t>TEMPLATE</a:t>
            </a:r>
            <a:endParaRPr>
              <a:solidFill>
                <a:schemeClr val="lt2"/>
              </a:solidFill>
            </a:endParaRPr>
          </a:p>
        </p:txBody>
      </p:sp>
      <p:sp>
        <p:nvSpPr>
          <p:cNvPr id="2385" name="Google Shape;2385;p70"/>
          <p:cNvSpPr txBox="1"/>
          <p:nvPr/>
        </p:nvSpPr>
        <p:spPr>
          <a:xfrm>
            <a:off x="720000" y="1174499"/>
            <a:ext cx="7704000" cy="5121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1" i="0" lang="en" sz="1100" u="none" cap="none" strike="noStrike">
                <a:solidFill>
                  <a:schemeClr val="dk1"/>
                </a:solidFill>
                <a:latin typeface="Dosis"/>
                <a:ea typeface="Dosis"/>
                <a:cs typeface="Dosis"/>
                <a:sym typeface="Dosis"/>
              </a:rPr>
              <a:t>This is a slide structure based on an educational presentation</a:t>
            </a:r>
            <a:endParaRPr b="1" i="0" sz="1100" u="none" cap="none" strike="noStrike">
              <a:solidFill>
                <a:schemeClr val="dk1"/>
              </a:solidFill>
              <a:latin typeface="Dosis"/>
              <a:ea typeface="Dosis"/>
              <a:cs typeface="Dosis"/>
              <a:sym typeface="Dosis"/>
            </a:endParaRPr>
          </a:p>
          <a:p>
            <a:pPr indent="0" lvl="0" marL="0" marR="0" rtl="0" algn="ctr">
              <a:lnSpc>
                <a:spcPct val="100000"/>
              </a:lnSpc>
              <a:spcBef>
                <a:spcPts val="0"/>
              </a:spcBef>
              <a:spcAft>
                <a:spcPts val="0"/>
              </a:spcAft>
              <a:buClr>
                <a:srgbClr val="000000"/>
              </a:buClr>
              <a:buSzPts val="1100"/>
              <a:buFont typeface="Arial"/>
              <a:buNone/>
            </a:pPr>
            <a:r>
              <a:rPr b="0" i="0" lang="en" sz="1100" u="none" cap="none" strike="noStrike">
                <a:solidFill>
                  <a:schemeClr val="dk1"/>
                </a:solidFill>
                <a:latin typeface="Dosis"/>
                <a:ea typeface="Dosis"/>
                <a:cs typeface="Dosis"/>
                <a:sym typeface="Dosis"/>
              </a:rPr>
              <a:t>You can delete this slide when you’re done editing the presentation</a:t>
            </a:r>
            <a:endParaRPr b="1" i="0" sz="1100" u="none" cap="none" strike="noStrike">
              <a:solidFill>
                <a:schemeClr val="dk1"/>
              </a:solidFill>
              <a:latin typeface="Dosis"/>
              <a:ea typeface="Dosis"/>
              <a:cs typeface="Dosis"/>
              <a:sym typeface="Dosis"/>
            </a:endParaRPr>
          </a:p>
        </p:txBody>
      </p:sp>
      <p:sp>
        <p:nvSpPr>
          <p:cNvPr id="2386" name="Google Shape;2386;p70"/>
          <p:cNvSpPr txBox="1"/>
          <p:nvPr/>
        </p:nvSpPr>
        <p:spPr>
          <a:xfrm>
            <a:off x="720000" y="4124675"/>
            <a:ext cx="3742800" cy="4788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Dosis"/>
                <a:ea typeface="Dosis"/>
                <a:cs typeface="Dosis"/>
                <a:sym typeface="Dosis"/>
              </a:rPr>
              <a:t>For more info:</a:t>
            </a:r>
            <a:br>
              <a:rPr b="1" i="0" lang="en" sz="1000" u="none" cap="none" strike="noStrike">
                <a:solidFill>
                  <a:schemeClr val="dk1"/>
                </a:solidFill>
                <a:latin typeface="Dosis"/>
                <a:ea typeface="Dosis"/>
                <a:cs typeface="Dosis"/>
                <a:sym typeface="Dosis"/>
              </a:rPr>
            </a:br>
            <a:r>
              <a:rPr b="1" i="1" lang="en" sz="800" u="none" cap="none" strike="noStrike">
                <a:solidFill>
                  <a:schemeClr val="hlink"/>
                </a:solidFill>
                <a:uFill>
                  <a:noFill/>
                </a:uFill>
                <a:latin typeface="Zen Dots"/>
                <a:ea typeface="Zen Dots"/>
                <a:cs typeface="Zen Dots"/>
                <a:sym typeface="Zen Dots"/>
                <a:hlinkClick r:id="rId3"/>
              </a:rPr>
              <a:t>SLIDESGO </a:t>
            </a:r>
            <a:r>
              <a:rPr b="1" i="1" lang="en" sz="800" u="none" cap="none" strike="noStrike">
                <a:solidFill>
                  <a:schemeClr val="dk1"/>
                </a:solidFill>
                <a:latin typeface="Zen Dots"/>
                <a:ea typeface="Zen Dots"/>
                <a:cs typeface="Zen Dots"/>
                <a:sym typeface="Zen Dots"/>
              </a:rPr>
              <a:t> |  </a:t>
            </a:r>
            <a:r>
              <a:rPr b="1" i="1" lang="en" sz="800" u="none" cap="none" strike="noStrike">
                <a:solidFill>
                  <a:schemeClr val="hlink"/>
                </a:solidFill>
                <a:uFill>
                  <a:noFill/>
                </a:uFill>
                <a:latin typeface="Zen Dots"/>
                <a:ea typeface="Zen Dots"/>
                <a:cs typeface="Zen Dots"/>
                <a:sym typeface="Zen Dots"/>
                <a:hlinkClick r:id="rId4"/>
              </a:rPr>
              <a:t>SLIDESGO SCHOOL</a:t>
            </a:r>
            <a:r>
              <a:rPr b="1" i="1" lang="en" sz="800" u="none" cap="none" strike="noStrike">
                <a:solidFill>
                  <a:schemeClr val="dk1"/>
                </a:solidFill>
                <a:latin typeface="Zen Dots"/>
                <a:ea typeface="Zen Dots"/>
                <a:cs typeface="Zen Dots"/>
                <a:sym typeface="Zen Dots"/>
              </a:rPr>
              <a:t>  |  </a:t>
            </a:r>
            <a:r>
              <a:rPr b="1" i="1" lang="en" sz="800" u="none" cap="none" strike="noStrike">
                <a:solidFill>
                  <a:schemeClr val="hlink"/>
                </a:solidFill>
                <a:uFill>
                  <a:noFill/>
                </a:uFill>
                <a:latin typeface="Zen Dots"/>
                <a:ea typeface="Zen Dots"/>
                <a:cs typeface="Zen Dots"/>
                <a:sym typeface="Zen Dots"/>
                <a:hlinkClick r:id="rId5"/>
              </a:rPr>
              <a:t>FAQS</a:t>
            </a:r>
            <a:endParaRPr b="1" i="1" sz="800" u="none" cap="none" strike="noStrike">
              <a:solidFill>
                <a:schemeClr val="dk1"/>
              </a:solidFill>
              <a:latin typeface="Zen Dots"/>
              <a:ea typeface="Zen Dots"/>
              <a:cs typeface="Zen Dots"/>
              <a:sym typeface="Zen Dots"/>
            </a:endParaRPr>
          </a:p>
        </p:txBody>
      </p:sp>
      <p:sp>
        <p:nvSpPr>
          <p:cNvPr id="2387" name="Google Shape;2387;p70"/>
          <p:cNvSpPr txBox="1"/>
          <p:nvPr/>
        </p:nvSpPr>
        <p:spPr>
          <a:xfrm>
            <a:off x="4679775" y="4124675"/>
            <a:ext cx="3742800" cy="4788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Dosis"/>
                <a:ea typeface="Dosis"/>
                <a:cs typeface="Dosis"/>
                <a:sym typeface="Dosis"/>
              </a:rPr>
              <a:t>You can visit our sister projects:</a:t>
            </a:r>
            <a:br>
              <a:rPr b="0" i="0" lang="en" sz="1000" u="none" cap="none" strike="noStrike">
                <a:solidFill>
                  <a:schemeClr val="dk1"/>
                </a:solidFill>
                <a:latin typeface="Dosis"/>
                <a:ea typeface="Dosis"/>
                <a:cs typeface="Dosis"/>
                <a:sym typeface="Dosis"/>
              </a:rPr>
            </a:br>
            <a:r>
              <a:rPr b="1" i="1" lang="en" sz="800" u="none" cap="none" strike="noStrike">
                <a:solidFill>
                  <a:schemeClr val="hlink"/>
                </a:solidFill>
                <a:uFill>
                  <a:noFill/>
                </a:uFill>
                <a:latin typeface="Zen Dots"/>
                <a:ea typeface="Zen Dots"/>
                <a:cs typeface="Zen Dots"/>
                <a:sym typeface="Zen Dots"/>
                <a:hlinkClick r:id="rId6"/>
              </a:rPr>
              <a:t>FREEPIK</a:t>
            </a:r>
            <a:r>
              <a:rPr b="1" i="1" lang="en" sz="800" u="none" cap="none" strike="noStrike">
                <a:solidFill>
                  <a:schemeClr val="dk1"/>
                </a:solidFill>
                <a:latin typeface="Zen Dots"/>
                <a:ea typeface="Zen Dots"/>
                <a:cs typeface="Zen Dots"/>
                <a:sym typeface="Zen Dots"/>
              </a:rPr>
              <a:t> | </a:t>
            </a:r>
            <a:r>
              <a:rPr b="1" i="1" lang="en" sz="800" u="none" cap="none" strike="noStrike">
                <a:solidFill>
                  <a:schemeClr val="hlink"/>
                </a:solidFill>
                <a:uFill>
                  <a:noFill/>
                </a:uFill>
                <a:latin typeface="Zen Dots"/>
                <a:ea typeface="Zen Dots"/>
                <a:cs typeface="Zen Dots"/>
                <a:sym typeface="Zen Dots"/>
                <a:hlinkClick r:id="rId7"/>
              </a:rPr>
              <a:t>FLATICON</a:t>
            </a:r>
            <a:r>
              <a:rPr b="1" i="1" lang="en" sz="800" u="none" cap="none" strike="noStrike">
                <a:solidFill>
                  <a:schemeClr val="dk1"/>
                </a:solidFill>
                <a:latin typeface="Zen Dots"/>
                <a:ea typeface="Zen Dots"/>
                <a:cs typeface="Zen Dots"/>
                <a:sym typeface="Zen Dots"/>
              </a:rPr>
              <a:t> | </a:t>
            </a:r>
            <a:r>
              <a:rPr b="1" i="1" lang="en" sz="800" u="none" cap="none" strike="noStrike">
                <a:solidFill>
                  <a:schemeClr val="hlink"/>
                </a:solidFill>
                <a:uFill>
                  <a:noFill/>
                </a:uFill>
                <a:latin typeface="Zen Dots"/>
                <a:ea typeface="Zen Dots"/>
                <a:cs typeface="Zen Dots"/>
                <a:sym typeface="Zen Dots"/>
                <a:hlinkClick r:id="rId8"/>
              </a:rPr>
              <a:t>STORYSET</a:t>
            </a:r>
            <a:r>
              <a:rPr b="1" i="1" lang="en" sz="800" u="none" cap="none" strike="noStrike">
                <a:solidFill>
                  <a:schemeClr val="dk1"/>
                </a:solidFill>
                <a:latin typeface="Zen Dots"/>
                <a:ea typeface="Zen Dots"/>
                <a:cs typeface="Zen Dots"/>
                <a:sym typeface="Zen Dots"/>
              </a:rPr>
              <a:t> | </a:t>
            </a:r>
            <a:r>
              <a:rPr b="1" i="1" lang="en" sz="800" u="none" cap="none" strike="noStrike">
                <a:solidFill>
                  <a:schemeClr val="hlink"/>
                </a:solidFill>
                <a:uFill>
                  <a:noFill/>
                </a:uFill>
                <a:latin typeface="Zen Dots"/>
                <a:ea typeface="Zen Dots"/>
                <a:cs typeface="Zen Dots"/>
                <a:sym typeface="Zen Dots"/>
                <a:hlinkClick r:id="rId9"/>
              </a:rPr>
              <a:t>WEPIK </a:t>
            </a:r>
            <a:r>
              <a:rPr b="1" i="1" lang="en" sz="800" u="none" cap="none" strike="noStrike">
                <a:solidFill>
                  <a:schemeClr val="dk1"/>
                </a:solidFill>
                <a:latin typeface="Zen Dots"/>
                <a:ea typeface="Zen Dots"/>
                <a:cs typeface="Zen Dots"/>
                <a:sym typeface="Zen Dots"/>
              </a:rPr>
              <a:t>| </a:t>
            </a:r>
            <a:r>
              <a:rPr b="1" i="1" lang="en" sz="800" u="none" cap="none" strike="noStrike">
                <a:solidFill>
                  <a:schemeClr val="hlink"/>
                </a:solidFill>
                <a:uFill>
                  <a:noFill/>
                </a:uFill>
                <a:latin typeface="Zen Dots"/>
                <a:ea typeface="Zen Dots"/>
                <a:cs typeface="Zen Dots"/>
                <a:sym typeface="Zen Dots"/>
                <a:hlinkClick r:id="rId10"/>
              </a:rPr>
              <a:t>VIDFY</a:t>
            </a:r>
            <a:endParaRPr b="1" i="1" sz="800" u="none" cap="none" strike="noStrike">
              <a:solidFill>
                <a:schemeClr val="dk1"/>
              </a:solidFill>
              <a:latin typeface="Zen Dots"/>
              <a:ea typeface="Zen Dots"/>
              <a:cs typeface="Zen Dots"/>
              <a:sym typeface="Zen Dots"/>
            </a:endParaRPr>
          </a:p>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dk1"/>
              </a:solidFill>
              <a:latin typeface="Dosis"/>
              <a:ea typeface="Dosis"/>
              <a:cs typeface="Dosis"/>
              <a:sym typeface="Dosis"/>
            </a:endParaRPr>
          </a:p>
        </p:txBody>
      </p:sp>
      <p:graphicFrame>
        <p:nvGraphicFramePr>
          <p:cNvPr id="2388" name="Google Shape;2388;p70"/>
          <p:cNvGraphicFramePr/>
          <p:nvPr/>
        </p:nvGraphicFramePr>
        <p:xfrm>
          <a:off x="720000" y="1791170"/>
          <a:ext cx="3000000" cy="3000000"/>
        </p:xfrm>
        <a:graphic>
          <a:graphicData uri="http://schemas.openxmlformats.org/drawingml/2006/table">
            <a:tbl>
              <a:tblPr>
                <a:noFill/>
                <a:tableStyleId>{F4399F95-FFA8-4F6E-91FD-675DC03E745E}</a:tableStyleId>
              </a:tblPr>
              <a:tblGrid>
                <a:gridCol w="3173150"/>
                <a:gridCol w="4487450"/>
              </a:tblGrid>
              <a:tr h="327950">
                <a:tc>
                  <a:txBody>
                    <a:bodyPr/>
                    <a:lstStyle/>
                    <a:p>
                      <a:pPr indent="0" lvl="0" marL="0" marR="0" rtl="0" algn="l">
                        <a:lnSpc>
                          <a:spcPct val="100000"/>
                        </a:lnSpc>
                        <a:spcBef>
                          <a:spcPts val="0"/>
                        </a:spcBef>
                        <a:spcAft>
                          <a:spcPts val="0"/>
                        </a:spcAft>
                        <a:buClr>
                          <a:srgbClr val="000000"/>
                        </a:buClr>
                        <a:buSzPts val="900"/>
                        <a:buFont typeface="Arial"/>
                        <a:buNone/>
                      </a:pPr>
                      <a:r>
                        <a:rPr b="1" lang="en" sz="900" u="none" cap="none" strike="noStrike">
                          <a:solidFill>
                            <a:schemeClr val="hlink"/>
                          </a:solidFill>
                          <a:uFill>
                            <a:noFill/>
                          </a:uFill>
                          <a:latin typeface="Zen Dots"/>
                          <a:ea typeface="Zen Dots"/>
                          <a:cs typeface="Zen Dots"/>
                          <a:sym typeface="Zen Dots"/>
                          <a:hlinkClick action="ppaction://hlinksldjump" r:id="rId11"/>
                        </a:rPr>
                        <a:t>FONTS</a:t>
                      </a:r>
                      <a:endParaRPr b="1" sz="9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solidFill>
                      <a:srgbClr val="88D6DF">
                        <a:alpha val="35686"/>
                      </a:srgbClr>
                    </a:solidFill>
                  </a:tcPr>
                </a:tc>
                <a:tc>
                  <a:txBody>
                    <a:bodyPr/>
                    <a:lstStyle/>
                    <a:p>
                      <a:pPr indent="0" lvl="0" marL="0" marR="0" rtl="0" algn="l">
                        <a:lnSpc>
                          <a:spcPct val="100000"/>
                        </a:lnSpc>
                        <a:spcBef>
                          <a:spcPts val="0"/>
                        </a:spcBef>
                        <a:spcAft>
                          <a:spcPts val="0"/>
                        </a:spcAft>
                        <a:buClr>
                          <a:schemeClr val="dk1"/>
                        </a:buClr>
                        <a:buSzPts val="1100"/>
                        <a:buFont typeface="Arial"/>
                        <a:buNone/>
                      </a:pPr>
                      <a:r>
                        <a:rPr lang="en" sz="900" u="none" cap="none" strike="noStrike">
                          <a:solidFill>
                            <a:schemeClr val="dk1"/>
                          </a:solidFill>
                          <a:latin typeface="Arimo"/>
                          <a:ea typeface="Arimo"/>
                          <a:cs typeface="Arimo"/>
                          <a:sym typeface="Arimo"/>
                        </a:rPr>
                        <a:t>To view this template correctly in PowerPoint, download and install the fonts we used</a:t>
                      </a:r>
                      <a:endParaRPr sz="900" u="none" cap="none" strike="noStrike">
                        <a:solidFill>
                          <a:schemeClr val="dk1"/>
                        </a:solidFill>
                        <a:latin typeface="Arimo"/>
                        <a:ea typeface="Arimo"/>
                        <a:cs typeface="Arimo"/>
                        <a:sym typeface="Arimo"/>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r>
              <a:tr h="431575">
                <a:tc>
                  <a:txBody>
                    <a:bodyPr/>
                    <a:lstStyle/>
                    <a:p>
                      <a:pPr indent="0" lvl="0" marL="0" marR="0" rtl="0" algn="l">
                        <a:lnSpc>
                          <a:spcPct val="100000"/>
                        </a:lnSpc>
                        <a:spcBef>
                          <a:spcPts val="0"/>
                        </a:spcBef>
                        <a:spcAft>
                          <a:spcPts val="0"/>
                        </a:spcAft>
                        <a:buClr>
                          <a:srgbClr val="000000"/>
                        </a:buClr>
                        <a:buSzPts val="900"/>
                        <a:buFont typeface="Arial"/>
                        <a:buNone/>
                      </a:pPr>
                      <a:r>
                        <a:rPr b="1" lang="en" sz="900" u="none" cap="none" strike="noStrike">
                          <a:solidFill>
                            <a:schemeClr val="hlink"/>
                          </a:solidFill>
                          <a:uFill>
                            <a:noFill/>
                          </a:uFill>
                          <a:latin typeface="Zen Dots"/>
                          <a:ea typeface="Zen Dots"/>
                          <a:cs typeface="Zen Dots"/>
                          <a:sym typeface="Zen Dots"/>
                          <a:hlinkClick action="ppaction://hlinksldjump" r:id="rId12"/>
                        </a:rPr>
                        <a:t>USED </a:t>
                      </a:r>
                      <a:r>
                        <a:rPr b="1" lang="en" sz="900" u="none" cap="none" strike="noStrike">
                          <a:solidFill>
                            <a:schemeClr val="dk2"/>
                          </a:solidFill>
                          <a:latin typeface="Zen Dots"/>
                          <a:ea typeface="Zen Dots"/>
                          <a:cs typeface="Zen Dots"/>
                          <a:sym typeface="Zen Dots"/>
                        </a:rPr>
                        <a:t>AND </a:t>
                      </a:r>
                      <a:r>
                        <a:rPr b="1" lang="en" sz="900" u="none" cap="none" strike="noStrike">
                          <a:solidFill>
                            <a:schemeClr val="hlink"/>
                          </a:solidFill>
                          <a:uFill>
                            <a:noFill/>
                          </a:uFill>
                          <a:latin typeface="Zen Dots"/>
                          <a:ea typeface="Zen Dots"/>
                          <a:cs typeface="Zen Dots"/>
                          <a:sym typeface="Zen Dots"/>
                          <a:hlinkClick action="ppaction://hlinksldjump" r:id="rId13"/>
                        </a:rPr>
                        <a:t>ALTERNATIVE RESOURCES</a:t>
                      </a:r>
                      <a:endParaRPr b="1" sz="9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88D6DF">
                        <a:alpha val="35686"/>
                      </a:srgbClr>
                    </a:solidFill>
                  </a:tcPr>
                </a:tc>
                <a:tc>
                  <a:txBody>
                    <a:bodyPr/>
                    <a:lstStyle/>
                    <a:p>
                      <a:pPr indent="0" lvl="0" marL="0" marR="0" rtl="0" algn="l">
                        <a:lnSpc>
                          <a:spcPct val="100000"/>
                        </a:lnSpc>
                        <a:spcBef>
                          <a:spcPts val="0"/>
                        </a:spcBef>
                        <a:spcAft>
                          <a:spcPts val="0"/>
                        </a:spcAft>
                        <a:buClr>
                          <a:schemeClr val="dk1"/>
                        </a:buClr>
                        <a:buSzPts val="1100"/>
                        <a:buFont typeface="Arial"/>
                        <a:buNone/>
                      </a:pPr>
                      <a:r>
                        <a:rPr lang="en" sz="900" u="none" cap="none" strike="noStrike">
                          <a:solidFill>
                            <a:schemeClr val="dk1"/>
                          </a:solidFill>
                          <a:latin typeface="Arimo"/>
                          <a:ea typeface="Arimo"/>
                          <a:cs typeface="Arimo"/>
                          <a:sym typeface="Arimo"/>
                        </a:rPr>
                        <a:t>An assortment of graphic resources that are suitable for use in this presentation</a:t>
                      </a:r>
                      <a:endParaRPr sz="900" u="none" cap="none" strike="noStrike">
                        <a:solidFill>
                          <a:schemeClr val="dk1"/>
                        </a:solidFill>
                        <a:latin typeface="Arimo"/>
                        <a:ea typeface="Arimo"/>
                        <a:cs typeface="Arimo"/>
                        <a:sym typeface="Arimo"/>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27950">
                <a:tc>
                  <a:txBody>
                    <a:bodyPr/>
                    <a:lstStyle/>
                    <a:p>
                      <a:pPr indent="0" lvl="0" marL="0" marR="0" rtl="0" algn="l">
                        <a:lnSpc>
                          <a:spcPct val="100000"/>
                        </a:lnSpc>
                        <a:spcBef>
                          <a:spcPts val="0"/>
                        </a:spcBef>
                        <a:spcAft>
                          <a:spcPts val="0"/>
                        </a:spcAft>
                        <a:buClr>
                          <a:srgbClr val="000000"/>
                        </a:buClr>
                        <a:buSzPts val="900"/>
                        <a:buFont typeface="Arial"/>
                        <a:buNone/>
                      </a:pPr>
                      <a:r>
                        <a:rPr b="1" lang="en" sz="900" u="none" cap="none" strike="noStrike">
                          <a:solidFill>
                            <a:schemeClr val="hlink"/>
                          </a:solidFill>
                          <a:uFill>
                            <a:noFill/>
                          </a:uFill>
                          <a:latin typeface="Zen Dots"/>
                          <a:ea typeface="Zen Dots"/>
                          <a:cs typeface="Zen Dots"/>
                          <a:sym typeface="Zen Dots"/>
                          <a:hlinkClick/>
                        </a:rPr>
                        <a:t>THANKS SLIDE </a:t>
                      </a:r>
                      <a:endParaRPr b="1" sz="9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88D6DF">
                        <a:alpha val="35686"/>
                      </a:srgbClr>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 sz="900" u="none" cap="none" strike="noStrike">
                          <a:solidFill>
                            <a:schemeClr val="dk1"/>
                          </a:solidFill>
                          <a:latin typeface="Arimo"/>
                          <a:ea typeface="Arimo"/>
                          <a:cs typeface="Arimo"/>
                          <a:sym typeface="Arimo"/>
                        </a:rPr>
                        <a:t>You must keep it so that proper credits for our design are given</a:t>
                      </a:r>
                      <a:endParaRPr sz="900" u="none" cap="none" strike="noStrike">
                        <a:solidFill>
                          <a:schemeClr val="dk1"/>
                        </a:solidFill>
                        <a:latin typeface="Arimo"/>
                        <a:ea typeface="Arimo"/>
                        <a:cs typeface="Arimo"/>
                        <a:sym typeface="Arimo"/>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27950">
                <a:tc>
                  <a:txBody>
                    <a:bodyPr/>
                    <a:lstStyle/>
                    <a:p>
                      <a:pPr indent="0" lvl="0" marL="0" marR="0" rtl="0" algn="l">
                        <a:lnSpc>
                          <a:spcPct val="100000"/>
                        </a:lnSpc>
                        <a:spcBef>
                          <a:spcPts val="0"/>
                        </a:spcBef>
                        <a:spcAft>
                          <a:spcPts val="0"/>
                        </a:spcAft>
                        <a:buClr>
                          <a:srgbClr val="000000"/>
                        </a:buClr>
                        <a:buSzPts val="900"/>
                        <a:buFont typeface="Arial"/>
                        <a:buNone/>
                      </a:pPr>
                      <a:r>
                        <a:rPr b="1" lang="en" sz="900" u="none" cap="none" strike="noStrike">
                          <a:solidFill>
                            <a:schemeClr val="hlink"/>
                          </a:solidFill>
                          <a:uFill>
                            <a:noFill/>
                          </a:uFill>
                          <a:latin typeface="Zen Dots"/>
                          <a:ea typeface="Zen Dots"/>
                          <a:cs typeface="Zen Dots"/>
                          <a:sym typeface="Zen Dots"/>
                          <a:hlinkClick action="ppaction://hlinksldjump" r:id="rId14"/>
                        </a:rPr>
                        <a:t>COLORS</a:t>
                      </a:r>
                      <a:endParaRPr b="1" sz="9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88D6DF">
                        <a:alpha val="35686"/>
                      </a:srgbClr>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 sz="900" u="none" cap="none" strike="noStrike">
                          <a:solidFill>
                            <a:schemeClr val="dk1"/>
                          </a:solidFill>
                          <a:latin typeface="Arimo"/>
                          <a:ea typeface="Arimo"/>
                          <a:cs typeface="Arimo"/>
                          <a:sym typeface="Arimo"/>
                        </a:rPr>
                        <a:t>All the colors used in this presentation</a:t>
                      </a:r>
                      <a:endParaRPr sz="900" u="none" cap="none" strike="noStrike">
                        <a:solidFill>
                          <a:schemeClr val="dk1"/>
                        </a:solidFill>
                        <a:latin typeface="Arimo"/>
                        <a:ea typeface="Arimo"/>
                        <a:cs typeface="Arimo"/>
                        <a:sym typeface="Arimo"/>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31575">
                <a:tc>
                  <a:txBody>
                    <a:bodyPr/>
                    <a:lstStyle/>
                    <a:p>
                      <a:pPr indent="0" lvl="0" marL="0" marR="0" rtl="0" algn="l">
                        <a:lnSpc>
                          <a:spcPct val="100000"/>
                        </a:lnSpc>
                        <a:spcBef>
                          <a:spcPts val="0"/>
                        </a:spcBef>
                        <a:spcAft>
                          <a:spcPts val="0"/>
                        </a:spcAft>
                        <a:buClr>
                          <a:srgbClr val="000000"/>
                        </a:buClr>
                        <a:buSzPts val="900"/>
                        <a:buFont typeface="Arial"/>
                        <a:buNone/>
                      </a:pPr>
                      <a:r>
                        <a:rPr b="1" lang="en" sz="900" u="none" cap="none" strike="noStrike">
                          <a:solidFill>
                            <a:schemeClr val="hlink"/>
                          </a:solidFill>
                          <a:uFill>
                            <a:noFill/>
                          </a:uFill>
                          <a:latin typeface="Zen Dots"/>
                          <a:ea typeface="Zen Dots"/>
                          <a:cs typeface="Zen Dots"/>
                          <a:sym typeface="Zen Dots"/>
                          <a:hlinkClick action="ppaction://hlinksldjump" r:id="rId15"/>
                        </a:rPr>
                        <a:t>INFOGRAPHIC RESOURCES</a:t>
                      </a:r>
                      <a:endParaRPr b="1" sz="9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88D6DF">
                        <a:alpha val="35686"/>
                      </a:srgbClr>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 sz="900" u="none" cap="none" strike="noStrike">
                          <a:solidFill>
                            <a:schemeClr val="dk1"/>
                          </a:solidFill>
                          <a:latin typeface="Arimo"/>
                          <a:ea typeface="Arimo"/>
                          <a:cs typeface="Arimo"/>
                          <a:sym typeface="Arimo"/>
                        </a:rPr>
                        <a:t>These can be used in the template, and their size and color can be edited</a:t>
                      </a:r>
                      <a:endParaRPr sz="900" u="none" cap="none" strike="noStrike">
                        <a:solidFill>
                          <a:schemeClr val="dk1"/>
                        </a:solidFill>
                        <a:latin typeface="Arimo"/>
                        <a:ea typeface="Arimo"/>
                        <a:cs typeface="Arimo"/>
                        <a:sym typeface="Arimo"/>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27950">
                <a:tc>
                  <a:txBody>
                    <a:bodyPr/>
                    <a:lstStyle/>
                    <a:p>
                      <a:pPr indent="0" lvl="0" marL="0" marR="0" rtl="0" algn="l">
                        <a:lnSpc>
                          <a:spcPct val="100000"/>
                        </a:lnSpc>
                        <a:spcBef>
                          <a:spcPts val="0"/>
                        </a:spcBef>
                        <a:spcAft>
                          <a:spcPts val="0"/>
                        </a:spcAft>
                        <a:buClr>
                          <a:srgbClr val="000000"/>
                        </a:buClr>
                        <a:buSzPts val="900"/>
                        <a:buFont typeface="Arial"/>
                        <a:buNone/>
                      </a:pPr>
                      <a:r>
                        <a:rPr b="1" lang="en" sz="900" u="none" cap="none" strike="noStrike">
                          <a:solidFill>
                            <a:schemeClr val="hlink"/>
                          </a:solidFill>
                          <a:uFill>
                            <a:noFill/>
                          </a:uFill>
                          <a:latin typeface="Zen Dots"/>
                          <a:ea typeface="Zen Dots"/>
                          <a:cs typeface="Zen Dots"/>
                          <a:sym typeface="Zen Dots"/>
                          <a:hlinkClick action="ppaction://hlinksldjump" r:id="rId16"/>
                        </a:rPr>
                        <a:t>CUSTOMIZABLE ICONS</a:t>
                      </a:r>
                      <a:endParaRPr b="1" sz="9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rgbClr val="88D6DF">
                        <a:alpha val="35686"/>
                      </a:srgbClr>
                    </a:solidFill>
                  </a:tcPr>
                </a:tc>
                <a:tc>
                  <a:txBody>
                    <a:bodyPr/>
                    <a:lstStyle/>
                    <a:p>
                      <a:pPr indent="0" lvl="0" marL="0" marR="0" rtl="0" algn="l">
                        <a:lnSpc>
                          <a:spcPct val="100000"/>
                        </a:lnSpc>
                        <a:spcBef>
                          <a:spcPts val="0"/>
                        </a:spcBef>
                        <a:spcAft>
                          <a:spcPts val="0"/>
                        </a:spcAft>
                        <a:buClr>
                          <a:srgbClr val="000000"/>
                        </a:buClr>
                        <a:buSzPts val="900"/>
                        <a:buFont typeface="Arial"/>
                        <a:buNone/>
                      </a:pPr>
                      <a:r>
                        <a:rPr lang="en" sz="900" u="none" cap="none" strike="noStrike">
                          <a:solidFill>
                            <a:schemeClr val="dk1"/>
                          </a:solidFill>
                          <a:latin typeface="Arimo"/>
                          <a:ea typeface="Arimo"/>
                          <a:cs typeface="Arimo"/>
                          <a:sym typeface="Arimo"/>
                        </a:rPr>
                        <a:t>They are sorted by theme so you can use them in all kinds of presentations</a:t>
                      </a:r>
                      <a:endParaRPr sz="900" u="none" cap="none" strike="noStrike">
                        <a:solidFill>
                          <a:schemeClr val="dk1"/>
                        </a:solidFill>
                        <a:latin typeface="Arimo"/>
                        <a:ea typeface="Arimo"/>
                        <a:cs typeface="Arimo"/>
                        <a:sym typeface="Arimo"/>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pic>
        <p:nvPicPr>
          <p:cNvPr id="2389" name="Google Shape;2389;p70"/>
          <p:cNvPicPr preferRelativeResize="0"/>
          <p:nvPr/>
        </p:nvPicPr>
        <p:blipFill rotWithShape="1">
          <a:blip r:embed="rId17">
            <a:alphaModFix/>
          </a:blip>
          <a:srcRect b="0" l="0" r="0" t="0"/>
          <a:stretch/>
        </p:blipFill>
        <p:spPr>
          <a:xfrm>
            <a:off x="8547975" y="4087625"/>
            <a:ext cx="552900" cy="552900"/>
          </a:xfrm>
          <a:prstGeom prst="rect">
            <a:avLst/>
          </a:prstGeom>
          <a:noFill/>
          <a:ln>
            <a:noFill/>
          </a:ln>
        </p:spPr>
      </p:pic>
      <p:pic>
        <p:nvPicPr>
          <p:cNvPr id="2390" name="Google Shape;2390;p70"/>
          <p:cNvPicPr preferRelativeResize="0"/>
          <p:nvPr/>
        </p:nvPicPr>
        <p:blipFill rotWithShape="1">
          <a:blip r:embed="rId18">
            <a:alphaModFix/>
          </a:blip>
          <a:srcRect b="0" l="0" r="0" t="4915"/>
          <a:stretch/>
        </p:blipFill>
        <p:spPr>
          <a:xfrm>
            <a:off x="8692975" y="2203425"/>
            <a:ext cx="1867399" cy="1775601"/>
          </a:xfrm>
          <a:prstGeom prst="rect">
            <a:avLst/>
          </a:prstGeom>
          <a:noFill/>
          <a:ln>
            <a:noFill/>
          </a:ln>
        </p:spPr>
      </p:pic>
      <p:pic>
        <p:nvPicPr>
          <p:cNvPr id="2391" name="Google Shape;2391;p70"/>
          <p:cNvPicPr preferRelativeResize="0"/>
          <p:nvPr/>
        </p:nvPicPr>
        <p:blipFill rotWithShape="1">
          <a:blip r:embed="rId19">
            <a:alphaModFix/>
          </a:blip>
          <a:srcRect b="12004" l="12492" r="12342" t="18400"/>
          <a:stretch/>
        </p:blipFill>
        <p:spPr>
          <a:xfrm>
            <a:off x="-551900" y="1174500"/>
            <a:ext cx="1186025" cy="1098101"/>
          </a:xfrm>
          <a:prstGeom prst="rect">
            <a:avLst/>
          </a:prstGeom>
          <a:noFill/>
          <a:ln>
            <a:noFill/>
          </a:ln>
        </p:spPr>
      </p:pic>
      <p:sp>
        <p:nvSpPr>
          <p:cNvPr id="2392" name="Google Shape;2392;p70"/>
          <p:cNvSpPr/>
          <p:nvPr/>
        </p:nvSpPr>
        <p:spPr>
          <a:xfrm>
            <a:off x="-1570098" y="4560991"/>
            <a:ext cx="10957275" cy="761000"/>
          </a:xfrm>
          <a:custGeom>
            <a:rect b="b" l="l" r="r" t="t"/>
            <a:pathLst>
              <a:path extrusionOk="0" h="30440" w="438291">
                <a:moveTo>
                  <a:pt x="4705" y="1314"/>
                </a:moveTo>
                <a:cubicBezTo>
                  <a:pt x="18603" y="-250"/>
                  <a:pt x="76749" y="258"/>
                  <a:pt x="96639" y="106"/>
                </a:cubicBezTo>
                <a:cubicBezTo>
                  <a:pt x="116529" y="-46"/>
                  <a:pt x="117867" y="-101"/>
                  <a:pt x="124043" y="401"/>
                </a:cubicBezTo>
                <a:cubicBezTo>
                  <a:pt x="130219" y="903"/>
                  <a:pt x="129533" y="982"/>
                  <a:pt x="133697" y="3116"/>
                </a:cubicBezTo>
                <a:cubicBezTo>
                  <a:pt x="137861" y="5250"/>
                  <a:pt x="142426" y="11432"/>
                  <a:pt x="149029" y="13204"/>
                </a:cubicBezTo>
                <a:cubicBezTo>
                  <a:pt x="155632" y="14976"/>
                  <a:pt x="164901" y="13659"/>
                  <a:pt x="173314" y="13750"/>
                </a:cubicBezTo>
                <a:cubicBezTo>
                  <a:pt x="181727" y="13841"/>
                  <a:pt x="189640" y="13841"/>
                  <a:pt x="199509" y="13750"/>
                </a:cubicBezTo>
                <a:cubicBezTo>
                  <a:pt x="209378" y="13659"/>
                  <a:pt x="217200" y="13295"/>
                  <a:pt x="232526" y="13204"/>
                </a:cubicBezTo>
                <a:cubicBezTo>
                  <a:pt x="247852" y="13113"/>
                  <a:pt x="259404" y="13204"/>
                  <a:pt x="291465" y="13204"/>
                </a:cubicBezTo>
                <a:cubicBezTo>
                  <a:pt x="323527" y="13204"/>
                  <a:pt x="401023" y="14259"/>
                  <a:pt x="424895" y="13204"/>
                </a:cubicBezTo>
                <a:cubicBezTo>
                  <a:pt x="448768" y="12149"/>
                  <a:pt x="433130" y="6931"/>
                  <a:pt x="434700" y="6873"/>
                </a:cubicBezTo>
                <a:cubicBezTo>
                  <a:pt x="436270" y="6816"/>
                  <a:pt x="434636" y="9305"/>
                  <a:pt x="434314" y="12859"/>
                </a:cubicBezTo>
                <a:cubicBezTo>
                  <a:pt x="433992" y="16413"/>
                  <a:pt x="437815" y="25412"/>
                  <a:pt x="432769" y="28199"/>
                </a:cubicBezTo>
                <a:cubicBezTo>
                  <a:pt x="427723" y="30986"/>
                  <a:pt x="415680" y="29491"/>
                  <a:pt x="404040" y="29581"/>
                </a:cubicBezTo>
                <a:cubicBezTo>
                  <a:pt x="392401" y="29672"/>
                  <a:pt x="386912" y="28882"/>
                  <a:pt x="362932" y="28742"/>
                </a:cubicBezTo>
                <a:cubicBezTo>
                  <a:pt x="338952" y="28602"/>
                  <a:pt x="299408" y="28462"/>
                  <a:pt x="260162" y="28742"/>
                </a:cubicBezTo>
                <a:cubicBezTo>
                  <a:pt x="220916" y="29022"/>
                  <a:pt x="168042" y="30280"/>
                  <a:pt x="127455" y="30420"/>
                </a:cubicBezTo>
                <a:cubicBezTo>
                  <a:pt x="86868" y="30560"/>
                  <a:pt x="35929" y="29931"/>
                  <a:pt x="16641" y="29581"/>
                </a:cubicBezTo>
                <a:cubicBezTo>
                  <a:pt x="-2647" y="29232"/>
                  <a:pt x="12472" y="30001"/>
                  <a:pt x="11727" y="28323"/>
                </a:cubicBezTo>
                <a:cubicBezTo>
                  <a:pt x="10982" y="26645"/>
                  <a:pt x="11919" y="22651"/>
                  <a:pt x="12173" y="19512"/>
                </a:cubicBezTo>
                <a:cubicBezTo>
                  <a:pt x="12427" y="16373"/>
                  <a:pt x="14494" y="12521"/>
                  <a:pt x="13249" y="9488"/>
                </a:cubicBezTo>
                <a:cubicBezTo>
                  <a:pt x="12004" y="6455"/>
                  <a:pt x="-9193" y="2878"/>
                  <a:pt x="4705" y="1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0"/>
          <p:cNvSpPr/>
          <p:nvPr/>
        </p:nvSpPr>
        <p:spPr>
          <a:xfrm>
            <a:off x="-1391600" y="4642483"/>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0"/>
          <p:cNvSpPr/>
          <p:nvPr/>
        </p:nvSpPr>
        <p:spPr>
          <a:xfrm>
            <a:off x="-1426870" y="4692558"/>
            <a:ext cx="11344350" cy="350950"/>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0"/>
          <p:cNvSpPr/>
          <p:nvPr/>
        </p:nvSpPr>
        <p:spPr>
          <a:xfrm>
            <a:off x="293100" y="645538"/>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70"/>
          <p:cNvSpPr/>
          <p:nvPr/>
        </p:nvSpPr>
        <p:spPr>
          <a:xfrm>
            <a:off x="8547975" y="645550"/>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00" name="Shape 2400"/>
        <p:cNvGrpSpPr/>
        <p:nvPr/>
      </p:nvGrpSpPr>
      <p:grpSpPr>
        <a:xfrm>
          <a:off x="0" y="0"/>
          <a:ext cx="0" cy="0"/>
          <a:chOff x="0" y="0"/>
          <a:chExt cx="0" cy="0"/>
        </a:xfrm>
      </p:grpSpPr>
      <p:sp>
        <p:nvSpPr>
          <p:cNvPr id="2401" name="Google Shape;2401;p71"/>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TEMPLATE WITH </a:t>
            </a:r>
            <a:r>
              <a:rPr lang="en">
                <a:solidFill>
                  <a:schemeClr val="lt2"/>
                </a:solidFill>
              </a:rPr>
              <a:t>WORDART</a:t>
            </a:r>
            <a:endParaRPr>
              <a:solidFill>
                <a:schemeClr val="lt2"/>
              </a:solidFill>
            </a:endParaRPr>
          </a:p>
        </p:txBody>
      </p:sp>
      <p:sp>
        <p:nvSpPr>
          <p:cNvPr id="2402" name="Google Shape;2402;p71"/>
          <p:cNvSpPr/>
          <p:nvPr/>
        </p:nvSpPr>
        <p:spPr>
          <a:xfrm>
            <a:off x="639245" y="1511551"/>
            <a:ext cx="3751772" cy="363100"/>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6TH GRADE</a:t>
            </a:r>
          </a:p>
        </p:txBody>
      </p:sp>
      <p:sp>
        <p:nvSpPr>
          <p:cNvPr id="2403" name="Google Shape;2403;p71"/>
          <p:cNvSpPr txBox="1"/>
          <p:nvPr/>
        </p:nvSpPr>
        <p:spPr>
          <a:xfrm>
            <a:off x="720000" y="2029247"/>
            <a:ext cx="3852000" cy="2457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Arimo"/>
                <a:ea typeface="Arimo"/>
                <a:cs typeface="Arimo"/>
                <a:sym typeface="Arimo"/>
              </a:rPr>
              <a:t>The words above are a WordArt text. If you want to modify them:</a:t>
            </a:r>
            <a:endParaRPr b="0" i="0" sz="1400" u="none" cap="none" strike="noStrike">
              <a:solidFill>
                <a:schemeClr val="dk1"/>
              </a:solidFill>
              <a:latin typeface="Arimo"/>
              <a:ea typeface="Arimo"/>
              <a:cs typeface="Arimo"/>
              <a:sym typeface="Arimo"/>
            </a:endParaRPr>
          </a:p>
          <a:p>
            <a:pPr indent="-292100" lvl="0" marL="457200" marR="0" rtl="0" algn="l">
              <a:lnSpc>
                <a:spcPct val="100000"/>
              </a:lnSpc>
              <a:spcBef>
                <a:spcPts val="1600"/>
              </a:spcBef>
              <a:spcAft>
                <a:spcPts val="0"/>
              </a:spcAft>
              <a:buClr>
                <a:schemeClr val="dk1"/>
              </a:buClr>
              <a:buSzPts val="1000"/>
              <a:buFont typeface="Arimo"/>
              <a:buChar char="●"/>
            </a:pPr>
            <a:r>
              <a:rPr b="0" i="0" lang="en" sz="1400" u="none" cap="none" strike="noStrike">
                <a:solidFill>
                  <a:schemeClr val="dk1"/>
                </a:solidFill>
                <a:latin typeface="Arimo"/>
                <a:ea typeface="Arimo"/>
                <a:cs typeface="Arimo"/>
                <a:sym typeface="Arimo"/>
              </a:rPr>
              <a:t>Double click on them</a:t>
            </a:r>
            <a:endParaRPr b="0" i="0" sz="1400" u="none" cap="none" strike="noStrike">
              <a:solidFill>
                <a:schemeClr val="dk1"/>
              </a:solidFill>
              <a:latin typeface="Arimo"/>
              <a:ea typeface="Arimo"/>
              <a:cs typeface="Arimo"/>
              <a:sym typeface="Arimo"/>
            </a:endParaRPr>
          </a:p>
          <a:p>
            <a:pPr indent="-292100" lvl="0" marL="457200" marR="0" rtl="0" algn="l">
              <a:lnSpc>
                <a:spcPct val="100000"/>
              </a:lnSpc>
              <a:spcBef>
                <a:spcPts val="0"/>
              </a:spcBef>
              <a:spcAft>
                <a:spcPts val="0"/>
              </a:spcAft>
              <a:buClr>
                <a:schemeClr val="dk1"/>
              </a:buClr>
              <a:buSzPts val="1000"/>
              <a:buFont typeface="Arimo"/>
              <a:buChar char="●"/>
            </a:pPr>
            <a:r>
              <a:rPr b="0" i="0" lang="en" sz="1400" u="none" cap="none" strike="noStrike">
                <a:solidFill>
                  <a:schemeClr val="dk1"/>
                </a:solidFill>
                <a:latin typeface="Arimo"/>
                <a:ea typeface="Arimo"/>
                <a:cs typeface="Arimo"/>
                <a:sym typeface="Arimo"/>
              </a:rPr>
              <a:t>Type your new text in the dialog box</a:t>
            </a:r>
            <a:endParaRPr b="0" i="0" sz="1400" u="none" cap="none" strike="noStrike">
              <a:solidFill>
                <a:schemeClr val="dk1"/>
              </a:solidFill>
              <a:latin typeface="Arimo"/>
              <a:ea typeface="Arimo"/>
              <a:cs typeface="Arimo"/>
              <a:sym typeface="Arimo"/>
            </a:endParaRPr>
          </a:p>
          <a:p>
            <a:pPr indent="-292100" lvl="0" marL="457200" marR="0" rtl="0" algn="l">
              <a:lnSpc>
                <a:spcPct val="100000"/>
              </a:lnSpc>
              <a:spcBef>
                <a:spcPts val="0"/>
              </a:spcBef>
              <a:spcAft>
                <a:spcPts val="0"/>
              </a:spcAft>
              <a:buClr>
                <a:schemeClr val="dk1"/>
              </a:buClr>
              <a:buSzPts val="1000"/>
              <a:buFont typeface="Arimo"/>
              <a:buChar char="●"/>
            </a:pPr>
            <a:r>
              <a:rPr b="0" i="0" lang="en" sz="1400" u="none" cap="none" strike="noStrike">
                <a:solidFill>
                  <a:schemeClr val="dk1"/>
                </a:solidFill>
                <a:latin typeface="Arimo"/>
                <a:ea typeface="Arimo"/>
                <a:cs typeface="Arimo"/>
                <a:sym typeface="Arimo"/>
              </a:rPr>
              <a:t>You can change the filled color in the menu on top</a:t>
            </a:r>
            <a:endParaRPr b="0" i="0" sz="1400" u="none" cap="none" strike="noStrike">
              <a:solidFill>
                <a:schemeClr val="dk1"/>
              </a:solidFill>
              <a:latin typeface="Arimo"/>
              <a:ea typeface="Arimo"/>
              <a:cs typeface="Arimo"/>
              <a:sym typeface="Arimo"/>
            </a:endParaRPr>
          </a:p>
          <a:p>
            <a:pPr indent="-292100" lvl="0" marL="457200" marR="0" rtl="0" algn="l">
              <a:lnSpc>
                <a:spcPct val="100000"/>
              </a:lnSpc>
              <a:spcBef>
                <a:spcPts val="0"/>
              </a:spcBef>
              <a:spcAft>
                <a:spcPts val="0"/>
              </a:spcAft>
              <a:buClr>
                <a:schemeClr val="dk1"/>
              </a:buClr>
              <a:buSzPts val="1000"/>
              <a:buFont typeface="Arimo"/>
              <a:buChar char="●"/>
            </a:pPr>
            <a:r>
              <a:rPr b="0" i="0" lang="en" sz="1400" u="none" cap="none" strike="noStrike">
                <a:solidFill>
                  <a:schemeClr val="dk1"/>
                </a:solidFill>
                <a:latin typeface="Arimo"/>
                <a:ea typeface="Arimo"/>
                <a:cs typeface="Arimo"/>
                <a:sym typeface="Arimo"/>
              </a:rPr>
              <a:t>You can also modify the stroke, its color, thickness or type</a:t>
            </a:r>
            <a:endParaRPr b="0" i="0" sz="1400" u="none" cap="none" strike="noStrike">
              <a:solidFill>
                <a:schemeClr val="dk1"/>
              </a:solidFill>
              <a:latin typeface="Arimo"/>
              <a:ea typeface="Arimo"/>
              <a:cs typeface="Arimo"/>
              <a:sym typeface="Arimo"/>
            </a:endParaRPr>
          </a:p>
          <a:p>
            <a:pPr indent="-292100" lvl="0" marL="457200" marR="0" rtl="0" algn="l">
              <a:lnSpc>
                <a:spcPct val="100000"/>
              </a:lnSpc>
              <a:spcBef>
                <a:spcPts val="0"/>
              </a:spcBef>
              <a:spcAft>
                <a:spcPts val="0"/>
              </a:spcAft>
              <a:buClr>
                <a:schemeClr val="dk1"/>
              </a:buClr>
              <a:buSzPts val="1000"/>
              <a:buFont typeface="Arimo"/>
              <a:buChar char="●"/>
            </a:pPr>
            <a:r>
              <a:rPr b="0" i="0" lang="en" sz="1400" u="none" cap="none" strike="noStrike">
                <a:solidFill>
                  <a:schemeClr val="dk1"/>
                </a:solidFill>
                <a:latin typeface="Arimo"/>
                <a:ea typeface="Arimo"/>
                <a:cs typeface="Arimo"/>
                <a:sym typeface="Arimo"/>
              </a:rPr>
              <a:t>Press Enter</a:t>
            </a:r>
            <a:endParaRPr b="0" i="0" sz="1400" u="none" cap="none" strike="noStrike">
              <a:solidFill>
                <a:schemeClr val="dk1"/>
              </a:solidFill>
              <a:latin typeface="Arimo"/>
              <a:ea typeface="Arimo"/>
              <a:cs typeface="Arimo"/>
              <a:sym typeface="Arimo"/>
            </a:endParaRPr>
          </a:p>
        </p:txBody>
      </p:sp>
      <p:pic>
        <p:nvPicPr>
          <p:cNvPr id="2404" name="Google Shape;2404;p71"/>
          <p:cNvPicPr preferRelativeResize="0"/>
          <p:nvPr/>
        </p:nvPicPr>
        <p:blipFill rotWithShape="1">
          <a:blip r:embed="rId3">
            <a:alphaModFix/>
          </a:blip>
          <a:srcRect b="12004" l="12492" r="12342" t="18400"/>
          <a:stretch/>
        </p:blipFill>
        <p:spPr>
          <a:xfrm>
            <a:off x="8507750" y="1312733"/>
            <a:ext cx="1452025" cy="1344366"/>
          </a:xfrm>
          <a:prstGeom prst="rect">
            <a:avLst/>
          </a:prstGeom>
          <a:noFill/>
          <a:ln>
            <a:noFill/>
          </a:ln>
        </p:spPr>
      </p:pic>
      <p:grpSp>
        <p:nvGrpSpPr>
          <p:cNvPr id="2405" name="Google Shape;2405;p71"/>
          <p:cNvGrpSpPr/>
          <p:nvPr/>
        </p:nvGrpSpPr>
        <p:grpSpPr>
          <a:xfrm>
            <a:off x="6019706" y="2378375"/>
            <a:ext cx="1357904" cy="1147378"/>
            <a:chOff x="2011449" y="225750"/>
            <a:chExt cx="790214" cy="667702"/>
          </a:xfrm>
        </p:grpSpPr>
        <p:pic>
          <p:nvPicPr>
            <p:cNvPr id="2406" name="Google Shape;2406;p71"/>
            <p:cNvPicPr preferRelativeResize="0"/>
            <p:nvPr/>
          </p:nvPicPr>
          <p:blipFill rotWithShape="1">
            <a:blip r:embed="rId4">
              <a:alphaModFix/>
            </a:blip>
            <a:srcRect b="0" l="0" r="0" t="4915"/>
            <a:stretch/>
          </p:blipFill>
          <p:spPr>
            <a:xfrm>
              <a:off x="2099438" y="225750"/>
              <a:ext cx="702225" cy="667702"/>
            </a:xfrm>
            <a:prstGeom prst="rect">
              <a:avLst/>
            </a:prstGeom>
            <a:noFill/>
            <a:ln>
              <a:noFill/>
            </a:ln>
            <a:effectLst>
              <a:outerShdw blurRad="157163" rotWithShape="0" algn="bl" dir="3180000" dist="104775">
                <a:srgbClr val="0E6790">
                  <a:alpha val="61960"/>
                </a:srgbClr>
              </a:outerShdw>
            </a:effectLst>
          </p:spPr>
        </p:pic>
        <p:grpSp>
          <p:nvGrpSpPr>
            <p:cNvPr id="2407" name="Google Shape;2407;p71"/>
            <p:cNvGrpSpPr/>
            <p:nvPr/>
          </p:nvGrpSpPr>
          <p:grpSpPr>
            <a:xfrm>
              <a:off x="2011449" y="446025"/>
              <a:ext cx="785500" cy="283075"/>
              <a:chOff x="2011449" y="446025"/>
              <a:chExt cx="785500" cy="283075"/>
            </a:xfrm>
          </p:grpSpPr>
          <p:sp>
            <p:nvSpPr>
              <p:cNvPr id="2408" name="Google Shape;2408;p71"/>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1"/>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1"/>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4" name="Shape 2414"/>
        <p:cNvGrpSpPr/>
        <p:nvPr/>
      </p:nvGrpSpPr>
      <p:grpSpPr>
        <a:xfrm>
          <a:off x="0" y="0"/>
          <a:ext cx="0" cy="0"/>
          <a:chOff x="0" y="0"/>
          <a:chExt cx="0" cy="0"/>
        </a:xfrm>
      </p:grpSpPr>
      <p:sp>
        <p:nvSpPr>
          <p:cNvPr id="2415" name="Google Shape;2415;p72"/>
          <p:cNvSpPr txBox="1"/>
          <p:nvPr>
            <p:ph type="title"/>
          </p:nvPr>
        </p:nvSpPr>
        <p:spPr>
          <a:xfrm>
            <a:off x="1634400" y="1536148"/>
            <a:ext cx="5875200" cy="10092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3600"/>
              <a:buNone/>
            </a:pPr>
            <a:r>
              <a:rPr lang="en"/>
              <a:t>INTRODUCTION</a:t>
            </a:r>
            <a:endParaRPr b="1" i="1"/>
          </a:p>
        </p:txBody>
      </p:sp>
      <p:sp>
        <p:nvSpPr>
          <p:cNvPr id="2416" name="Google Shape;2416;p72"/>
          <p:cNvSpPr txBox="1"/>
          <p:nvPr>
            <p:ph idx="1" type="subTitle"/>
          </p:nvPr>
        </p:nvSpPr>
        <p:spPr>
          <a:xfrm>
            <a:off x="2159925" y="2537100"/>
            <a:ext cx="4824000" cy="12051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You can give a brief description of the topic you want to talk about here. For example, if you want to talk about Mercury, you can say that it’s the smallest planet in the entire Solar System</a:t>
            </a:r>
            <a:endParaRPr>
              <a:solidFill>
                <a:srgbClr val="595959"/>
              </a:solidFill>
              <a:latin typeface="Anaheim"/>
              <a:ea typeface="Anaheim"/>
              <a:cs typeface="Anaheim"/>
              <a:sym typeface="Anaheim"/>
            </a:endParaRPr>
          </a:p>
        </p:txBody>
      </p:sp>
      <p:pic>
        <p:nvPicPr>
          <p:cNvPr id="2417" name="Google Shape;2417;p72"/>
          <p:cNvPicPr preferRelativeResize="0"/>
          <p:nvPr/>
        </p:nvPicPr>
        <p:blipFill rotWithShape="1">
          <a:blip r:embed="rId3">
            <a:alphaModFix/>
          </a:blip>
          <a:srcRect b="0" l="0" r="0" t="0"/>
          <a:stretch/>
        </p:blipFill>
        <p:spPr>
          <a:xfrm>
            <a:off x="8547975" y="4087625"/>
            <a:ext cx="552900" cy="552900"/>
          </a:xfrm>
          <a:prstGeom prst="rect">
            <a:avLst/>
          </a:prstGeom>
          <a:noFill/>
          <a:ln>
            <a:noFill/>
          </a:ln>
        </p:spPr>
      </p:pic>
      <p:pic>
        <p:nvPicPr>
          <p:cNvPr id="2418" name="Google Shape;2418;p72"/>
          <p:cNvPicPr preferRelativeResize="0"/>
          <p:nvPr/>
        </p:nvPicPr>
        <p:blipFill rotWithShape="1">
          <a:blip r:embed="rId3">
            <a:alphaModFix/>
          </a:blip>
          <a:srcRect b="0" l="0" r="0" t="0"/>
          <a:stretch/>
        </p:blipFill>
        <p:spPr>
          <a:xfrm>
            <a:off x="-448650" y="216625"/>
            <a:ext cx="1556101" cy="1556101"/>
          </a:xfrm>
          <a:prstGeom prst="rect">
            <a:avLst/>
          </a:prstGeom>
          <a:noFill/>
          <a:ln>
            <a:noFill/>
          </a:ln>
        </p:spPr>
      </p:pic>
      <p:pic>
        <p:nvPicPr>
          <p:cNvPr id="2419" name="Google Shape;2419;p72"/>
          <p:cNvPicPr preferRelativeResize="0"/>
          <p:nvPr/>
        </p:nvPicPr>
        <p:blipFill rotWithShape="1">
          <a:blip r:embed="rId4">
            <a:alphaModFix/>
          </a:blip>
          <a:srcRect b="12004" l="12492" r="12342" t="18400"/>
          <a:stretch/>
        </p:blipFill>
        <p:spPr>
          <a:xfrm>
            <a:off x="681025" y="3233299"/>
            <a:ext cx="1004049" cy="929601"/>
          </a:xfrm>
          <a:prstGeom prst="rect">
            <a:avLst/>
          </a:prstGeom>
          <a:noFill/>
          <a:ln>
            <a:noFill/>
          </a:ln>
        </p:spPr>
      </p:pic>
      <p:sp>
        <p:nvSpPr>
          <p:cNvPr id="2420" name="Google Shape;2420;p72"/>
          <p:cNvSpPr/>
          <p:nvPr/>
        </p:nvSpPr>
        <p:spPr>
          <a:xfrm>
            <a:off x="1207488" y="1910263"/>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72"/>
          <p:cNvSpPr/>
          <p:nvPr/>
        </p:nvSpPr>
        <p:spPr>
          <a:xfrm>
            <a:off x="7509588" y="191027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5" name="Shape 2425"/>
        <p:cNvGrpSpPr/>
        <p:nvPr/>
      </p:nvGrpSpPr>
      <p:grpSpPr>
        <a:xfrm>
          <a:off x="0" y="0"/>
          <a:ext cx="0" cy="0"/>
          <a:chOff x="0" y="0"/>
          <a:chExt cx="0" cy="0"/>
        </a:xfrm>
      </p:grpSpPr>
      <p:sp>
        <p:nvSpPr>
          <p:cNvPr id="2426" name="Google Shape;2426;p73"/>
          <p:cNvSpPr txBox="1"/>
          <p:nvPr>
            <p:ph type="title"/>
          </p:nvPr>
        </p:nvSpPr>
        <p:spPr>
          <a:xfrm>
            <a:off x="720000" y="557922"/>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THE SLIDE TITLE GOES HERE!</a:t>
            </a:r>
            <a:endParaRPr/>
          </a:p>
        </p:txBody>
      </p:sp>
      <p:sp>
        <p:nvSpPr>
          <p:cNvPr id="2427" name="Google Shape;2427;p73"/>
          <p:cNvSpPr txBox="1"/>
          <p:nvPr>
            <p:ph idx="1" type="subTitle"/>
          </p:nvPr>
        </p:nvSpPr>
        <p:spPr>
          <a:xfrm rot="-458">
            <a:off x="719995" y="1699173"/>
            <a:ext cx="4503600" cy="2198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Do you know what helps you make your point clear?</a:t>
            </a:r>
            <a:endParaRPr/>
          </a:p>
          <a:p>
            <a:pPr indent="0" lvl="0" marL="0" rtl="0" algn="l">
              <a:lnSpc>
                <a:spcPct val="100000"/>
              </a:lnSpc>
              <a:spcBef>
                <a:spcPts val="0"/>
              </a:spcBef>
              <a:spcAft>
                <a:spcPts val="0"/>
              </a:spcAft>
              <a:buSzPts val="1400"/>
              <a:buNone/>
            </a:pPr>
            <a:r>
              <a:rPr lang="en"/>
              <a:t>Lists like this one:</a:t>
            </a:r>
            <a:endParaRPr/>
          </a:p>
          <a:p>
            <a:pPr indent="-317500" lvl="0" marL="457200" rtl="0" algn="l">
              <a:lnSpc>
                <a:spcPct val="100000"/>
              </a:lnSpc>
              <a:spcBef>
                <a:spcPts val="1600"/>
              </a:spcBef>
              <a:spcAft>
                <a:spcPts val="0"/>
              </a:spcAft>
              <a:buSzPts val="1400"/>
              <a:buChar char="●"/>
            </a:pPr>
            <a:r>
              <a:rPr lang="en"/>
              <a:t>They’re simple </a:t>
            </a:r>
            <a:endParaRPr/>
          </a:p>
          <a:p>
            <a:pPr indent="-317500" lvl="0" marL="457200" rtl="0" algn="l">
              <a:lnSpc>
                <a:spcPct val="100000"/>
              </a:lnSpc>
              <a:spcBef>
                <a:spcPts val="0"/>
              </a:spcBef>
              <a:spcAft>
                <a:spcPts val="0"/>
              </a:spcAft>
              <a:buSzPts val="1400"/>
              <a:buChar char="●"/>
            </a:pPr>
            <a:r>
              <a:rPr lang="en"/>
              <a:t>You can organize your ideas clearly</a:t>
            </a:r>
            <a:endParaRPr/>
          </a:p>
          <a:p>
            <a:pPr indent="-317500" lvl="0" marL="457200" rtl="0" algn="l">
              <a:lnSpc>
                <a:spcPct val="100000"/>
              </a:lnSpc>
              <a:spcBef>
                <a:spcPts val="0"/>
              </a:spcBef>
              <a:spcAft>
                <a:spcPts val="0"/>
              </a:spcAft>
              <a:buSzPts val="1400"/>
              <a:buChar char="●"/>
            </a:pPr>
            <a:r>
              <a:rPr lang="en"/>
              <a:t>You’ll never forget to buy milk!</a:t>
            </a:r>
            <a:endParaRPr/>
          </a:p>
          <a:p>
            <a:pPr indent="0" lvl="0" marL="0" rtl="0" algn="l">
              <a:lnSpc>
                <a:spcPct val="100000"/>
              </a:lnSpc>
              <a:spcBef>
                <a:spcPts val="1600"/>
              </a:spcBef>
              <a:spcAft>
                <a:spcPts val="0"/>
              </a:spcAft>
              <a:buSzPts val="1400"/>
              <a:buNone/>
            </a:pPr>
            <a:r>
              <a:rPr lang="en"/>
              <a:t>And the most important thing: the audience won’t miss the point of your presentation</a:t>
            </a:r>
            <a:endParaRPr/>
          </a:p>
        </p:txBody>
      </p:sp>
      <p:grpSp>
        <p:nvGrpSpPr>
          <p:cNvPr id="2428" name="Google Shape;2428;p73"/>
          <p:cNvGrpSpPr/>
          <p:nvPr/>
        </p:nvGrpSpPr>
        <p:grpSpPr>
          <a:xfrm flipH="1" rot="10800000">
            <a:off x="4951090" y="1206311"/>
            <a:ext cx="2247772" cy="2281464"/>
            <a:chOff x="7374943" y="493061"/>
            <a:chExt cx="1769064" cy="1795580"/>
          </a:xfrm>
        </p:grpSpPr>
        <p:pic>
          <p:nvPicPr>
            <p:cNvPr id="2429" name="Google Shape;2429;p73"/>
            <p:cNvPicPr preferRelativeResize="0"/>
            <p:nvPr/>
          </p:nvPicPr>
          <p:blipFill rotWithShape="1">
            <a:blip r:embed="rId3">
              <a:alphaModFix/>
            </a:blip>
            <a:srcRect b="8687" l="0" r="0" t="6061"/>
            <a:stretch/>
          </p:blipFill>
          <p:spPr>
            <a:xfrm rot="7611348">
              <a:off x="7589821" y="787373"/>
              <a:ext cx="1339308" cy="1206956"/>
            </a:xfrm>
            <a:prstGeom prst="rect">
              <a:avLst/>
            </a:prstGeom>
            <a:noFill/>
            <a:ln>
              <a:noFill/>
            </a:ln>
            <a:effectLst>
              <a:outerShdw blurRad="142875" rotWithShape="0" algn="bl" dir="5460000" dist="76200">
                <a:srgbClr val="0E6790">
                  <a:alpha val="81960"/>
                </a:srgbClr>
              </a:outerShdw>
            </a:effectLst>
          </p:spPr>
        </p:pic>
        <p:grpSp>
          <p:nvGrpSpPr>
            <p:cNvPr id="2430" name="Google Shape;2430;p73"/>
            <p:cNvGrpSpPr/>
            <p:nvPr/>
          </p:nvGrpSpPr>
          <p:grpSpPr>
            <a:xfrm>
              <a:off x="8164220" y="1199575"/>
              <a:ext cx="615290" cy="284475"/>
              <a:chOff x="1791515" y="444625"/>
              <a:chExt cx="963346" cy="284475"/>
            </a:xfrm>
          </p:grpSpPr>
          <p:sp>
            <p:nvSpPr>
              <p:cNvPr id="2431" name="Google Shape;2431;p73"/>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3"/>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3"/>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434" name="Google Shape;2434;p73"/>
          <p:cNvPicPr preferRelativeResize="0"/>
          <p:nvPr/>
        </p:nvPicPr>
        <p:blipFill rotWithShape="1">
          <a:blip r:embed="rId4">
            <a:alphaModFix/>
          </a:blip>
          <a:srcRect b="0" l="0" r="0" t="4915"/>
          <a:stretch/>
        </p:blipFill>
        <p:spPr>
          <a:xfrm>
            <a:off x="7300125" y="3813100"/>
            <a:ext cx="831262" cy="790401"/>
          </a:xfrm>
          <a:prstGeom prst="rect">
            <a:avLst/>
          </a:prstGeom>
          <a:noFill/>
          <a:ln>
            <a:noFill/>
          </a:ln>
          <a:effectLst>
            <a:outerShdw blurRad="142875" rotWithShape="0" algn="bl" dir="5460000" dist="76200">
              <a:schemeClr val="dk1">
                <a:alpha val="74901"/>
              </a:schemeClr>
            </a:outerShdw>
          </a:effectLst>
        </p:spPr>
      </p:pic>
      <p:pic>
        <p:nvPicPr>
          <p:cNvPr id="2435" name="Google Shape;2435;p73"/>
          <p:cNvPicPr preferRelativeResize="0"/>
          <p:nvPr/>
        </p:nvPicPr>
        <p:blipFill rotWithShape="1">
          <a:blip r:embed="rId5">
            <a:alphaModFix/>
          </a:blip>
          <a:srcRect b="12004" l="12492" r="12342" t="18400"/>
          <a:stretch/>
        </p:blipFill>
        <p:spPr>
          <a:xfrm>
            <a:off x="-991275" y="1447545"/>
            <a:ext cx="1452025" cy="1344366"/>
          </a:xfrm>
          <a:prstGeom prst="rect">
            <a:avLst/>
          </a:prstGeom>
          <a:noFill/>
          <a:ln>
            <a:noFill/>
          </a:ln>
        </p:spPr>
      </p:pic>
      <p:pic>
        <p:nvPicPr>
          <p:cNvPr id="2436" name="Google Shape;2436;p73"/>
          <p:cNvPicPr preferRelativeResize="0"/>
          <p:nvPr/>
        </p:nvPicPr>
        <p:blipFill rotWithShape="1">
          <a:blip r:embed="rId6">
            <a:alphaModFix/>
          </a:blip>
          <a:srcRect b="0" l="0" r="0" t="0"/>
          <a:stretch/>
        </p:blipFill>
        <p:spPr>
          <a:xfrm>
            <a:off x="7435200" y="2379287"/>
            <a:ext cx="561101" cy="561101"/>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5" name="Shape 1855"/>
        <p:cNvGrpSpPr/>
        <p:nvPr/>
      </p:nvGrpSpPr>
      <p:grpSpPr>
        <a:xfrm>
          <a:off x="0" y="0"/>
          <a:ext cx="0" cy="0"/>
          <a:chOff x="0" y="0"/>
          <a:chExt cx="0" cy="0"/>
        </a:xfrm>
      </p:grpSpPr>
      <p:sp>
        <p:nvSpPr>
          <p:cNvPr id="1856" name="Google Shape;1856;p38"/>
          <p:cNvSpPr txBox="1"/>
          <p:nvPr>
            <p:ph idx="1" type="subTitle"/>
          </p:nvPr>
        </p:nvSpPr>
        <p:spPr>
          <a:xfrm>
            <a:off x="758975" y="1306200"/>
            <a:ext cx="7886400" cy="2258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900"/>
              <a:t>1. Complete lagori task</a:t>
            </a:r>
            <a:endParaRPr sz="1900"/>
          </a:p>
          <a:p>
            <a:pPr indent="0" lvl="0" marL="0" rtl="0" algn="l">
              <a:lnSpc>
                <a:spcPct val="115000"/>
              </a:lnSpc>
              <a:spcBef>
                <a:spcPts val="0"/>
              </a:spcBef>
              <a:spcAft>
                <a:spcPts val="0"/>
              </a:spcAft>
              <a:buClr>
                <a:schemeClr val="dk1"/>
              </a:buClr>
              <a:buSzPts val="1100"/>
              <a:buFont typeface="Arial"/>
              <a:buNone/>
            </a:pPr>
            <a:r>
              <a:rPr lang="en" sz="1900"/>
              <a:t>2. Move back to the starting zone and use the auto shortcut to get to loading zone</a:t>
            </a:r>
            <a:endParaRPr sz="1900"/>
          </a:p>
          <a:p>
            <a:pPr indent="0" lvl="0" marL="0" rtl="0" algn="l">
              <a:lnSpc>
                <a:spcPct val="115000"/>
              </a:lnSpc>
              <a:spcBef>
                <a:spcPts val="0"/>
              </a:spcBef>
              <a:spcAft>
                <a:spcPts val="0"/>
              </a:spcAft>
              <a:buClr>
                <a:schemeClr val="dk1"/>
              </a:buClr>
              <a:buSzPts val="1100"/>
              <a:buFont typeface="Arial"/>
              <a:buNone/>
            </a:pPr>
            <a:r>
              <a:rPr lang="en" sz="1900"/>
              <a:t>3. Load 3 shooting pieces using rack and passive loading mechanism</a:t>
            </a:r>
            <a:endParaRPr sz="2100"/>
          </a:p>
          <a:p>
            <a:pPr indent="0" lvl="0" marL="0" rtl="0" algn="l">
              <a:lnSpc>
                <a:spcPct val="115000"/>
              </a:lnSpc>
              <a:spcBef>
                <a:spcPts val="0"/>
              </a:spcBef>
              <a:spcAft>
                <a:spcPts val="0"/>
              </a:spcAft>
              <a:buClr>
                <a:schemeClr val="dk1"/>
              </a:buClr>
              <a:buSzPts val="1100"/>
              <a:buFont typeface="Arial"/>
              <a:buNone/>
            </a:pPr>
            <a:r>
              <a:rPr lang="en" sz="1900"/>
              <a:t>4.Move in front of the </a:t>
            </a:r>
            <a:r>
              <a:rPr lang="en" sz="1900"/>
              <a:t>tic</a:t>
            </a:r>
            <a:r>
              <a:rPr lang="en" sz="1900"/>
              <a:t>-tac-toe area and launch pallets (1st row/2nd row) 3x horizontal</a:t>
            </a:r>
            <a:endParaRPr sz="1900"/>
          </a:p>
          <a:p>
            <a:pPr indent="0" lvl="0" marL="0" rtl="0" algn="l">
              <a:lnSpc>
                <a:spcPct val="115000"/>
              </a:lnSpc>
              <a:spcBef>
                <a:spcPts val="0"/>
              </a:spcBef>
              <a:spcAft>
                <a:spcPts val="0"/>
              </a:spcAft>
              <a:buClr>
                <a:schemeClr val="dk1"/>
              </a:buClr>
              <a:buSzPts val="1100"/>
              <a:buFont typeface="Arial"/>
              <a:buNone/>
            </a:pPr>
            <a:r>
              <a:rPr lang="en" sz="1900"/>
              <a:t>5.Repeat loading and shooting process till the end</a:t>
            </a:r>
            <a:endParaRPr sz="1900"/>
          </a:p>
          <a:p>
            <a:pPr indent="0" lvl="0" marL="0" rtl="0" algn="l">
              <a:lnSpc>
                <a:spcPct val="115000"/>
              </a:lnSpc>
              <a:spcBef>
                <a:spcPts val="0"/>
              </a:spcBef>
              <a:spcAft>
                <a:spcPts val="0"/>
              </a:spcAft>
              <a:buClr>
                <a:schemeClr val="dk1"/>
              </a:buClr>
              <a:buSzPts val="1100"/>
              <a:buFont typeface="Arial"/>
              <a:buNone/>
            </a:pPr>
            <a:r>
              <a:t/>
            </a:r>
            <a:endParaRPr sz="1900"/>
          </a:p>
        </p:txBody>
      </p:sp>
      <p:sp>
        <p:nvSpPr>
          <p:cNvPr id="1857" name="Google Shape;1857;p38"/>
          <p:cNvSpPr txBox="1"/>
          <p:nvPr>
            <p:ph type="title"/>
          </p:nvPr>
        </p:nvSpPr>
        <p:spPr>
          <a:xfrm>
            <a:off x="2409525" y="569875"/>
            <a:ext cx="3763500" cy="84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GAME PLAN</a:t>
            </a:r>
            <a:endParaRPr>
              <a:solidFill>
                <a:schemeClr val="lt2"/>
              </a:solidFill>
            </a:endParaRPr>
          </a:p>
        </p:txBody>
      </p:sp>
      <p:pic>
        <p:nvPicPr>
          <p:cNvPr id="1858" name="Google Shape;1858;p38"/>
          <p:cNvPicPr preferRelativeResize="0"/>
          <p:nvPr/>
        </p:nvPicPr>
        <p:blipFill rotWithShape="1">
          <a:blip r:embed="rId3">
            <a:alphaModFix/>
          </a:blip>
          <a:srcRect b="0" l="0" r="0" t="0"/>
          <a:stretch/>
        </p:blipFill>
        <p:spPr>
          <a:xfrm>
            <a:off x="-973975" y="52450"/>
            <a:ext cx="1556101" cy="1556101"/>
          </a:xfrm>
          <a:prstGeom prst="rect">
            <a:avLst/>
          </a:prstGeom>
          <a:noFill/>
          <a:ln>
            <a:noFill/>
          </a:ln>
        </p:spPr>
      </p:pic>
      <p:pic>
        <p:nvPicPr>
          <p:cNvPr id="1859" name="Google Shape;1859;p38"/>
          <p:cNvPicPr preferRelativeResize="0"/>
          <p:nvPr/>
        </p:nvPicPr>
        <p:blipFill rotWithShape="1">
          <a:blip r:embed="rId4">
            <a:alphaModFix/>
          </a:blip>
          <a:srcRect b="12004" l="12492" r="12342" t="18400"/>
          <a:stretch/>
        </p:blipFill>
        <p:spPr>
          <a:xfrm>
            <a:off x="8535075" y="3612525"/>
            <a:ext cx="1212049" cy="1122175"/>
          </a:xfrm>
          <a:prstGeom prst="rect">
            <a:avLst/>
          </a:prstGeom>
          <a:noFill/>
          <a:ln>
            <a:noFill/>
          </a:ln>
        </p:spPr>
      </p:pic>
      <p:grpSp>
        <p:nvGrpSpPr>
          <p:cNvPr id="1860" name="Google Shape;1860;p38"/>
          <p:cNvGrpSpPr/>
          <p:nvPr/>
        </p:nvGrpSpPr>
        <p:grpSpPr>
          <a:xfrm flipH="1" rot="-6992135">
            <a:off x="3932973" y="3392883"/>
            <a:ext cx="1538390" cy="1561449"/>
            <a:chOff x="7374943" y="493061"/>
            <a:chExt cx="1769064" cy="1795580"/>
          </a:xfrm>
        </p:grpSpPr>
        <p:pic>
          <p:nvPicPr>
            <p:cNvPr id="1861" name="Google Shape;1861;p38"/>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1862" name="Google Shape;1862;p38"/>
            <p:cNvGrpSpPr/>
            <p:nvPr/>
          </p:nvGrpSpPr>
          <p:grpSpPr>
            <a:xfrm>
              <a:off x="8164220" y="1199575"/>
              <a:ext cx="615290" cy="284475"/>
              <a:chOff x="1791515" y="444625"/>
              <a:chExt cx="963346" cy="284475"/>
            </a:xfrm>
          </p:grpSpPr>
          <p:sp>
            <p:nvSpPr>
              <p:cNvPr id="1863" name="Google Shape;1863;p38"/>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38"/>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38"/>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0" name="Shape 2440"/>
        <p:cNvGrpSpPr/>
        <p:nvPr/>
      </p:nvGrpSpPr>
      <p:grpSpPr>
        <a:xfrm>
          <a:off x="0" y="0"/>
          <a:ext cx="0" cy="0"/>
          <a:chOff x="0" y="0"/>
          <a:chExt cx="0" cy="0"/>
        </a:xfrm>
      </p:grpSpPr>
      <p:sp>
        <p:nvSpPr>
          <p:cNvPr id="2441" name="Google Shape;2441;p74"/>
          <p:cNvSpPr txBox="1"/>
          <p:nvPr>
            <p:ph idx="1" type="subTitle"/>
          </p:nvPr>
        </p:nvSpPr>
        <p:spPr>
          <a:xfrm>
            <a:off x="1105200" y="2900659"/>
            <a:ext cx="33144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Saturn has several rings. It's composed of hydrogen and helium</a:t>
            </a:r>
            <a:endParaRPr/>
          </a:p>
        </p:txBody>
      </p:sp>
      <p:sp>
        <p:nvSpPr>
          <p:cNvPr id="2442" name="Google Shape;2442;p74"/>
          <p:cNvSpPr txBox="1"/>
          <p:nvPr>
            <p:ph idx="2" type="subTitle"/>
          </p:nvPr>
        </p:nvSpPr>
        <p:spPr>
          <a:xfrm>
            <a:off x="4724409" y="2900659"/>
            <a:ext cx="33144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Neptune is the fourth-largest planet by diameter in the Solar System </a:t>
            </a:r>
            <a:endParaRPr/>
          </a:p>
        </p:txBody>
      </p:sp>
      <p:sp>
        <p:nvSpPr>
          <p:cNvPr id="2443" name="Google Shape;2443;p74"/>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SOME TYPES </a:t>
            </a:r>
            <a:r>
              <a:rPr lang="en">
                <a:solidFill>
                  <a:schemeClr val="lt2"/>
                </a:solidFill>
              </a:rPr>
              <a:t>OF MODELING</a:t>
            </a:r>
            <a:endParaRPr>
              <a:solidFill>
                <a:schemeClr val="lt2"/>
              </a:solidFill>
            </a:endParaRPr>
          </a:p>
        </p:txBody>
      </p:sp>
      <p:sp>
        <p:nvSpPr>
          <p:cNvPr id="2444" name="Google Shape;2444;p74"/>
          <p:cNvSpPr txBox="1"/>
          <p:nvPr>
            <p:ph idx="3" type="title"/>
          </p:nvPr>
        </p:nvSpPr>
        <p:spPr>
          <a:xfrm>
            <a:off x="1105200" y="2600809"/>
            <a:ext cx="3314400" cy="2997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DESCRIPTIVE</a:t>
            </a:r>
            <a:endParaRPr/>
          </a:p>
        </p:txBody>
      </p:sp>
      <p:sp>
        <p:nvSpPr>
          <p:cNvPr id="2445" name="Google Shape;2445;p74"/>
          <p:cNvSpPr txBox="1"/>
          <p:nvPr>
            <p:ph idx="4" type="title"/>
          </p:nvPr>
        </p:nvSpPr>
        <p:spPr>
          <a:xfrm>
            <a:off x="4724409" y="2600809"/>
            <a:ext cx="3314400" cy="2997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ANALYTICAL</a:t>
            </a:r>
            <a:endParaRPr/>
          </a:p>
        </p:txBody>
      </p:sp>
      <p:grpSp>
        <p:nvGrpSpPr>
          <p:cNvPr id="2446" name="Google Shape;2446;p74"/>
          <p:cNvGrpSpPr/>
          <p:nvPr/>
        </p:nvGrpSpPr>
        <p:grpSpPr>
          <a:xfrm>
            <a:off x="2539076" y="2034401"/>
            <a:ext cx="446637" cy="395547"/>
            <a:chOff x="4060938" y="2598392"/>
            <a:chExt cx="446637" cy="395547"/>
          </a:xfrm>
        </p:grpSpPr>
        <p:sp>
          <p:nvSpPr>
            <p:cNvPr id="2447" name="Google Shape;2447;p74"/>
            <p:cNvSpPr/>
            <p:nvPr/>
          </p:nvSpPr>
          <p:spPr>
            <a:xfrm>
              <a:off x="4106938" y="2623458"/>
              <a:ext cx="17519" cy="17489"/>
            </a:xfrm>
            <a:custGeom>
              <a:rect b="b" l="l" r="r" t="t"/>
              <a:pathLst>
                <a:path extrusionOk="0" h="584" w="585">
                  <a:moveTo>
                    <a:pt x="292" y="1"/>
                  </a:moveTo>
                  <a:cubicBezTo>
                    <a:pt x="131" y="1"/>
                    <a:pt x="0" y="132"/>
                    <a:pt x="0" y="292"/>
                  </a:cubicBezTo>
                  <a:cubicBezTo>
                    <a:pt x="0" y="453"/>
                    <a:pt x="131" y="584"/>
                    <a:pt x="292" y="584"/>
                  </a:cubicBezTo>
                  <a:cubicBezTo>
                    <a:pt x="454" y="584"/>
                    <a:pt x="584" y="453"/>
                    <a:pt x="584" y="292"/>
                  </a:cubicBezTo>
                  <a:cubicBezTo>
                    <a:pt x="584" y="132"/>
                    <a:pt x="454" y="1"/>
                    <a:pt x="2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74"/>
            <p:cNvSpPr/>
            <p:nvPr/>
          </p:nvSpPr>
          <p:spPr>
            <a:xfrm>
              <a:off x="4140479" y="2623398"/>
              <a:ext cx="17579" cy="17579"/>
            </a:xfrm>
            <a:custGeom>
              <a:rect b="b" l="l" r="r" t="t"/>
              <a:pathLst>
                <a:path extrusionOk="0" h="587" w="587">
                  <a:moveTo>
                    <a:pt x="293" y="1"/>
                  </a:moveTo>
                  <a:cubicBezTo>
                    <a:pt x="132" y="1"/>
                    <a:pt x="0" y="133"/>
                    <a:pt x="0" y="294"/>
                  </a:cubicBezTo>
                  <a:cubicBezTo>
                    <a:pt x="0" y="456"/>
                    <a:pt x="132" y="587"/>
                    <a:pt x="293" y="587"/>
                  </a:cubicBezTo>
                  <a:cubicBezTo>
                    <a:pt x="455" y="587"/>
                    <a:pt x="586" y="456"/>
                    <a:pt x="586" y="294"/>
                  </a:cubicBezTo>
                  <a:cubicBezTo>
                    <a:pt x="586" y="133"/>
                    <a:pt x="455" y="1"/>
                    <a:pt x="2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74"/>
            <p:cNvSpPr/>
            <p:nvPr/>
          </p:nvSpPr>
          <p:spPr>
            <a:xfrm>
              <a:off x="4173930" y="2623398"/>
              <a:ext cx="17579" cy="17579"/>
            </a:xfrm>
            <a:custGeom>
              <a:rect b="b" l="l" r="r" t="t"/>
              <a:pathLst>
                <a:path extrusionOk="0" h="587" w="587">
                  <a:moveTo>
                    <a:pt x="294" y="1"/>
                  </a:moveTo>
                  <a:cubicBezTo>
                    <a:pt x="131" y="1"/>
                    <a:pt x="1" y="133"/>
                    <a:pt x="1" y="294"/>
                  </a:cubicBezTo>
                  <a:cubicBezTo>
                    <a:pt x="1" y="456"/>
                    <a:pt x="131" y="587"/>
                    <a:pt x="294" y="587"/>
                  </a:cubicBezTo>
                  <a:cubicBezTo>
                    <a:pt x="455" y="587"/>
                    <a:pt x="587" y="456"/>
                    <a:pt x="587" y="294"/>
                  </a:cubicBezTo>
                  <a:cubicBezTo>
                    <a:pt x="587" y="133"/>
                    <a:pt x="455" y="1"/>
                    <a:pt x="2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74"/>
            <p:cNvSpPr/>
            <p:nvPr/>
          </p:nvSpPr>
          <p:spPr>
            <a:xfrm>
              <a:off x="4060938" y="2598392"/>
              <a:ext cx="446637" cy="395547"/>
            </a:xfrm>
            <a:custGeom>
              <a:rect b="b" l="l" r="r" t="t"/>
              <a:pathLst>
                <a:path extrusionOk="0" h="13208" w="14914">
                  <a:moveTo>
                    <a:pt x="735" y="1"/>
                  </a:moveTo>
                  <a:cubicBezTo>
                    <a:pt x="330" y="1"/>
                    <a:pt x="0" y="330"/>
                    <a:pt x="0" y="735"/>
                  </a:cubicBezTo>
                  <a:lnTo>
                    <a:pt x="0" y="12473"/>
                  </a:lnTo>
                  <a:cubicBezTo>
                    <a:pt x="0" y="12878"/>
                    <a:pt x="330" y="13208"/>
                    <a:pt x="735" y="13208"/>
                  </a:cubicBezTo>
                  <a:lnTo>
                    <a:pt x="14177" y="13208"/>
                  </a:lnTo>
                  <a:cubicBezTo>
                    <a:pt x="14583" y="13208"/>
                    <a:pt x="14912" y="12878"/>
                    <a:pt x="14912" y="12473"/>
                  </a:cubicBezTo>
                  <a:lnTo>
                    <a:pt x="14912" y="11652"/>
                  </a:lnTo>
                  <a:cubicBezTo>
                    <a:pt x="14912" y="11532"/>
                    <a:pt x="14814" y="11433"/>
                    <a:pt x="14693" y="11433"/>
                  </a:cubicBezTo>
                  <a:cubicBezTo>
                    <a:pt x="14573" y="11433"/>
                    <a:pt x="14475" y="11532"/>
                    <a:pt x="14475" y="11652"/>
                  </a:cubicBezTo>
                  <a:lnTo>
                    <a:pt x="14475" y="12473"/>
                  </a:lnTo>
                  <a:cubicBezTo>
                    <a:pt x="14475" y="12638"/>
                    <a:pt x="14342" y="12772"/>
                    <a:pt x="14177" y="12772"/>
                  </a:cubicBezTo>
                  <a:lnTo>
                    <a:pt x="735" y="12772"/>
                  </a:lnTo>
                  <a:cubicBezTo>
                    <a:pt x="571" y="12772"/>
                    <a:pt x="437" y="12638"/>
                    <a:pt x="437" y="12473"/>
                  </a:cubicBezTo>
                  <a:lnTo>
                    <a:pt x="437" y="2310"/>
                  </a:lnTo>
                  <a:lnTo>
                    <a:pt x="14477" y="2310"/>
                  </a:lnTo>
                  <a:lnTo>
                    <a:pt x="14477" y="10647"/>
                  </a:lnTo>
                  <a:cubicBezTo>
                    <a:pt x="14475" y="10769"/>
                    <a:pt x="14573" y="10866"/>
                    <a:pt x="14694" y="10866"/>
                  </a:cubicBezTo>
                  <a:cubicBezTo>
                    <a:pt x="14815" y="10866"/>
                    <a:pt x="14913" y="10768"/>
                    <a:pt x="14913" y="10647"/>
                  </a:cubicBezTo>
                  <a:lnTo>
                    <a:pt x="14913" y="735"/>
                  </a:lnTo>
                  <a:cubicBezTo>
                    <a:pt x="14913" y="330"/>
                    <a:pt x="14584" y="1"/>
                    <a:pt x="14179" y="1"/>
                  </a:cubicBezTo>
                  <a:lnTo>
                    <a:pt x="5300" y="1"/>
                  </a:lnTo>
                  <a:cubicBezTo>
                    <a:pt x="5180" y="1"/>
                    <a:pt x="5082" y="99"/>
                    <a:pt x="5082" y="219"/>
                  </a:cubicBezTo>
                  <a:cubicBezTo>
                    <a:pt x="5082" y="340"/>
                    <a:pt x="5180" y="437"/>
                    <a:pt x="5300" y="437"/>
                  </a:cubicBezTo>
                  <a:lnTo>
                    <a:pt x="14179" y="437"/>
                  </a:lnTo>
                  <a:cubicBezTo>
                    <a:pt x="14343" y="437"/>
                    <a:pt x="14477" y="571"/>
                    <a:pt x="14477" y="735"/>
                  </a:cubicBezTo>
                  <a:lnTo>
                    <a:pt x="14477" y="1873"/>
                  </a:lnTo>
                  <a:lnTo>
                    <a:pt x="436" y="1873"/>
                  </a:lnTo>
                  <a:lnTo>
                    <a:pt x="436" y="735"/>
                  </a:lnTo>
                  <a:cubicBezTo>
                    <a:pt x="436" y="571"/>
                    <a:pt x="569" y="437"/>
                    <a:pt x="734" y="437"/>
                  </a:cubicBezTo>
                  <a:lnTo>
                    <a:pt x="4283" y="437"/>
                  </a:lnTo>
                  <a:cubicBezTo>
                    <a:pt x="4404" y="437"/>
                    <a:pt x="4502" y="340"/>
                    <a:pt x="4502" y="219"/>
                  </a:cubicBezTo>
                  <a:cubicBezTo>
                    <a:pt x="4502" y="99"/>
                    <a:pt x="4404" y="1"/>
                    <a:pt x="428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74"/>
            <p:cNvSpPr/>
            <p:nvPr/>
          </p:nvSpPr>
          <p:spPr>
            <a:xfrm>
              <a:off x="4101068" y="2696170"/>
              <a:ext cx="24437" cy="13087"/>
            </a:xfrm>
            <a:custGeom>
              <a:rect b="b" l="l" r="r" t="t"/>
              <a:pathLst>
                <a:path extrusionOk="0" h="437" w="816">
                  <a:moveTo>
                    <a:pt x="220" y="0"/>
                  </a:moveTo>
                  <a:cubicBezTo>
                    <a:pt x="99" y="0"/>
                    <a:pt x="1" y="99"/>
                    <a:pt x="1" y="219"/>
                  </a:cubicBezTo>
                  <a:cubicBezTo>
                    <a:pt x="1" y="339"/>
                    <a:pt x="99" y="437"/>
                    <a:pt x="220" y="437"/>
                  </a:cubicBezTo>
                  <a:lnTo>
                    <a:pt x="597" y="437"/>
                  </a:lnTo>
                  <a:cubicBezTo>
                    <a:pt x="718" y="437"/>
                    <a:pt x="816" y="339"/>
                    <a:pt x="816" y="219"/>
                  </a:cubicBezTo>
                  <a:cubicBezTo>
                    <a:pt x="816" y="99"/>
                    <a:pt x="718" y="0"/>
                    <a:pt x="5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74"/>
            <p:cNvSpPr/>
            <p:nvPr/>
          </p:nvSpPr>
          <p:spPr>
            <a:xfrm>
              <a:off x="4141707" y="2696170"/>
              <a:ext cx="54504" cy="13087"/>
            </a:xfrm>
            <a:custGeom>
              <a:rect b="b" l="l" r="r" t="t"/>
              <a:pathLst>
                <a:path extrusionOk="0" h="437" w="1820">
                  <a:moveTo>
                    <a:pt x="220" y="0"/>
                  </a:moveTo>
                  <a:cubicBezTo>
                    <a:pt x="99" y="0"/>
                    <a:pt x="1" y="99"/>
                    <a:pt x="1" y="219"/>
                  </a:cubicBezTo>
                  <a:cubicBezTo>
                    <a:pt x="1" y="339"/>
                    <a:pt x="99" y="437"/>
                    <a:pt x="220" y="437"/>
                  </a:cubicBezTo>
                  <a:lnTo>
                    <a:pt x="1601" y="437"/>
                  </a:lnTo>
                  <a:cubicBezTo>
                    <a:pt x="1721" y="437"/>
                    <a:pt x="1820" y="339"/>
                    <a:pt x="1820" y="219"/>
                  </a:cubicBezTo>
                  <a:cubicBezTo>
                    <a:pt x="1820" y="99"/>
                    <a:pt x="1721" y="0"/>
                    <a:pt x="160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74"/>
            <p:cNvSpPr/>
            <p:nvPr/>
          </p:nvSpPr>
          <p:spPr>
            <a:xfrm>
              <a:off x="4101068" y="2727376"/>
              <a:ext cx="24437" cy="13117"/>
            </a:xfrm>
            <a:custGeom>
              <a:rect b="b" l="l" r="r" t="t"/>
              <a:pathLst>
                <a:path extrusionOk="0" h="438" w="816">
                  <a:moveTo>
                    <a:pt x="220" y="1"/>
                  </a:moveTo>
                  <a:cubicBezTo>
                    <a:pt x="99" y="1"/>
                    <a:pt x="1" y="99"/>
                    <a:pt x="1" y="219"/>
                  </a:cubicBezTo>
                  <a:cubicBezTo>
                    <a:pt x="1" y="340"/>
                    <a:pt x="99" y="438"/>
                    <a:pt x="220" y="438"/>
                  </a:cubicBezTo>
                  <a:lnTo>
                    <a:pt x="597" y="438"/>
                  </a:lnTo>
                  <a:cubicBezTo>
                    <a:pt x="718" y="438"/>
                    <a:pt x="816" y="340"/>
                    <a:pt x="816" y="219"/>
                  </a:cubicBezTo>
                  <a:cubicBezTo>
                    <a:pt x="816" y="99"/>
                    <a:pt x="718" y="1"/>
                    <a:pt x="5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74"/>
            <p:cNvSpPr/>
            <p:nvPr/>
          </p:nvSpPr>
          <p:spPr>
            <a:xfrm>
              <a:off x="4141707" y="2727376"/>
              <a:ext cx="54504" cy="13117"/>
            </a:xfrm>
            <a:custGeom>
              <a:rect b="b" l="l" r="r" t="t"/>
              <a:pathLst>
                <a:path extrusionOk="0" h="438" w="1820">
                  <a:moveTo>
                    <a:pt x="220" y="1"/>
                  </a:moveTo>
                  <a:cubicBezTo>
                    <a:pt x="99" y="1"/>
                    <a:pt x="1" y="99"/>
                    <a:pt x="1" y="219"/>
                  </a:cubicBezTo>
                  <a:cubicBezTo>
                    <a:pt x="1" y="341"/>
                    <a:pt x="99" y="438"/>
                    <a:pt x="220" y="438"/>
                  </a:cubicBezTo>
                  <a:lnTo>
                    <a:pt x="1601" y="438"/>
                  </a:lnTo>
                  <a:cubicBezTo>
                    <a:pt x="1721" y="438"/>
                    <a:pt x="1820" y="340"/>
                    <a:pt x="1820" y="219"/>
                  </a:cubicBezTo>
                  <a:cubicBezTo>
                    <a:pt x="1820" y="99"/>
                    <a:pt x="1721" y="1"/>
                    <a:pt x="16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74"/>
            <p:cNvSpPr/>
            <p:nvPr/>
          </p:nvSpPr>
          <p:spPr>
            <a:xfrm>
              <a:off x="4101068" y="2758641"/>
              <a:ext cx="24437" cy="13117"/>
            </a:xfrm>
            <a:custGeom>
              <a:rect b="b" l="l" r="r" t="t"/>
              <a:pathLst>
                <a:path extrusionOk="0" h="438" w="816">
                  <a:moveTo>
                    <a:pt x="220" y="1"/>
                  </a:moveTo>
                  <a:cubicBezTo>
                    <a:pt x="99" y="1"/>
                    <a:pt x="1" y="98"/>
                    <a:pt x="1" y="218"/>
                  </a:cubicBezTo>
                  <a:cubicBezTo>
                    <a:pt x="1" y="339"/>
                    <a:pt x="99" y="437"/>
                    <a:pt x="220" y="437"/>
                  </a:cubicBezTo>
                  <a:lnTo>
                    <a:pt x="597" y="437"/>
                  </a:lnTo>
                  <a:cubicBezTo>
                    <a:pt x="718" y="437"/>
                    <a:pt x="816" y="339"/>
                    <a:pt x="816" y="218"/>
                  </a:cubicBezTo>
                  <a:cubicBezTo>
                    <a:pt x="816" y="98"/>
                    <a:pt x="718" y="1"/>
                    <a:pt x="5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74"/>
            <p:cNvSpPr/>
            <p:nvPr/>
          </p:nvSpPr>
          <p:spPr>
            <a:xfrm>
              <a:off x="4162371" y="2758641"/>
              <a:ext cx="108859" cy="13117"/>
            </a:xfrm>
            <a:custGeom>
              <a:rect b="b" l="l" r="r" t="t"/>
              <a:pathLst>
                <a:path extrusionOk="0" h="438" w="3635">
                  <a:moveTo>
                    <a:pt x="219" y="1"/>
                  </a:moveTo>
                  <a:cubicBezTo>
                    <a:pt x="99" y="1"/>
                    <a:pt x="0" y="98"/>
                    <a:pt x="0" y="218"/>
                  </a:cubicBezTo>
                  <a:cubicBezTo>
                    <a:pt x="0" y="339"/>
                    <a:pt x="99" y="437"/>
                    <a:pt x="219" y="437"/>
                  </a:cubicBezTo>
                  <a:lnTo>
                    <a:pt x="3416" y="437"/>
                  </a:lnTo>
                  <a:cubicBezTo>
                    <a:pt x="3536" y="437"/>
                    <a:pt x="3635" y="339"/>
                    <a:pt x="3635" y="218"/>
                  </a:cubicBezTo>
                  <a:cubicBezTo>
                    <a:pt x="3635" y="98"/>
                    <a:pt x="3536" y="1"/>
                    <a:pt x="34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74"/>
            <p:cNvSpPr/>
            <p:nvPr/>
          </p:nvSpPr>
          <p:spPr>
            <a:xfrm>
              <a:off x="4101068" y="2789846"/>
              <a:ext cx="24437" cy="13117"/>
            </a:xfrm>
            <a:custGeom>
              <a:rect b="b" l="l" r="r" t="t"/>
              <a:pathLst>
                <a:path extrusionOk="0" h="438" w="816">
                  <a:moveTo>
                    <a:pt x="220" y="1"/>
                  </a:moveTo>
                  <a:cubicBezTo>
                    <a:pt x="99" y="1"/>
                    <a:pt x="1" y="99"/>
                    <a:pt x="1" y="220"/>
                  </a:cubicBezTo>
                  <a:cubicBezTo>
                    <a:pt x="1" y="340"/>
                    <a:pt x="99" y="437"/>
                    <a:pt x="220" y="437"/>
                  </a:cubicBezTo>
                  <a:lnTo>
                    <a:pt x="597" y="437"/>
                  </a:lnTo>
                  <a:cubicBezTo>
                    <a:pt x="718" y="437"/>
                    <a:pt x="816" y="340"/>
                    <a:pt x="816" y="220"/>
                  </a:cubicBezTo>
                  <a:cubicBezTo>
                    <a:pt x="816" y="99"/>
                    <a:pt x="718" y="1"/>
                    <a:pt x="5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74"/>
            <p:cNvSpPr/>
            <p:nvPr/>
          </p:nvSpPr>
          <p:spPr>
            <a:xfrm>
              <a:off x="4159046" y="2789846"/>
              <a:ext cx="56481" cy="13117"/>
            </a:xfrm>
            <a:custGeom>
              <a:rect b="b" l="l" r="r" t="t"/>
              <a:pathLst>
                <a:path extrusionOk="0" h="438" w="1886">
                  <a:moveTo>
                    <a:pt x="219" y="1"/>
                  </a:moveTo>
                  <a:cubicBezTo>
                    <a:pt x="99" y="1"/>
                    <a:pt x="1" y="99"/>
                    <a:pt x="1" y="220"/>
                  </a:cubicBezTo>
                  <a:cubicBezTo>
                    <a:pt x="1" y="340"/>
                    <a:pt x="99" y="437"/>
                    <a:pt x="219" y="437"/>
                  </a:cubicBezTo>
                  <a:lnTo>
                    <a:pt x="1666" y="437"/>
                  </a:lnTo>
                  <a:cubicBezTo>
                    <a:pt x="1787" y="437"/>
                    <a:pt x="1885" y="340"/>
                    <a:pt x="1885" y="220"/>
                  </a:cubicBezTo>
                  <a:cubicBezTo>
                    <a:pt x="1885" y="99"/>
                    <a:pt x="1787" y="1"/>
                    <a:pt x="16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74"/>
            <p:cNvSpPr/>
            <p:nvPr/>
          </p:nvSpPr>
          <p:spPr>
            <a:xfrm>
              <a:off x="4101068" y="2821081"/>
              <a:ext cx="24437" cy="13117"/>
            </a:xfrm>
            <a:custGeom>
              <a:rect b="b" l="l" r="r" t="t"/>
              <a:pathLst>
                <a:path extrusionOk="0" h="438" w="816">
                  <a:moveTo>
                    <a:pt x="220" y="0"/>
                  </a:moveTo>
                  <a:cubicBezTo>
                    <a:pt x="99" y="0"/>
                    <a:pt x="1" y="98"/>
                    <a:pt x="1" y="219"/>
                  </a:cubicBezTo>
                  <a:cubicBezTo>
                    <a:pt x="1" y="339"/>
                    <a:pt x="99" y="438"/>
                    <a:pt x="220" y="438"/>
                  </a:cubicBezTo>
                  <a:lnTo>
                    <a:pt x="597" y="438"/>
                  </a:lnTo>
                  <a:cubicBezTo>
                    <a:pt x="718" y="438"/>
                    <a:pt x="816" y="339"/>
                    <a:pt x="816" y="219"/>
                  </a:cubicBezTo>
                  <a:cubicBezTo>
                    <a:pt x="816" y="98"/>
                    <a:pt x="718" y="0"/>
                    <a:pt x="5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74"/>
            <p:cNvSpPr/>
            <p:nvPr/>
          </p:nvSpPr>
          <p:spPr>
            <a:xfrm>
              <a:off x="4141707" y="2821081"/>
              <a:ext cx="25845" cy="13117"/>
            </a:xfrm>
            <a:custGeom>
              <a:rect b="b" l="l" r="r" t="t"/>
              <a:pathLst>
                <a:path extrusionOk="0" h="438" w="863">
                  <a:moveTo>
                    <a:pt x="220" y="0"/>
                  </a:moveTo>
                  <a:cubicBezTo>
                    <a:pt x="99" y="0"/>
                    <a:pt x="1" y="98"/>
                    <a:pt x="1" y="219"/>
                  </a:cubicBezTo>
                  <a:cubicBezTo>
                    <a:pt x="1" y="339"/>
                    <a:pt x="99" y="438"/>
                    <a:pt x="220" y="438"/>
                  </a:cubicBezTo>
                  <a:lnTo>
                    <a:pt x="643" y="438"/>
                  </a:lnTo>
                  <a:cubicBezTo>
                    <a:pt x="764" y="438"/>
                    <a:pt x="862" y="339"/>
                    <a:pt x="862" y="219"/>
                  </a:cubicBezTo>
                  <a:cubicBezTo>
                    <a:pt x="862" y="98"/>
                    <a:pt x="764"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74"/>
            <p:cNvSpPr/>
            <p:nvPr/>
          </p:nvSpPr>
          <p:spPr>
            <a:xfrm>
              <a:off x="4183064" y="2821081"/>
              <a:ext cx="57948" cy="13117"/>
            </a:xfrm>
            <a:custGeom>
              <a:rect b="b" l="l" r="r" t="t"/>
              <a:pathLst>
                <a:path extrusionOk="0" h="438" w="1935">
                  <a:moveTo>
                    <a:pt x="219" y="0"/>
                  </a:moveTo>
                  <a:cubicBezTo>
                    <a:pt x="98" y="0"/>
                    <a:pt x="0" y="98"/>
                    <a:pt x="0" y="219"/>
                  </a:cubicBezTo>
                  <a:cubicBezTo>
                    <a:pt x="0" y="339"/>
                    <a:pt x="98" y="438"/>
                    <a:pt x="219" y="438"/>
                  </a:cubicBezTo>
                  <a:lnTo>
                    <a:pt x="1716" y="438"/>
                  </a:lnTo>
                  <a:cubicBezTo>
                    <a:pt x="1838" y="438"/>
                    <a:pt x="1935" y="340"/>
                    <a:pt x="1935" y="219"/>
                  </a:cubicBezTo>
                  <a:cubicBezTo>
                    <a:pt x="1935" y="98"/>
                    <a:pt x="1836" y="0"/>
                    <a:pt x="17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74"/>
            <p:cNvSpPr/>
            <p:nvPr/>
          </p:nvSpPr>
          <p:spPr>
            <a:xfrm>
              <a:off x="4101068" y="2850999"/>
              <a:ext cx="24437" cy="13087"/>
            </a:xfrm>
            <a:custGeom>
              <a:rect b="b" l="l" r="r" t="t"/>
              <a:pathLst>
                <a:path extrusionOk="0" h="437" w="816">
                  <a:moveTo>
                    <a:pt x="220" y="0"/>
                  </a:moveTo>
                  <a:cubicBezTo>
                    <a:pt x="99" y="0"/>
                    <a:pt x="1" y="99"/>
                    <a:pt x="1" y="219"/>
                  </a:cubicBezTo>
                  <a:cubicBezTo>
                    <a:pt x="1" y="339"/>
                    <a:pt x="99" y="437"/>
                    <a:pt x="220" y="437"/>
                  </a:cubicBezTo>
                  <a:lnTo>
                    <a:pt x="597" y="437"/>
                  </a:lnTo>
                  <a:cubicBezTo>
                    <a:pt x="718" y="437"/>
                    <a:pt x="816" y="339"/>
                    <a:pt x="816" y="219"/>
                  </a:cubicBezTo>
                  <a:cubicBezTo>
                    <a:pt x="816" y="99"/>
                    <a:pt x="718" y="0"/>
                    <a:pt x="5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74"/>
            <p:cNvSpPr/>
            <p:nvPr/>
          </p:nvSpPr>
          <p:spPr>
            <a:xfrm>
              <a:off x="4162401" y="2850999"/>
              <a:ext cx="33811" cy="13087"/>
            </a:xfrm>
            <a:custGeom>
              <a:rect b="b" l="l" r="r" t="t"/>
              <a:pathLst>
                <a:path extrusionOk="0" h="437" w="1129">
                  <a:moveTo>
                    <a:pt x="219" y="0"/>
                  </a:moveTo>
                  <a:cubicBezTo>
                    <a:pt x="99" y="0"/>
                    <a:pt x="1" y="99"/>
                    <a:pt x="1" y="219"/>
                  </a:cubicBezTo>
                  <a:cubicBezTo>
                    <a:pt x="1" y="339"/>
                    <a:pt x="99" y="437"/>
                    <a:pt x="219" y="437"/>
                  </a:cubicBezTo>
                  <a:lnTo>
                    <a:pt x="910" y="437"/>
                  </a:lnTo>
                  <a:cubicBezTo>
                    <a:pt x="1030" y="437"/>
                    <a:pt x="1129" y="339"/>
                    <a:pt x="1129" y="219"/>
                  </a:cubicBezTo>
                  <a:cubicBezTo>
                    <a:pt x="1129" y="99"/>
                    <a:pt x="1030" y="0"/>
                    <a:pt x="9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74"/>
            <p:cNvSpPr/>
            <p:nvPr/>
          </p:nvSpPr>
          <p:spPr>
            <a:xfrm>
              <a:off x="4101068" y="2882264"/>
              <a:ext cx="24437" cy="13117"/>
            </a:xfrm>
            <a:custGeom>
              <a:rect b="b" l="l" r="r" t="t"/>
              <a:pathLst>
                <a:path extrusionOk="0" h="438" w="816">
                  <a:moveTo>
                    <a:pt x="220" y="1"/>
                  </a:moveTo>
                  <a:cubicBezTo>
                    <a:pt x="99" y="1"/>
                    <a:pt x="1" y="98"/>
                    <a:pt x="1" y="218"/>
                  </a:cubicBezTo>
                  <a:cubicBezTo>
                    <a:pt x="1" y="339"/>
                    <a:pt x="99" y="437"/>
                    <a:pt x="220" y="437"/>
                  </a:cubicBezTo>
                  <a:lnTo>
                    <a:pt x="597" y="437"/>
                  </a:lnTo>
                  <a:cubicBezTo>
                    <a:pt x="718" y="437"/>
                    <a:pt x="816" y="339"/>
                    <a:pt x="816" y="218"/>
                  </a:cubicBezTo>
                  <a:cubicBezTo>
                    <a:pt x="816" y="98"/>
                    <a:pt x="718" y="1"/>
                    <a:pt x="5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74"/>
            <p:cNvSpPr/>
            <p:nvPr/>
          </p:nvSpPr>
          <p:spPr>
            <a:xfrm>
              <a:off x="4141707" y="2882264"/>
              <a:ext cx="105715" cy="13117"/>
            </a:xfrm>
            <a:custGeom>
              <a:rect b="b" l="l" r="r" t="t"/>
              <a:pathLst>
                <a:path extrusionOk="0" h="438" w="3530">
                  <a:moveTo>
                    <a:pt x="220" y="1"/>
                  </a:moveTo>
                  <a:cubicBezTo>
                    <a:pt x="99" y="1"/>
                    <a:pt x="1" y="98"/>
                    <a:pt x="1" y="218"/>
                  </a:cubicBezTo>
                  <a:cubicBezTo>
                    <a:pt x="1" y="339"/>
                    <a:pt x="99" y="437"/>
                    <a:pt x="220" y="437"/>
                  </a:cubicBezTo>
                  <a:lnTo>
                    <a:pt x="3311" y="437"/>
                  </a:lnTo>
                  <a:cubicBezTo>
                    <a:pt x="3431" y="437"/>
                    <a:pt x="3529" y="339"/>
                    <a:pt x="3529" y="218"/>
                  </a:cubicBezTo>
                  <a:cubicBezTo>
                    <a:pt x="3529" y="98"/>
                    <a:pt x="3431" y="1"/>
                    <a:pt x="33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74"/>
            <p:cNvSpPr/>
            <p:nvPr/>
          </p:nvSpPr>
          <p:spPr>
            <a:xfrm>
              <a:off x="4101068" y="2913469"/>
              <a:ext cx="24437" cy="13117"/>
            </a:xfrm>
            <a:custGeom>
              <a:rect b="b" l="l" r="r" t="t"/>
              <a:pathLst>
                <a:path extrusionOk="0" h="438" w="816">
                  <a:moveTo>
                    <a:pt x="220" y="1"/>
                  </a:moveTo>
                  <a:cubicBezTo>
                    <a:pt x="99" y="1"/>
                    <a:pt x="1" y="99"/>
                    <a:pt x="1" y="220"/>
                  </a:cubicBezTo>
                  <a:cubicBezTo>
                    <a:pt x="1" y="339"/>
                    <a:pt x="99" y="437"/>
                    <a:pt x="220" y="437"/>
                  </a:cubicBezTo>
                  <a:lnTo>
                    <a:pt x="597" y="437"/>
                  </a:lnTo>
                  <a:cubicBezTo>
                    <a:pt x="718" y="437"/>
                    <a:pt x="816" y="339"/>
                    <a:pt x="816" y="220"/>
                  </a:cubicBezTo>
                  <a:cubicBezTo>
                    <a:pt x="816" y="99"/>
                    <a:pt x="718" y="1"/>
                    <a:pt x="5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74"/>
            <p:cNvSpPr/>
            <p:nvPr/>
          </p:nvSpPr>
          <p:spPr>
            <a:xfrm>
              <a:off x="4162371" y="2913469"/>
              <a:ext cx="108859" cy="13117"/>
            </a:xfrm>
            <a:custGeom>
              <a:rect b="b" l="l" r="r" t="t"/>
              <a:pathLst>
                <a:path extrusionOk="0" h="438" w="3635">
                  <a:moveTo>
                    <a:pt x="219" y="1"/>
                  </a:moveTo>
                  <a:cubicBezTo>
                    <a:pt x="99" y="1"/>
                    <a:pt x="0" y="99"/>
                    <a:pt x="0" y="220"/>
                  </a:cubicBezTo>
                  <a:cubicBezTo>
                    <a:pt x="0" y="340"/>
                    <a:pt x="99" y="437"/>
                    <a:pt x="219" y="437"/>
                  </a:cubicBezTo>
                  <a:lnTo>
                    <a:pt x="3416" y="437"/>
                  </a:lnTo>
                  <a:cubicBezTo>
                    <a:pt x="3536" y="437"/>
                    <a:pt x="3635" y="340"/>
                    <a:pt x="3635" y="220"/>
                  </a:cubicBezTo>
                  <a:cubicBezTo>
                    <a:pt x="3635" y="99"/>
                    <a:pt x="3536" y="1"/>
                    <a:pt x="34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74"/>
            <p:cNvSpPr/>
            <p:nvPr/>
          </p:nvSpPr>
          <p:spPr>
            <a:xfrm>
              <a:off x="4101068" y="2944705"/>
              <a:ext cx="24437" cy="13117"/>
            </a:xfrm>
            <a:custGeom>
              <a:rect b="b" l="l" r="r" t="t"/>
              <a:pathLst>
                <a:path extrusionOk="0" h="438" w="816">
                  <a:moveTo>
                    <a:pt x="220" y="0"/>
                  </a:moveTo>
                  <a:cubicBezTo>
                    <a:pt x="99" y="0"/>
                    <a:pt x="1" y="98"/>
                    <a:pt x="1" y="219"/>
                  </a:cubicBezTo>
                  <a:cubicBezTo>
                    <a:pt x="1" y="339"/>
                    <a:pt x="99" y="437"/>
                    <a:pt x="220" y="437"/>
                  </a:cubicBezTo>
                  <a:lnTo>
                    <a:pt x="597" y="437"/>
                  </a:lnTo>
                  <a:cubicBezTo>
                    <a:pt x="718" y="437"/>
                    <a:pt x="816" y="339"/>
                    <a:pt x="816" y="219"/>
                  </a:cubicBezTo>
                  <a:cubicBezTo>
                    <a:pt x="816" y="98"/>
                    <a:pt x="718" y="0"/>
                    <a:pt x="5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74"/>
            <p:cNvSpPr/>
            <p:nvPr/>
          </p:nvSpPr>
          <p:spPr>
            <a:xfrm>
              <a:off x="4159046" y="2944705"/>
              <a:ext cx="56481" cy="13117"/>
            </a:xfrm>
            <a:custGeom>
              <a:rect b="b" l="l" r="r" t="t"/>
              <a:pathLst>
                <a:path extrusionOk="0" h="438" w="1886">
                  <a:moveTo>
                    <a:pt x="219" y="0"/>
                  </a:moveTo>
                  <a:cubicBezTo>
                    <a:pt x="99" y="0"/>
                    <a:pt x="1" y="98"/>
                    <a:pt x="1" y="219"/>
                  </a:cubicBezTo>
                  <a:cubicBezTo>
                    <a:pt x="1" y="339"/>
                    <a:pt x="99" y="437"/>
                    <a:pt x="219" y="437"/>
                  </a:cubicBezTo>
                  <a:lnTo>
                    <a:pt x="1666" y="437"/>
                  </a:lnTo>
                  <a:cubicBezTo>
                    <a:pt x="1787" y="437"/>
                    <a:pt x="1885" y="339"/>
                    <a:pt x="1885" y="219"/>
                  </a:cubicBezTo>
                  <a:cubicBezTo>
                    <a:pt x="1885" y="98"/>
                    <a:pt x="1787" y="0"/>
                    <a:pt x="16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74"/>
            <p:cNvSpPr/>
            <p:nvPr/>
          </p:nvSpPr>
          <p:spPr>
            <a:xfrm>
              <a:off x="4256316" y="2751304"/>
              <a:ext cx="211100" cy="206548"/>
            </a:xfrm>
            <a:custGeom>
              <a:rect b="b" l="l" r="r" t="t"/>
              <a:pathLst>
                <a:path extrusionOk="0" h="6897" w="7049">
                  <a:moveTo>
                    <a:pt x="3525" y="813"/>
                  </a:moveTo>
                  <a:cubicBezTo>
                    <a:pt x="3827" y="813"/>
                    <a:pt x="4073" y="1059"/>
                    <a:pt x="4073" y="1361"/>
                  </a:cubicBezTo>
                  <a:cubicBezTo>
                    <a:pt x="4073" y="1403"/>
                    <a:pt x="4068" y="1445"/>
                    <a:pt x="4058" y="1484"/>
                  </a:cubicBezTo>
                  <a:cubicBezTo>
                    <a:pt x="3886" y="1450"/>
                    <a:pt x="3707" y="1431"/>
                    <a:pt x="3525" y="1431"/>
                  </a:cubicBezTo>
                  <a:cubicBezTo>
                    <a:pt x="3342" y="1431"/>
                    <a:pt x="3164" y="1450"/>
                    <a:pt x="2991" y="1484"/>
                  </a:cubicBezTo>
                  <a:cubicBezTo>
                    <a:pt x="2983" y="1445"/>
                    <a:pt x="2977" y="1403"/>
                    <a:pt x="2977" y="1361"/>
                  </a:cubicBezTo>
                  <a:cubicBezTo>
                    <a:pt x="2977" y="1059"/>
                    <a:pt x="3223" y="813"/>
                    <a:pt x="3525" y="813"/>
                  </a:cubicBezTo>
                  <a:close/>
                  <a:moveTo>
                    <a:pt x="3307" y="1880"/>
                  </a:moveTo>
                  <a:lnTo>
                    <a:pt x="3307" y="6448"/>
                  </a:lnTo>
                  <a:cubicBezTo>
                    <a:pt x="2143" y="6338"/>
                    <a:pt x="1231" y="5355"/>
                    <a:pt x="1231" y="4164"/>
                  </a:cubicBezTo>
                  <a:cubicBezTo>
                    <a:pt x="1231" y="2973"/>
                    <a:pt x="2143" y="1990"/>
                    <a:pt x="3307" y="1880"/>
                  </a:cubicBezTo>
                  <a:close/>
                  <a:moveTo>
                    <a:pt x="3743" y="1879"/>
                  </a:moveTo>
                  <a:cubicBezTo>
                    <a:pt x="4906" y="1989"/>
                    <a:pt x="5819" y="2972"/>
                    <a:pt x="5819" y="4162"/>
                  </a:cubicBezTo>
                  <a:cubicBezTo>
                    <a:pt x="5819" y="5354"/>
                    <a:pt x="4906" y="6338"/>
                    <a:pt x="3743" y="6448"/>
                  </a:cubicBezTo>
                  <a:lnTo>
                    <a:pt x="3743" y="1879"/>
                  </a:lnTo>
                  <a:close/>
                  <a:moveTo>
                    <a:pt x="2635" y="0"/>
                  </a:moveTo>
                  <a:cubicBezTo>
                    <a:pt x="2551" y="0"/>
                    <a:pt x="2471" y="49"/>
                    <a:pt x="2435" y="132"/>
                  </a:cubicBezTo>
                  <a:cubicBezTo>
                    <a:pt x="2336" y="359"/>
                    <a:pt x="2376" y="536"/>
                    <a:pt x="2425" y="642"/>
                  </a:cubicBezTo>
                  <a:cubicBezTo>
                    <a:pt x="2478" y="757"/>
                    <a:pt x="2566" y="843"/>
                    <a:pt x="2653" y="902"/>
                  </a:cubicBezTo>
                  <a:cubicBezTo>
                    <a:pt x="2579" y="1039"/>
                    <a:pt x="2538" y="1196"/>
                    <a:pt x="2538" y="1362"/>
                  </a:cubicBezTo>
                  <a:cubicBezTo>
                    <a:pt x="2538" y="1446"/>
                    <a:pt x="2548" y="1528"/>
                    <a:pt x="2568" y="1606"/>
                  </a:cubicBezTo>
                  <a:cubicBezTo>
                    <a:pt x="2246" y="1727"/>
                    <a:pt x="1951" y="1907"/>
                    <a:pt x="1699" y="2133"/>
                  </a:cubicBezTo>
                  <a:lnTo>
                    <a:pt x="1282" y="1703"/>
                  </a:lnTo>
                  <a:cubicBezTo>
                    <a:pt x="1239" y="1659"/>
                    <a:pt x="1182" y="1637"/>
                    <a:pt x="1124" y="1637"/>
                  </a:cubicBezTo>
                  <a:cubicBezTo>
                    <a:pt x="1070" y="1637"/>
                    <a:pt x="1015" y="1657"/>
                    <a:pt x="973" y="1698"/>
                  </a:cubicBezTo>
                  <a:cubicBezTo>
                    <a:pt x="887" y="1782"/>
                    <a:pt x="884" y="1921"/>
                    <a:pt x="968" y="2007"/>
                  </a:cubicBezTo>
                  <a:lnTo>
                    <a:pt x="1398" y="2450"/>
                  </a:lnTo>
                  <a:cubicBezTo>
                    <a:pt x="1061" y="2867"/>
                    <a:pt x="845" y="3382"/>
                    <a:pt x="800" y="3946"/>
                  </a:cubicBezTo>
                  <a:lnTo>
                    <a:pt x="218" y="3946"/>
                  </a:lnTo>
                  <a:cubicBezTo>
                    <a:pt x="98" y="3946"/>
                    <a:pt x="0" y="4044"/>
                    <a:pt x="0" y="4164"/>
                  </a:cubicBezTo>
                  <a:cubicBezTo>
                    <a:pt x="0" y="4285"/>
                    <a:pt x="98" y="4382"/>
                    <a:pt x="218" y="4382"/>
                  </a:cubicBezTo>
                  <a:lnTo>
                    <a:pt x="800" y="4382"/>
                  </a:lnTo>
                  <a:cubicBezTo>
                    <a:pt x="846" y="4965"/>
                    <a:pt x="1076" y="5495"/>
                    <a:pt x="1431" y="5918"/>
                  </a:cubicBezTo>
                  <a:lnTo>
                    <a:pt x="968" y="6395"/>
                  </a:lnTo>
                  <a:cubicBezTo>
                    <a:pt x="885" y="6482"/>
                    <a:pt x="887" y="6620"/>
                    <a:pt x="973" y="6704"/>
                  </a:cubicBezTo>
                  <a:cubicBezTo>
                    <a:pt x="1014" y="6745"/>
                    <a:pt x="1070" y="6766"/>
                    <a:pt x="1125" y="6766"/>
                  </a:cubicBezTo>
                  <a:cubicBezTo>
                    <a:pt x="1182" y="6766"/>
                    <a:pt x="1238" y="6744"/>
                    <a:pt x="1282" y="6699"/>
                  </a:cubicBezTo>
                  <a:lnTo>
                    <a:pt x="1737" y="6229"/>
                  </a:lnTo>
                  <a:cubicBezTo>
                    <a:pt x="2216" y="6643"/>
                    <a:pt x="2840" y="6896"/>
                    <a:pt x="3524" y="6896"/>
                  </a:cubicBezTo>
                  <a:cubicBezTo>
                    <a:pt x="4207" y="6896"/>
                    <a:pt x="4830" y="6645"/>
                    <a:pt x="5311" y="6229"/>
                  </a:cubicBezTo>
                  <a:lnTo>
                    <a:pt x="5766" y="6699"/>
                  </a:lnTo>
                  <a:cubicBezTo>
                    <a:pt x="5809" y="6743"/>
                    <a:pt x="5865" y="6766"/>
                    <a:pt x="5923" y="6766"/>
                  </a:cubicBezTo>
                  <a:cubicBezTo>
                    <a:pt x="5977" y="6766"/>
                    <a:pt x="6033" y="6745"/>
                    <a:pt x="6075" y="6704"/>
                  </a:cubicBezTo>
                  <a:cubicBezTo>
                    <a:pt x="6160" y="6620"/>
                    <a:pt x="6164" y="6482"/>
                    <a:pt x="6080" y="6395"/>
                  </a:cubicBezTo>
                  <a:lnTo>
                    <a:pt x="5616" y="5918"/>
                  </a:lnTo>
                  <a:cubicBezTo>
                    <a:pt x="5971" y="5495"/>
                    <a:pt x="6200" y="4965"/>
                    <a:pt x="6247" y="4382"/>
                  </a:cubicBezTo>
                  <a:lnTo>
                    <a:pt x="6830" y="4382"/>
                  </a:lnTo>
                  <a:cubicBezTo>
                    <a:pt x="6950" y="4382"/>
                    <a:pt x="7049" y="4285"/>
                    <a:pt x="7049" y="4164"/>
                  </a:cubicBezTo>
                  <a:cubicBezTo>
                    <a:pt x="7049" y="4044"/>
                    <a:pt x="6950" y="3946"/>
                    <a:pt x="6830" y="3946"/>
                  </a:cubicBezTo>
                  <a:lnTo>
                    <a:pt x="6248" y="3946"/>
                  </a:lnTo>
                  <a:cubicBezTo>
                    <a:pt x="6203" y="3382"/>
                    <a:pt x="5987" y="2867"/>
                    <a:pt x="5651" y="2450"/>
                  </a:cubicBezTo>
                  <a:lnTo>
                    <a:pt x="6081" y="2007"/>
                  </a:lnTo>
                  <a:cubicBezTo>
                    <a:pt x="6165" y="1921"/>
                    <a:pt x="6161" y="1782"/>
                    <a:pt x="6076" y="1698"/>
                  </a:cubicBezTo>
                  <a:cubicBezTo>
                    <a:pt x="6033" y="1657"/>
                    <a:pt x="5979" y="1637"/>
                    <a:pt x="5924" y="1637"/>
                  </a:cubicBezTo>
                  <a:cubicBezTo>
                    <a:pt x="5867" y="1637"/>
                    <a:pt x="5810" y="1659"/>
                    <a:pt x="5767" y="1703"/>
                  </a:cubicBezTo>
                  <a:lnTo>
                    <a:pt x="5349" y="2133"/>
                  </a:lnTo>
                  <a:cubicBezTo>
                    <a:pt x="5097" y="1907"/>
                    <a:pt x="4803" y="1725"/>
                    <a:pt x="4480" y="1606"/>
                  </a:cubicBezTo>
                  <a:cubicBezTo>
                    <a:pt x="4500" y="1529"/>
                    <a:pt x="4510" y="1446"/>
                    <a:pt x="4510" y="1362"/>
                  </a:cubicBezTo>
                  <a:cubicBezTo>
                    <a:pt x="4510" y="1196"/>
                    <a:pt x="4468" y="1039"/>
                    <a:pt x="4395" y="902"/>
                  </a:cubicBezTo>
                  <a:cubicBezTo>
                    <a:pt x="4480" y="843"/>
                    <a:pt x="4568" y="757"/>
                    <a:pt x="4622" y="642"/>
                  </a:cubicBezTo>
                  <a:cubicBezTo>
                    <a:pt x="4674" y="535"/>
                    <a:pt x="4712" y="358"/>
                    <a:pt x="4612" y="132"/>
                  </a:cubicBezTo>
                  <a:cubicBezTo>
                    <a:pt x="4576" y="50"/>
                    <a:pt x="4495" y="1"/>
                    <a:pt x="4410" y="1"/>
                  </a:cubicBezTo>
                  <a:cubicBezTo>
                    <a:pt x="4381" y="1"/>
                    <a:pt x="4352" y="6"/>
                    <a:pt x="4324" y="19"/>
                  </a:cubicBezTo>
                  <a:cubicBezTo>
                    <a:pt x="4214" y="67"/>
                    <a:pt x="4163" y="197"/>
                    <a:pt x="4212" y="306"/>
                  </a:cubicBezTo>
                  <a:cubicBezTo>
                    <a:pt x="4252" y="400"/>
                    <a:pt x="4233" y="442"/>
                    <a:pt x="4226" y="457"/>
                  </a:cubicBezTo>
                  <a:cubicBezTo>
                    <a:pt x="4205" y="503"/>
                    <a:pt x="4155" y="541"/>
                    <a:pt x="4105" y="568"/>
                  </a:cubicBezTo>
                  <a:cubicBezTo>
                    <a:pt x="3942" y="448"/>
                    <a:pt x="3741" y="378"/>
                    <a:pt x="3524" y="378"/>
                  </a:cubicBezTo>
                  <a:cubicBezTo>
                    <a:pt x="3307" y="378"/>
                    <a:pt x="3105" y="448"/>
                    <a:pt x="2942" y="568"/>
                  </a:cubicBezTo>
                  <a:cubicBezTo>
                    <a:pt x="2894" y="541"/>
                    <a:pt x="2842" y="503"/>
                    <a:pt x="2821" y="457"/>
                  </a:cubicBezTo>
                  <a:cubicBezTo>
                    <a:pt x="2815" y="442"/>
                    <a:pt x="2795" y="400"/>
                    <a:pt x="2836" y="306"/>
                  </a:cubicBezTo>
                  <a:cubicBezTo>
                    <a:pt x="2884" y="197"/>
                    <a:pt x="2834" y="67"/>
                    <a:pt x="2723" y="19"/>
                  </a:cubicBezTo>
                  <a:cubicBezTo>
                    <a:pt x="2695" y="6"/>
                    <a:pt x="2665" y="0"/>
                    <a:pt x="26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74"/>
            <p:cNvSpPr/>
            <p:nvPr/>
          </p:nvSpPr>
          <p:spPr>
            <a:xfrm>
              <a:off x="4389882" y="2847286"/>
              <a:ext cx="17579" cy="17579"/>
            </a:xfrm>
            <a:custGeom>
              <a:rect b="b" l="l" r="r" t="t"/>
              <a:pathLst>
                <a:path extrusionOk="0" h="587" w="587">
                  <a:moveTo>
                    <a:pt x="293" y="1"/>
                  </a:moveTo>
                  <a:cubicBezTo>
                    <a:pt x="131" y="1"/>
                    <a:pt x="0" y="133"/>
                    <a:pt x="0" y="294"/>
                  </a:cubicBezTo>
                  <a:cubicBezTo>
                    <a:pt x="0" y="456"/>
                    <a:pt x="131" y="587"/>
                    <a:pt x="293" y="587"/>
                  </a:cubicBezTo>
                  <a:cubicBezTo>
                    <a:pt x="455" y="587"/>
                    <a:pt x="586" y="456"/>
                    <a:pt x="586" y="294"/>
                  </a:cubicBezTo>
                  <a:cubicBezTo>
                    <a:pt x="586" y="133"/>
                    <a:pt x="455" y="1"/>
                    <a:pt x="2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74"/>
            <p:cNvSpPr/>
            <p:nvPr/>
          </p:nvSpPr>
          <p:spPr>
            <a:xfrm>
              <a:off x="4378142" y="2893764"/>
              <a:ext cx="17579" cy="17579"/>
            </a:xfrm>
            <a:custGeom>
              <a:rect b="b" l="l" r="r" t="t"/>
              <a:pathLst>
                <a:path extrusionOk="0" h="587" w="587">
                  <a:moveTo>
                    <a:pt x="294" y="1"/>
                  </a:moveTo>
                  <a:cubicBezTo>
                    <a:pt x="133" y="1"/>
                    <a:pt x="1" y="131"/>
                    <a:pt x="1" y="294"/>
                  </a:cubicBezTo>
                  <a:cubicBezTo>
                    <a:pt x="1" y="456"/>
                    <a:pt x="133" y="587"/>
                    <a:pt x="294" y="587"/>
                  </a:cubicBezTo>
                  <a:cubicBezTo>
                    <a:pt x="456" y="587"/>
                    <a:pt x="587" y="456"/>
                    <a:pt x="587" y="294"/>
                  </a:cubicBezTo>
                  <a:cubicBezTo>
                    <a:pt x="587" y="131"/>
                    <a:pt x="456" y="1"/>
                    <a:pt x="2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74"/>
            <p:cNvSpPr/>
            <p:nvPr/>
          </p:nvSpPr>
          <p:spPr>
            <a:xfrm>
              <a:off x="4316391" y="2847405"/>
              <a:ext cx="17579" cy="17579"/>
            </a:xfrm>
            <a:custGeom>
              <a:rect b="b" l="l" r="r" t="t"/>
              <a:pathLst>
                <a:path extrusionOk="0" h="587" w="587">
                  <a:moveTo>
                    <a:pt x="293" y="0"/>
                  </a:moveTo>
                  <a:cubicBezTo>
                    <a:pt x="131" y="0"/>
                    <a:pt x="0" y="131"/>
                    <a:pt x="0" y="293"/>
                  </a:cubicBezTo>
                  <a:cubicBezTo>
                    <a:pt x="0" y="455"/>
                    <a:pt x="131" y="586"/>
                    <a:pt x="293" y="586"/>
                  </a:cubicBezTo>
                  <a:cubicBezTo>
                    <a:pt x="456" y="586"/>
                    <a:pt x="586" y="455"/>
                    <a:pt x="586" y="293"/>
                  </a:cubicBezTo>
                  <a:cubicBezTo>
                    <a:pt x="586" y="131"/>
                    <a:pt x="456"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74"/>
            <p:cNvSpPr/>
            <p:nvPr/>
          </p:nvSpPr>
          <p:spPr>
            <a:xfrm>
              <a:off x="4328130" y="2893734"/>
              <a:ext cx="17579" cy="17579"/>
            </a:xfrm>
            <a:custGeom>
              <a:rect b="b" l="l" r="r" t="t"/>
              <a:pathLst>
                <a:path extrusionOk="0" h="587" w="587">
                  <a:moveTo>
                    <a:pt x="294" y="1"/>
                  </a:moveTo>
                  <a:cubicBezTo>
                    <a:pt x="132" y="1"/>
                    <a:pt x="1" y="131"/>
                    <a:pt x="1" y="294"/>
                  </a:cubicBezTo>
                  <a:cubicBezTo>
                    <a:pt x="1" y="455"/>
                    <a:pt x="132" y="587"/>
                    <a:pt x="294" y="587"/>
                  </a:cubicBezTo>
                  <a:cubicBezTo>
                    <a:pt x="456" y="587"/>
                    <a:pt x="587" y="455"/>
                    <a:pt x="587" y="294"/>
                  </a:cubicBezTo>
                  <a:cubicBezTo>
                    <a:pt x="587" y="131"/>
                    <a:pt x="456" y="1"/>
                    <a:pt x="2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75" name="Google Shape;2475;p74"/>
          <p:cNvGrpSpPr/>
          <p:nvPr/>
        </p:nvGrpSpPr>
        <p:grpSpPr>
          <a:xfrm>
            <a:off x="6158269" y="2034420"/>
            <a:ext cx="446667" cy="371798"/>
            <a:chOff x="2909906" y="2610311"/>
            <a:chExt cx="446667" cy="371798"/>
          </a:xfrm>
        </p:grpSpPr>
        <p:sp>
          <p:nvSpPr>
            <p:cNvPr id="2476" name="Google Shape;2476;p74"/>
            <p:cNvSpPr/>
            <p:nvPr/>
          </p:nvSpPr>
          <p:spPr>
            <a:xfrm>
              <a:off x="2909906" y="2610311"/>
              <a:ext cx="446667" cy="371798"/>
            </a:xfrm>
            <a:custGeom>
              <a:rect b="b" l="l" r="r" t="t"/>
              <a:pathLst>
                <a:path extrusionOk="0" h="12415" w="14915">
                  <a:moveTo>
                    <a:pt x="13418" y="1443"/>
                  </a:moveTo>
                  <a:cubicBezTo>
                    <a:pt x="13460" y="1443"/>
                    <a:pt x="13493" y="1477"/>
                    <a:pt x="13493" y="1519"/>
                  </a:cubicBezTo>
                  <a:lnTo>
                    <a:pt x="13493" y="8424"/>
                  </a:lnTo>
                  <a:lnTo>
                    <a:pt x="1421" y="8424"/>
                  </a:lnTo>
                  <a:lnTo>
                    <a:pt x="1421" y="1519"/>
                  </a:lnTo>
                  <a:cubicBezTo>
                    <a:pt x="1421" y="1477"/>
                    <a:pt x="1455" y="1443"/>
                    <a:pt x="1497" y="1443"/>
                  </a:cubicBezTo>
                  <a:close/>
                  <a:moveTo>
                    <a:pt x="14477" y="8860"/>
                  </a:moveTo>
                  <a:lnTo>
                    <a:pt x="14477" y="9528"/>
                  </a:lnTo>
                  <a:cubicBezTo>
                    <a:pt x="14477" y="9716"/>
                    <a:pt x="14325" y="9868"/>
                    <a:pt x="14139" y="9868"/>
                  </a:cubicBezTo>
                  <a:lnTo>
                    <a:pt x="777" y="9868"/>
                  </a:lnTo>
                  <a:cubicBezTo>
                    <a:pt x="590" y="9868"/>
                    <a:pt x="438" y="9716"/>
                    <a:pt x="438" y="9528"/>
                  </a:cubicBezTo>
                  <a:lnTo>
                    <a:pt x="438" y="8860"/>
                  </a:lnTo>
                  <a:close/>
                  <a:moveTo>
                    <a:pt x="8332" y="10304"/>
                  </a:moveTo>
                  <a:cubicBezTo>
                    <a:pt x="8390" y="10649"/>
                    <a:pt x="8534" y="11395"/>
                    <a:pt x="8785" y="11977"/>
                  </a:cubicBezTo>
                  <a:lnTo>
                    <a:pt x="6130" y="11977"/>
                  </a:lnTo>
                  <a:cubicBezTo>
                    <a:pt x="6381" y="11396"/>
                    <a:pt x="6525" y="10649"/>
                    <a:pt x="6582" y="10304"/>
                  </a:cubicBezTo>
                  <a:close/>
                  <a:moveTo>
                    <a:pt x="12288" y="0"/>
                  </a:moveTo>
                  <a:cubicBezTo>
                    <a:pt x="12168" y="0"/>
                    <a:pt x="12069" y="99"/>
                    <a:pt x="12069" y="219"/>
                  </a:cubicBezTo>
                  <a:cubicBezTo>
                    <a:pt x="12069" y="338"/>
                    <a:pt x="12168" y="437"/>
                    <a:pt x="12288" y="437"/>
                  </a:cubicBezTo>
                  <a:lnTo>
                    <a:pt x="14139" y="437"/>
                  </a:lnTo>
                  <a:cubicBezTo>
                    <a:pt x="14325" y="437"/>
                    <a:pt x="14477" y="588"/>
                    <a:pt x="14477" y="776"/>
                  </a:cubicBezTo>
                  <a:lnTo>
                    <a:pt x="14477" y="8421"/>
                  </a:lnTo>
                  <a:lnTo>
                    <a:pt x="13931" y="8421"/>
                  </a:lnTo>
                  <a:lnTo>
                    <a:pt x="13931" y="1519"/>
                  </a:lnTo>
                  <a:cubicBezTo>
                    <a:pt x="13931" y="1236"/>
                    <a:pt x="13701" y="1006"/>
                    <a:pt x="13418" y="1006"/>
                  </a:cubicBezTo>
                  <a:lnTo>
                    <a:pt x="1497" y="1006"/>
                  </a:lnTo>
                  <a:cubicBezTo>
                    <a:pt x="1214" y="1006"/>
                    <a:pt x="984" y="1236"/>
                    <a:pt x="984" y="1519"/>
                  </a:cubicBezTo>
                  <a:lnTo>
                    <a:pt x="984" y="8424"/>
                  </a:lnTo>
                  <a:lnTo>
                    <a:pt x="438" y="8424"/>
                  </a:lnTo>
                  <a:lnTo>
                    <a:pt x="438" y="777"/>
                  </a:lnTo>
                  <a:cubicBezTo>
                    <a:pt x="438" y="589"/>
                    <a:pt x="590" y="439"/>
                    <a:pt x="776" y="439"/>
                  </a:cubicBezTo>
                  <a:lnTo>
                    <a:pt x="11270" y="439"/>
                  </a:lnTo>
                  <a:cubicBezTo>
                    <a:pt x="11390" y="439"/>
                    <a:pt x="11488" y="340"/>
                    <a:pt x="11488" y="220"/>
                  </a:cubicBezTo>
                  <a:cubicBezTo>
                    <a:pt x="11488" y="100"/>
                    <a:pt x="11390" y="1"/>
                    <a:pt x="11270" y="1"/>
                  </a:cubicBezTo>
                  <a:lnTo>
                    <a:pt x="776" y="1"/>
                  </a:lnTo>
                  <a:cubicBezTo>
                    <a:pt x="349" y="1"/>
                    <a:pt x="1" y="350"/>
                    <a:pt x="1" y="777"/>
                  </a:cubicBezTo>
                  <a:lnTo>
                    <a:pt x="1" y="9528"/>
                  </a:lnTo>
                  <a:cubicBezTo>
                    <a:pt x="1" y="9956"/>
                    <a:pt x="349" y="10304"/>
                    <a:pt x="776" y="10304"/>
                  </a:cubicBezTo>
                  <a:lnTo>
                    <a:pt x="6138" y="10304"/>
                  </a:lnTo>
                  <a:cubicBezTo>
                    <a:pt x="6069" y="10698"/>
                    <a:pt x="5908" y="11474"/>
                    <a:pt x="5647" y="11977"/>
                  </a:cubicBezTo>
                  <a:lnTo>
                    <a:pt x="4433" y="11977"/>
                  </a:lnTo>
                  <a:cubicBezTo>
                    <a:pt x="4313" y="11977"/>
                    <a:pt x="4215" y="12075"/>
                    <a:pt x="4215" y="12196"/>
                  </a:cubicBezTo>
                  <a:cubicBezTo>
                    <a:pt x="4215" y="12316"/>
                    <a:pt x="4313" y="12414"/>
                    <a:pt x="4433" y="12414"/>
                  </a:cubicBezTo>
                  <a:lnTo>
                    <a:pt x="10481" y="12414"/>
                  </a:lnTo>
                  <a:cubicBezTo>
                    <a:pt x="10601" y="12414"/>
                    <a:pt x="10700" y="12316"/>
                    <a:pt x="10700" y="12196"/>
                  </a:cubicBezTo>
                  <a:cubicBezTo>
                    <a:pt x="10700" y="12075"/>
                    <a:pt x="10601" y="11977"/>
                    <a:pt x="10481" y="11977"/>
                  </a:cubicBezTo>
                  <a:lnTo>
                    <a:pt x="9267" y="11977"/>
                  </a:lnTo>
                  <a:cubicBezTo>
                    <a:pt x="9005" y="11475"/>
                    <a:pt x="8845" y="10699"/>
                    <a:pt x="8775" y="10304"/>
                  </a:cubicBezTo>
                  <a:lnTo>
                    <a:pt x="14138" y="10304"/>
                  </a:lnTo>
                  <a:cubicBezTo>
                    <a:pt x="14566" y="10304"/>
                    <a:pt x="14914" y="9956"/>
                    <a:pt x="14914" y="9528"/>
                  </a:cubicBezTo>
                  <a:lnTo>
                    <a:pt x="14914" y="777"/>
                  </a:lnTo>
                  <a:cubicBezTo>
                    <a:pt x="14914" y="348"/>
                    <a:pt x="14566" y="0"/>
                    <a:pt x="141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74"/>
            <p:cNvSpPr/>
            <p:nvPr/>
          </p:nvSpPr>
          <p:spPr>
            <a:xfrm>
              <a:off x="3009362" y="2687246"/>
              <a:ext cx="247756" cy="141622"/>
            </a:xfrm>
            <a:custGeom>
              <a:rect b="b" l="l" r="r" t="t"/>
              <a:pathLst>
                <a:path extrusionOk="0" h="4729" w="8273">
                  <a:moveTo>
                    <a:pt x="4149" y="0"/>
                  </a:moveTo>
                  <a:cubicBezTo>
                    <a:pt x="3172" y="0"/>
                    <a:pt x="2296" y="611"/>
                    <a:pt x="1947" y="1508"/>
                  </a:cubicBezTo>
                  <a:cubicBezTo>
                    <a:pt x="1842" y="1487"/>
                    <a:pt x="1736" y="1477"/>
                    <a:pt x="1627" y="1477"/>
                  </a:cubicBezTo>
                  <a:cubicBezTo>
                    <a:pt x="730" y="1477"/>
                    <a:pt x="1" y="2205"/>
                    <a:pt x="1" y="3103"/>
                  </a:cubicBezTo>
                  <a:cubicBezTo>
                    <a:pt x="1" y="3999"/>
                    <a:pt x="729" y="4729"/>
                    <a:pt x="1627" y="4729"/>
                  </a:cubicBezTo>
                  <a:lnTo>
                    <a:pt x="2230" y="4729"/>
                  </a:lnTo>
                  <a:cubicBezTo>
                    <a:pt x="2351" y="4729"/>
                    <a:pt x="2449" y="4630"/>
                    <a:pt x="2449" y="4510"/>
                  </a:cubicBezTo>
                  <a:cubicBezTo>
                    <a:pt x="2449" y="4390"/>
                    <a:pt x="2351" y="4291"/>
                    <a:pt x="2230" y="4291"/>
                  </a:cubicBezTo>
                  <a:lnTo>
                    <a:pt x="1627" y="4291"/>
                  </a:lnTo>
                  <a:cubicBezTo>
                    <a:pt x="971" y="4291"/>
                    <a:pt x="437" y="3758"/>
                    <a:pt x="437" y="3103"/>
                  </a:cubicBezTo>
                  <a:cubicBezTo>
                    <a:pt x="437" y="2448"/>
                    <a:pt x="971" y="1914"/>
                    <a:pt x="1627" y="1914"/>
                  </a:cubicBezTo>
                  <a:cubicBezTo>
                    <a:pt x="1760" y="1914"/>
                    <a:pt x="1890" y="1936"/>
                    <a:pt x="2016" y="1979"/>
                  </a:cubicBezTo>
                  <a:cubicBezTo>
                    <a:pt x="2039" y="1987"/>
                    <a:pt x="2064" y="1991"/>
                    <a:pt x="2088" y="1991"/>
                  </a:cubicBezTo>
                  <a:cubicBezTo>
                    <a:pt x="2123" y="1991"/>
                    <a:pt x="2157" y="1983"/>
                    <a:pt x="2189" y="1966"/>
                  </a:cubicBezTo>
                  <a:cubicBezTo>
                    <a:pt x="2242" y="1938"/>
                    <a:pt x="2282" y="1890"/>
                    <a:pt x="2298" y="1832"/>
                  </a:cubicBezTo>
                  <a:cubicBezTo>
                    <a:pt x="2534" y="1011"/>
                    <a:pt x="3296" y="436"/>
                    <a:pt x="4151" y="436"/>
                  </a:cubicBezTo>
                  <a:cubicBezTo>
                    <a:pt x="4750" y="436"/>
                    <a:pt x="5305" y="709"/>
                    <a:pt x="5673" y="1184"/>
                  </a:cubicBezTo>
                  <a:cubicBezTo>
                    <a:pt x="5716" y="1238"/>
                    <a:pt x="5780" y="1268"/>
                    <a:pt x="5847" y="1268"/>
                  </a:cubicBezTo>
                  <a:cubicBezTo>
                    <a:pt x="5865" y="1268"/>
                    <a:pt x="5884" y="1266"/>
                    <a:pt x="5902" y="1261"/>
                  </a:cubicBezTo>
                  <a:cubicBezTo>
                    <a:pt x="6031" y="1226"/>
                    <a:pt x="6164" y="1210"/>
                    <a:pt x="6296" y="1210"/>
                  </a:cubicBezTo>
                  <a:cubicBezTo>
                    <a:pt x="7144" y="1210"/>
                    <a:pt x="7836" y="1900"/>
                    <a:pt x="7836" y="2749"/>
                  </a:cubicBezTo>
                  <a:cubicBezTo>
                    <a:pt x="7836" y="3599"/>
                    <a:pt x="7144" y="4289"/>
                    <a:pt x="6296" y="4289"/>
                  </a:cubicBezTo>
                  <a:lnTo>
                    <a:pt x="3234" y="4289"/>
                  </a:lnTo>
                  <a:cubicBezTo>
                    <a:pt x="3114" y="4289"/>
                    <a:pt x="3015" y="4386"/>
                    <a:pt x="3015" y="4507"/>
                  </a:cubicBezTo>
                  <a:cubicBezTo>
                    <a:pt x="3015" y="4627"/>
                    <a:pt x="3114" y="4725"/>
                    <a:pt x="3234" y="4725"/>
                  </a:cubicBezTo>
                  <a:lnTo>
                    <a:pt x="6296" y="4725"/>
                  </a:lnTo>
                  <a:cubicBezTo>
                    <a:pt x="7386" y="4725"/>
                    <a:pt x="8272" y="3839"/>
                    <a:pt x="8272" y="2749"/>
                  </a:cubicBezTo>
                  <a:cubicBezTo>
                    <a:pt x="8272" y="1660"/>
                    <a:pt x="7384" y="773"/>
                    <a:pt x="6295" y="773"/>
                  </a:cubicBezTo>
                  <a:cubicBezTo>
                    <a:pt x="6172" y="773"/>
                    <a:pt x="6049" y="785"/>
                    <a:pt x="5927" y="807"/>
                  </a:cubicBezTo>
                  <a:cubicBezTo>
                    <a:pt x="5477" y="293"/>
                    <a:pt x="4837" y="0"/>
                    <a:pt x="41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74"/>
            <p:cNvSpPr/>
            <p:nvPr/>
          </p:nvSpPr>
          <p:spPr>
            <a:xfrm>
              <a:off x="3105703" y="2729382"/>
              <a:ext cx="55073" cy="68430"/>
            </a:xfrm>
            <a:custGeom>
              <a:rect b="b" l="l" r="r" t="t"/>
              <a:pathLst>
                <a:path extrusionOk="0" h="2285" w="1839">
                  <a:moveTo>
                    <a:pt x="928" y="0"/>
                  </a:moveTo>
                  <a:cubicBezTo>
                    <a:pt x="808" y="0"/>
                    <a:pt x="711" y="99"/>
                    <a:pt x="711" y="219"/>
                  </a:cubicBezTo>
                  <a:lnTo>
                    <a:pt x="711" y="1456"/>
                  </a:lnTo>
                  <a:lnTo>
                    <a:pt x="415" y="1094"/>
                  </a:lnTo>
                  <a:cubicBezTo>
                    <a:pt x="372" y="1041"/>
                    <a:pt x="309" y="1013"/>
                    <a:pt x="245" y="1013"/>
                  </a:cubicBezTo>
                  <a:cubicBezTo>
                    <a:pt x="197" y="1013"/>
                    <a:pt x="148" y="1030"/>
                    <a:pt x="107" y="1063"/>
                  </a:cubicBezTo>
                  <a:cubicBezTo>
                    <a:pt x="13" y="1138"/>
                    <a:pt x="0" y="1276"/>
                    <a:pt x="76" y="1370"/>
                  </a:cubicBezTo>
                  <a:cubicBezTo>
                    <a:pt x="76" y="1370"/>
                    <a:pt x="756" y="2204"/>
                    <a:pt x="759" y="2208"/>
                  </a:cubicBezTo>
                  <a:cubicBezTo>
                    <a:pt x="801" y="2259"/>
                    <a:pt x="864" y="2285"/>
                    <a:pt x="927" y="2285"/>
                  </a:cubicBezTo>
                  <a:cubicBezTo>
                    <a:pt x="992" y="2285"/>
                    <a:pt x="1057" y="2258"/>
                    <a:pt x="1099" y="2205"/>
                  </a:cubicBezTo>
                  <a:lnTo>
                    <a:pt x="1764" y="1367"/>
                  </a:lnTo>
                  <a:cubicBezTo>
                    <a:pt x="1839" y="1273"/>
                    <a:pt x="1823" y="1136"/>
                    <a:pt x="1729" y="1059"/>
                  </a:cubicBezTo>
                  <a:cubicBezTo>
                    <a:pt x="1689" y="1028"/>
                    <a:pt x="1641" y="1013"/>
                    <a:pt x="1594" y="1013"/>
                  </a:cubicBezTo>
                  <a:cubicBezTo>
                    <a:pt x="1529" y="1013"/>
                    <a:pt x="1466" y="1041"/>
                    <a:pt x="1422" y="1095"/>
                  </a:cubicBezTo>
                  <a:lnTo>
                    <a:pt x="1145" y="1443"/>
                  </a:lnTo>
                  <a:lnTo>
                    <a:pt x="1145" y="217"/>
                  </a:lnTo>
                  <a:cubicBezTo>
                    <a:pt x="1147" y="97"/>
                    <a:pt x="1049" y="0"/>
                    <a:pt x="9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479" name="Google Shape;2479;p74"/>
          <p:cNvPicPr preferRelativeResize="0"/>
          <p:nvPr/>
        </p:nvPicPr>
        <p:blipFill rotWithShape="1">
          <a:blip r:embed="rId3">
            <a:alphaModFix/>
          </a:blip>
          <a:srcRect b="12004" l="12492" r="12342" t="18400"/>
          <a:stretch/>
        </p:blipFill>
        <p:spPr>
          <a:xfrm>
            <a:off x="-633975" y="2939695"/>
            <a:ext cx="1452025" cy="1344366"/>
          </a:xfrm>
          <a:prstGeom prst="rect">
            <a:avLst/>
          </a:prstGeom>
          <a:noFill/>
          <a:ln>
            <a:noFill/>
          </a:ln>
        </p:spPr>
      </p:pic>
      <p:grpSp>
        <p:nvGrpSpPr>
          <p:cNvPr id="2480" name="Google Shape;2480;p74"/>
          <p:cNvGrpSpPr/>
          <p:nvPr/>
        </p:nvGrpSpPr>
        <p:grpSpPr>
          <a:xfrm>
            <a:off x="720002" y="1337674"/>
            <a:ext cx="667682" cy="667682"/>
            <a:chOff x="9011850" y="1484962"/>
            <a:chExt cx="552900" cy="552900"/>
          </a:xfrm>
        </p:grpSpPr>
        <p:pic>
          <p:nvPicPr>
            <p:cNvPr id="2481" name="Google Shape;2481;p74"/>
            <p:cNvPicPr preferRelativeResize="0"/>
            <p:nvPr/>
          </p:nvPicPr>
          <p:blipFill rotWithShape="1">
            <a:blip r:embed="rId4">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50980"/>
                </a:schemeClr>
              </a:outerShdw>
            </a:effectLst>
          </p:spPr>
        </p:pic>
        <p:pic>
          <p:nvPicPr>
            <p:cNvPr id="2482" name="Google Shape;2482;p74"/>
            <p:cNvPicPr preferRelativeResize="0"/>
            <p:nvPr/>
          </p:nvPicPr>
          <p:blipFill rotWithShape="1">
            <a:blip r:embed="rId4">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50980"/>
                </a:schemeClr>
              </a:outerShdw>
            </a:effectLst>
          </p:spPr>
        </p:pic>
        <p:pic>
          <p:nvPicPr>
            <p:cNvPr id="2483" name="Google Shape;2483;p74"/>
            <p:cNvPicPr preferRelativeResize="0"/>
            <p:nvPr/>
          </p:nvPicPr>
          <p:blipFill rotWithShape="1">
            <a:blip r:embed="rId4">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50980"/>
                </a:schemeClr>
              </a:outerShdw>
            </a:effectLst>
          </p:spPr>
        </p:pic>
        <p:pic>
          <p:nvPicPr>
            <p:cNvPr id="2484" name="Google Shape;2484;p74"/>
            <p:cNvPicPr preferRelativeResize="0"/>
            <p:nvPr/>
          </p:nvPicPr>
          <p:blipFill rotWithShape="1">
            <a:blip r:embed="rId4">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50980"/>
                </a:schemeClr>
              </a:outerShdw>
            </a:effectLst>
          </p:spPr>
        </p:pic>
      </p:grpSp>
      <p:grpSp>
        <p:nvGrpSpPr>
          <p:cNvPr id="2485" name="Google Shape;2485;p74"/>
          <p:cNvGrpSpPr/>
          <p:nvPr/>
        </p:nvGrpSpPr>
        <p:grpSpPr>
          <a:xfrm flipH="1" rot="1669547">
            <a:off x="7235693" y="3248803"/>
            <a:ext cx="1769122" cy="1795639"/>
            <a:chOff x="7374943" y="493061"/>
            <a:chExt cx="1769064" cy="1795580"/>
          </a:xfrm>
        </p:grpSpPr>
        <p:pic>
          <p:nvPicPr>
            <p:cNvPr id="2486" name="Google Shape;2486;p74"/>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487" name="Google Shape;2487;p74"/>
            <p:cNvGrpSpPr/>
            <p:nvPr/>
          </p:nvGrpSpPr>
          <p:grpSpPr>
            <a:xfrm>
              <a:off x="8164220" y="1199575"/>
              <a:ext cx="615290" cy="284475"/>
              <a:chOff x="1791515" y="444625"/>
              <a:chExt cx="963346" cy="284475"/>
            </a:xfrm>
          </p:grpSpPr>
          <p:sp>
            <p:nvSpPr>
              <p:cNvPr id="2488" name="Google Shape;2488;p74"/>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4"/>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4"/>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4" name="Shape 2494"/>
        <p:cNvGrpSpPr/>
        <p:nvPr/>
      </p:nvGrpSpPr>
      <p:grpSpPr>
        <a:xfrm>
          <a:off x="0" y="0"/>
          <a:ext cx="0" cy="0"/>
          <a:chOff x="0" y="0"/>
          <a:chExt cx="0" cy="0"/>
        </a:xfrm>
      </p:grpSpPr>
      <p:sp>
        <p:nvSpPr>
          <p:cNvPr id="2495" name="Google Shape;2495;p75"/>
          <p:cNvSpPr txBox="1"/>
          <p:nvPr>
            <p:ph type="title"/>
          </p:nvPr>
        </p:nvSpPr>
        <p:spPr>
          <a:xfrm>
            <a:off x="808945" y="2523119"/>
            <a:ext cx="2394900" cy="2877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Clr>
                <a:schemeClr val="dk1"/>
              </a:buClr>
              <a:buSzPts val="1100"/>
              <a:buFont typeface="Arial"/>
              <a:buNone/>
            </a:pPr>
            <a:r>
              <a:rPr lang="en"/>
              <a:t>SEQUENTIAL</a:t>
            </a:r>
            <a:endParaRPr/>
          </a:p>
        </p:txBody>
      </p:sp>
      <p:sp>
        <p:nvSpPr>
          <p:cNvPr id="2496" name="Google Shape;2496;p75"/>
          <p:cNvSpPr txBox="1"/>
          <p:nvPr>
            <p:ph idx="1" type="subTitle"/>
          </p:nvPr>
        </p:nvSpPr>
        <p:spPr>
          <a:xfrm>
            <a:off x="808495" y="2902148"/>
            <a:ext cx="2395800" cy="6261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Neptune is the farthest planet from the Sun</a:t>
            </a:r>
            <a:endParaRPr/>
          </a:p>
        </p:txBody>
      </p:sp>
      <p:sp>
        <p:nvSpPr>
          <p:cNvPr id="2497" name="Google Shape;2497;p75"/>
          <p:cNvSpPr txBox="1"/>
          <p:nvPr>
            <p:ph idx="2" type="title"/>
          </p:nvPr>
        </p:nvSpPr>
        <p:spPr>
          <a:xfrm>
            <a:off x="3374550" y="2523119"/>
            <a:ext cx="2394900" cy="2877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Clr>
                <a:schemeClr val="dk1"/>
              </a:buClr>
              <a:buSzPts val="1100"/>
              <a:buFont typeface="Arial"/>
              <a:buNone/>
            </a:pPr>
            <a:r>
              <a:rPr lang="en"/>
              <a:t>FUNCTIONAL</a:t>
            </a:r>
            <a:endParaRPr/>
          </a:p>
        </p:txBody>
      </p:sp>
      <p:sp>
        <p:nvSpPr>
          <p:cNvPr id="2498" name="Google Shape;2498;p75"/>
          <p:cNvSpPr txBox="1"/>
          <p:nvPr>
            <p:ph idx="3" type="subTitle"/>
          </p:nvPr>
        </p:nvSpPr>
        <p:spPr>
          <a:xfrm>
            <a:off x="3374100" y="2902136"/>
            <a:ext cx="2395800" cy="6261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t>The Sun is the star at the center of the Solar System</a:t>
            </a:r>
            <a:endParaRPr/>
          </a:p>
        </p:txBody>
      </p:sp>
      <p:sp>
        <p:nvSpPr>
          <p:cNvPr id="2499" name="Google Shape;2499;p75"/>
          <p:cNvSpPr txBox="1"/>
          <p:nvPr>
            <p:ph idx="4" type="title"/>
          </p:nvPr>
        </p:nvSpPr>
        <p:spPr>
          <a:xfrm>
            <a:off x="5939705" y="2523119"/>
            <a:ext cx="2395800" cy="2877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Clr>
                <a:schemeClr val="dk1"/>
              </a:buClr>
              <a:buSzPts val="1100"/>
              <a:buFont typeface="Arial"/>
              <a:buNone/>
            </a:pPr>
            <a:r>
              <a:rPr lang="en"/>
              <a:t>CONCURRENT</a:t>
            </a:r>
            <a:endParaRPr/>
          </a:p>
        </p:txBody>
      </p:sp>
      <p:sp>
        <p:nvSpPr>
          <p:cNvPr id="2500" name="Google Shape;2500;p75"/>
          <p:cNvSpPr txBox="1"/>
          <p:nvPr>
            <p:ph idx="5" type="subTitle"/>
          </p:nvPr>
        </p:nvSpPr>
        <p:spPr>
          <a:xfrm>
            <a:off x="5939705" y="2902142"/>
            <a:ext cx="2395800" cy="6261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The Moon is Earth’s only natural satellite</a:t>
            </a:r>
            <a:endParaRPr/>
          </a:p>
        </p:txBody>
      </p:sp>
      <p:sp>
        <p:nvSpPr>
          <p:cNvPr id="2501" name="Google Shape;2501;p75"/>
          <p:cNvSpPr txBox="1"/>
          <p:nvPr>
            <p:ph idx="6"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MODELS OF </a:t>
            </a:r>
            <a:r>
              <a:rPr lang="en">
                <a:solidFill>
                  <a:schemeClr val="lt2"/>
                </a:solidFill>
              </a:rPr>
              <a:t>COMPUTATION</a:t>
            </a:r>
            <a:endParaRPr>
              <a:solidFill>
                <a:schemeClr val="lt2"/>
              </a:solidFill>
            </a:endParaRPr>
          </a:p>
        </p:txBody>
      </p:sp>
      <p:grpSp>
        <p:nvGrpSpPr>
          <p:cNvPr id="2502" name="Google Shape;2502;p75"/>
          <p:cNvGrpSpPr/>
          <p:nvPr/>
        </p:nvGrpSpPr>
        <p:grpSpPr>
          <a:xfrm>
            <a:off x="6943590" y="1885693"/>
            <a:ext cx="388030" cy="446757"/>
            <a:chOff x="6392202" y="1422743"/>
            <a:chExt cx="388030" cy="446757"/>
          </a:xfrm>
        </p:grpSpPr>
        <p:sp>
          <p:nvSpPr>
            <p:cNvPr id="2503" name="Google Shape;2503;p75"/>
            <p:cNvSpPr/>
            <p:nvPr/>
          </p:nvSpPr>
          <p:spPr>
            <a:xfrm>
              <a:off x="6425773" y="1450564"/>
              <a:ext cx="320858" cy="70047"/>
            </a:xfrm>
            <a:custGeom>
              <a:rect b="b" l="l" r="r" t="t"/>
              <a:pathLst>
                <a:path extrusionOk="0" h="2339" w="10714">
                  <a:moveTo>
                    <a:pt x="9544" y="437"/>
                  </a:moveTo>
                  <a:cubicBezTo>
                    <a:pt x="9949" y="437"/>
                    <a:pt x="10276" y="765"/>
                    <a:pt x="10276" y="1169"/>
                  </a:cubicBezTo>
                  <a:cubicBezTo>
                    <a:pt x="10276" y="1574"/>
                    <a:pt x="9949" y="1902"/>
                    <a:pt x="9544" y="1902"/>
                  </a:cubicBezTo>
                  <a:lnTo>
                    <a:pt x="1170" y="1902"/>
                  </a:lnTo>
                  <a:cubicBezTo>
                    <a:pt x="1169" y="1902"/>
                    <a:pt x="1167" y="1902"/>
                    <a:pt x="1166" y="1902"/>
                  </a:cubicBezTo>
                  <a:cubicBezTo>
                    <a:pt x="763" y="1902"/>
                    <a:pt x="438" y="1573"/>
                    <a:pt x="438" y="1169"/>
                  </a:cubicBezTo>
                  <a:cubicBezTo>
                    <a:pt x="438" y="765"/>
                    <a:pt x="765" y="437"/>
                    <a:pt x="1170" y="437"/>
                  </a:cubicBezTo>
                  <a:close/>
                  <a:moveTo>
                    <a:pt x="1170" y="0"/>
                  </a:moveTo>
                  <a:cubicBezTo>
                    <a:pt x="524" y="0"/>
                    <a:pt x="0" y="525"/>
                    <a:pt x="0" y="1169"/>
                  </a:cubicBezTo>
                  <a:cubicBezTo>
                    <a:pt x="0" y="1815"/>
                    <a:pt x="524" y="2339"/>
                    <a:pt x="1170" y="2339"/>
                  </a:cubicBezTo>
                  <a:lnTo>
                    <a:pt x="9544" y="2339"/>
                  </a:lnTo>
                  <a:cubicBezTo>
                    <a:pt x="10190" y="2339"/>
                    <a:pt x="10714" y="1815"/>
                    <a:pt x="10714" y="1169"/>
                  </a:cubicBezTo>
                  <a:cubicBezTo>
                    <a:pt x="10714" y="525"/>
                    <a:pt x="10190" y="0"/>
                    <a:pt x="95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75"/>
            <p:cNvSpPr/>
            <p:nvPr/>
          </p:nvSpPr>
          <p:spPr>
            <a:xfrm>
              <a:off x="6461770" y="1475630"/>
              <a:ext cx="13087" cy="19915"/>
            </a:xfrm>
            <a:custGeom>
              <a:rect b="b" l="l" r="r" t="t"/>
              <a:pathLst>
                <a:path extrusionOk="0" h="665" w="437">
                  <a:moveTo>
                    <a:pt x="219" y="0"/>
                  </a:moveTo>
                  <a:cubicBezTo>
                    <a:pt x="98" y="0"/>
                    <a:pt x="0" y="99"/>
                    <a:pt x="0" y="219"/>
                  </a:cubicBezTo>
                  <a:lnTo>
                    <a:pt x="0" y="446"/>
                  </a:lnTo>
                  <a:cubicBezTo>
                    <a:pt x="0" y="567"/>
                    <a:pt x="99" y="665"/>
                    <a:pt x="219" y="665"/>
                  </a:cubicBezTo>
                  <a:cubicBezTo>
                    <a:pt x="339" y="665"/>
                    <a:pt x="437" y="567"/>
                    <a:pt x="437" y="446"/>
                  </a:cubicBezTo>
                  <a:lnTo>
                    <a:pt x="437" y="219"/>
                  </a:lnTo>
                  <a:cubicBezTo>
                    <a:pt x="437" y="99"/>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75"/>
            <p:cNvSpPr/>
            <p:nvPr/>
          </p:nvSpPr>
          <p:spPr>
            <a:xfrm>
              <a:off x="6490340" y="1475630"/>
              <a:ext cx="13147" cy="19915"/>
            </a:xfrm>
            <a:custGeom>
              <a:rect b="b" l="l" r="r" t="t"/>
              <a:pathLst>
                <a:path extrusionOk="0" h="665" w="439">
                  <a:moveTo>
                    <a:pt x="219" y="0"/>
                  </a:moveTo>
                  <a:cubicBezTo>
                    <a:pt x="99" y="0"/>
                    <a:pt x="1" y="99"/>
                    <a:pt x="1" y="219"/>
                  </a:cubicBezTo>
                  <a:lnTo>
                    <a:pt x="1" y="446"/>
                  </a:lnTo>
                  <a:cubicBezTo>
                    <a:pt x="1" y="567"/>
                    <a:pt x="99" y="665"/>
                    <a:pt x="219" y="665"/>
                  </a:cubicBezTo>
                  <a:cubicBezTo>
                    <a:pt x="340" y="665"/>
                    <a:pt x="438" y="567"/>
                    <a:pt x="438" y="446"/>
                  </a:cubicBezTo>
                  <a:lnTo>
                    <a:pt x="438" y="219"/>
                  </a:lnTo>
                  <a:cubicBezTo>
                    <a:pt x="438" y="99"/>
                    <a:pt x="340"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75"/>
            <p:cNvSpPr/>
            <p:nvPr/>
          </p:nvSpPr>
          <p:spPr>
            <a:xfrm>
              <a:off x="6518969" y="1475630"/>
              <a:ext cx="13087" cy="19915"/>
            </a:xfrm>
            <a:custGeom>
              <a:rect b="b" l="l" r="r" t="t"/>
              <a:pathLst>
                <a:path extrusionOk="0" h="665" w="437">
                  <a:moveTo>
                    <a:pt x="219" y="0"/>
                  </a:moveTo>
                  <a:cubicBezTo>
                    <a:pt x="97" y="0"/>
                    <a:pt x="0" y="99"/>
                    <a:pt x="0" y="219"/>
                  </a:cubicBezTo>
                  <a:lnTo>
                    <a:pt x="0" y="446"/>
                  </a:lnTo>
                  <a:cubicBezTo>
                    <a:pt x="1" y="567"/>
                    <a:pt x="98" y="665"/>
                    <a:pt x="219" y="665"/>
                  </a:cubicBezTo>
                  <a:cubicBezTo>
                    <a:pt x="339" y="665"/>
                    <a:pt x="436" y="567"/>
                    <a:pt x="436" y="446"/>
                  </a:cubicBezTo>
                  <a:lnTo>
                    <a:pt x="436" y="219"/>
                  </a:lnTo>
                  <a:cubicBezTo>
                    <a:pt x="436" y="99"/>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75"/>
            <p:cNvSpPr/>
            <p:nvPr/>
          </p:nvSpPr>
          <p:spPr>
            <a:xfrm>
              <a:off x="6392202" y="1422743"/>
              <a:ext cx="388030" cy="446757"/>
            </a:xfrm>
            <a:custGeom>
              <a:rect b="b" l="l" r="r" t="t"/>
              <a:pathLst>
                <a:path extrusionOk="0" h="14918" w="12957">
                  <a:moveTo>
                    <a:pt x="10859" y="438"/>
                  </a:moveTo>
                  <a:cubicBezTo>
                    <a:pt x="11774" y="438"/>
                    <a:pt x="12520" y="1183"/>
                    <a:pt x="12520" y="2098"/>
                  </a:cubicBezTo>
                  <a:cubicBezTo>
                    <a:pt x="12520" y="3014"/>
                    <a:pt x="11774" y="3760"/>
                    <a:pt x="10859" y="3760"/>
                  </a:cubicBezTo>
                  <a:lnTo>
                    <a:pt x="2095" y="3760"/>
                  </a:lnTo>
                  <a:cubicBezTo>
                    <a:pt x="2095" y="3760"/>
                    <a:pt x="2094" y="3760"/>
                    <a:pt x="2093" y="3760"/>
                  </a:cubicBezTo>
                  <a:cubicBezTo>
                    <a:pt x="1179" y="3760"/>
                    <a:pt x="435" y="3015"/>
                    <a:pt x="435" y="2098"/>
                  </a:cubicBezTo>
                  <a:cubicBezTo>
                    <a:pt x="435" y="1183"/>
                    <a:pt x="1180" y="438"/>
                    <a:pt x="2095" y="438"/>
                  </a:cubicBezTo>
                  <a:close/>
                  <a:moveTo>
                    <a:pt x="10859" y="4196"/>
                  </a:moveTo>
                  <a:cubicBezTo>
                    <a:pt x="11774" y="4196"/>
                    <a:pt x="12520" y="4942"/>
                    <a:pt x="12520" y="5858"/>
                  </a:cubicBezTo>
                  <a:cubicBezTo>
                    <a:pt x="12520" y="6773"/>
                    <a:pt x="11776" y="7518"/>
                    <a:pt x="10859" y="7518"/>
                  </a:cubicBezTo>
                  <a:lnTo>
                    <a:pt x="2095" y="7518"/>
                  </a:lnTo>
                  <a:cubicBezTo>
                    <a:pt x="1180" y="7518"/>
                    <a:pt x="435" y="6773"/>
                    <a:pt x="435" y="5858"/>
                  </a:cubicBezTo>
                  <a:cubicBezTo>
                    <a:pt x="435" y="4942"/>
                    <a:pt x="1180" y="4196"/>
                    <a:pt x="2095" y="4196"/>
                  </a:cubicBezTo>
                  <a:close/>
                  <a:moveTo>
                    <a:pt x="10861" y="7956"/>
                  </a:moveTo>
                  <a:cubicBezTo>
                    <a:pt x="11776" y="7956"/>
                    <a:pt x="12521" y="8700"/>
                    <a:pt x="12521" y="9616"/>
                  </a:cubicBezTo>
                  <a:cubicBezTo>
                    <a:pt x="12521" y="10532"/>
                    <a:pt x="11776" y="11278"/>
                    <a:pt x="10861" y="11278"/>
                  </a:cubicBezTo>
                  <a:lnTo>
                    <a:pt x="2097" y="11278"/>
                  </a:lnTo>
                  <a:cubicBezTo>
                    <a:pt x="1182" y="11278"/>
                    <a:pt x="436" y="10532"/>
                    <a:pt x="436" y="9616"/>
                  </a:cubicBezTo>
                  <a:cubicBezTo>
                    <a:pt x="436" y="8701"/>
                    <a:pt x="1182" y="7956"/>
                    <a:pt x="2097" y="7956"/>
                  </a:cubicBezTo>
                  <a:close/>
                  <a:moveTo>
                    <a:pt x="2097" y="0"/>
                  </a:moveTo>
                  <a:cubicBezTo>
                    <a:pt x="941" y="0"/>
                    <a:pt x="0" y="941"/>
                    <a:pt x="0" y="2098"/>
                  </a:cubicBezTo>
                  <a:cubicBezTo>
                    <a:pt x="0" y="2922"/>
                    <a:pt x="477" y="3634"/>
                    <a:pt x="1168" y="3978"/>
                  </a:cubicBezTo>
                  <a:cubicBezTo>
                    <a:pt x="477" y="4321"/>
                    <a:pt x="0" y="5035"/>
                    <a:pt x="0" y="5858"/>
                  </a:cubicBezTo>
                  <a:cubicBezTo>
                    <a:pt x="0" y="6680"/>
                    <a:pt x="477" y="7393"/>
                    <a:pt x="1168" y="7737"/>
                  </a:cubicBezTo>
                  <a:cubicBezTo>
                    <a:pt x="477" y="8080"/>
                    <a:pt x="0" y="8794"/>
                    <a:pt x="0" y="9616"/>
                  </a:cubicBezTo>
                  <a:cubicBezTo>
                    <a:pt x="0" y="10773"/>
                    <a:pt x="941" y="11714"/>
                    <a:pt x="2097" y="11714"/>
                  </a:cubicBezTo>
                  <a:lnTo>
                    <a:pt x="6260" y="11714"/>
                  </a:lnTo>
                  <a:lnTo>
                    <a:pt x="6260" y="12436"/>
                  </a:lnTo>
                  <a:lnTo>
                    <a:pt x="6089" y="12436"/>
                  </a:lnTo>
                  <a:cubicBezTo>
                    <a:pt x="5969" y="12436"/>
                    <a:pt x="5871" y="12535"/>
                    <a:pt x="5871" y="12655"/>
                  </a:cubicBezTo>
                  <a:lnTo>
                    <a:pt x="5871" y="13701"/>
                  </a:lnTo>
                  <a:lnTo>
                    <a:pt x="4824" y="13701"/>
                  </a:lnTo>
                  <a:cubicBezTo>
                    <a:pt x="4704" y="13701"/>
                    <a:pt x="4606" y="13800"/>
                    <a:pt x="4606" y="13920"/>
                  </a:cubicBezTo>
                  <a:lnTo>
                    <a:pt x="4606" y="14042"/>
                  </a:lnTo>
                  <a:lnTo>
                    <a:pt x="1556" y="14042"/>
                  </a:lnTo>
                  <a:cubicBezTo>
                    <a:pt x="1436" y="14042"/>
                    <a:pt x="1338" y="14141"/>
                    <a:pt x="1338" y="14261"/>
                  </a:cubicBezTo>
                  <a:cubicBezTo>
                    <a:pt x="1338" y="14381"/>
                    <a:pt x="1436" y="14480"/>
                    <a:pt x="1556" y="14480"/>
                  </a:cubicBezTo>
                  <a:lnTo>
                    <a:pt x="4606" y="14480"/>
                  </a:lnTo>
                  <a:lnTo>
                    <a:pt x="4606" y="14700"/>
                  </a:lnTo>
                  <a:cubicBezTo>
                    <a:pt x="4606" y="14820"/>
                    <a:pt x="4704" y="14917"/>
                    <a:pt x="4824" y="14917"/>
                  </a:cubicBezTo>
                  <a:lnTo>
                    <a:pt x="5459" y="14917"/>
                  </a:lnTo>
                  <a:cubicBezTo>
                    <a:pt x="5580" y="14917"/>
                    <a:pt x="5678" y="14820"/>
                    <a:pt x="5678" y="14700"/>
                  </a:cubicBezTo>
                  <a:cubicBezTo>
                    <a:pt x="5678" y="14579"/>
                    <a:pt x="5580" y="14481"/>
                    <a:pt x="5459" y="14481"/>
                  </a:cubicBezTo>
                  <a:lnTo>
                    <a:pt x="5041" y="14481"/>
                  </a:lnTo>
                  <a:lnTo>
                    <a:pt x="5041" y="14138"/>
                  </a:lnTo>
                  <a:lnTo>
                    <a:pt x="6087" y="14138"/>
                  </a:lnTo>
                  <a:cubicBezTo>
                    <a:pt x="6207" y="14138"/>
                    <a:pt x="6306" y="14040"/>
                    <a:pt x="6306" y="13920"/>
                  </a:cubicBezTo>
                  <a:lnTo>
                    <a:pt x="6306" y="12874"/>
                  </a:lnTo>
                  <a:lnTo>
                    <a:pt x="6649" y="12874"/>
                  </a:lnTo>
                  <a:lnTo>
                    <a:pt x="6649" y="13920"/>
                  </a:lnTo>
                  <a:cubicBezTo>
                    <a:pt x="6649" y="14040"/>
                    <a:pt x="6746" y="14138"/>
                    <a:pt x="6867" y="14138"/>
                  </a:cubicBezTo>
                  <a:lnTo>
                    <a:pt x="7913" y="14138"/>
                  </a:lnTo>
                  <a:lnTo>
                    <a:pt x="7913" y="14481"/>
                  </a:lnTo>
                  <a:lnTo>
                    <a:pt x="6477" y="14481"/>
                  </a:lnTo>
                  <a:cubicBezTo>
                    <a:pt x="6357" y="14481"/>
                    <a:pt x="6259" y="14579"/>
                    <a:pt x="6259" y="14700"/>
                  </a:cubicBezTo>
                  <a:cubicBezTo>
                    <a:pt x="6259" y="14820"/>
                    <a:pt x="6357" y="14917"/>
                    <a:pt x="6477" y="14917"/>
                  </a:cubicBezTo>
                  <a:lnTo>
                    <a:pt x="8132" y="14917"/>
                  </a:lnTo>
                  <a:cubicBezTo>
                    <a:pt x="8252" y="14917"/>
                    <a:pt x="8350" y="14820"/>
                    <a:pt x="8350" y="14700"/>
                  </a:cubicBezTo>
                  <a:lnTo>
                    <a:pt x="8350" y="14480"/>
                  </a:lnTo>
                  <a:lnTo>
                    <a:pt x="11400" y="14480"/>
                  </a:lnTo>
                  <a:cubicBezTo>
                    <a:pt x="11520" y="14480"/>
                    <a:pt x="11617" y="14381"/>
                    <a:pt x="11617" y="14261"/>
                  </a:cubicBezTo>
                  <a:cubicBezTo>
                    <a:pt x="11617" y="14141"/>
                    <a:pt x="11520" y="14042"/>
                    <a:pt x="11400" y="14042"/>
                  </a:cubicBezTo>
                  <a:lnTo>
                    <a:pt x="8350" y="14042"/>
                  </a:lnTo>
                  <a:lnTo>
                    <a:pt x="8350" y="13920"/>
                  </a:lnTo>
                  <a:cubicBezTo>
                    <a:pt x="8350" y="13800"/>
                    <a:pt x="8252" y="13701"/>
                    <a:pt x="8132" y="13701"/>
                  </a:cubicBezTo>
                  <a:lnTo>
                    <a:pt x="7085" y="13701"/>
                  </a:lnTo>
                  <a:lnTo>
                    <a:pt x="7085" y="12655"/>
                  </a:lnTo>
                  <a:cubicBezTo>
                    <a:pt x="7085" y="12535"/>
                    <a:pt x="6987" y="12436"/>
                    <a:pt x="6867" y="12436"/>
                  </a:cubicBezTo>
                  <a:lnTo>
                    <a:pt x="6696" y="12436"/>
                  </a:lnTo>
                  <a:lnTo>
                    <a:pt x="6696" y="11714"/>
                  </a:lnTo>
                  <a:lnTo>
                    <a:pt x="10859" y="11714"/>
                  </a:lnTo>
                  <a:cubicBezTo>
                    <a:pt x="12015" y="11714"/>
                    <a:pt x="12955" y="10775"/>
                    <a:pt x="12955" y="9616"/>
                  </a:cubicBezTo>
                  <a:cubicBezTo>
                    <a:pt x="12955" y="8794"/>
                    <a:pt x="12479" y="8081"/>
                    <a:pt x="11788" y="7737"/>
                  </a:cubicBezTo>
                  <a:cubicBezTo>
                    <a:pt x="12480" y="7393"/>
                    <a:pt x="12957" y="6680"/>
                    <a:pt x="12957" y="5858"/>
                  </a:cubicBezTo>
                  <a:cubicBezTo>
                    <a:pt x="12957" y="5035"/>
                    <a:pt x="12480" y="4322"/>
                    <a:pt x="11789" y="3978"/>
                  </a:cubicBezTo>
                  <a:cubicBezTo>
                    <a:pt x="12480" y="3635"/>
                    <a:pt x="12957" y="2922"/>
                    <a:pt x="12957" y="2098"/>
                  </a:cubicBezTo>
                  <a:cubicBezTo>
                    <a:pt x="12957" y="942"/>
                    <a:pt x="12017" y="0"/>
                    <a:pt x="108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75"/>
            <p:cNvSpPr/>
            <p:nvPr/>
          </p:nvSpPr>
          <p:spPr>
            <a:xfrm>
              <a:off x="6425773" y="1563107"/>
              <a:ext cx="320858" cy="70077"/>
            </a:xfrm>
            <a:custGeom>
              <a:rect b="b" l="l" r="r" t="t"/>
              <a:pathLst>
                <a:path extrusionOk="0" h="2340" w="10714">
                  <a:moveTo>
                    <a:pt x="1170" y="1"/>
                  </a:moveTo>
                  <a:cubicBezTo>
                    <a:pt x="524" y="1"/>
                    <a:pt x="0" y="526"/>
                    <a:pt x="0" y="1171"/>
                  </a:cubicBezTo>
                  <a:cubicBezTo>
                    <a:pt x="0" y="1815"/>
                    <a:pt x="524" y="2340"/>
                    <a:pt x="1170" y="2340"/>
                  </a:cubicBezTo>
                  <a:lnTo>
                    <a:pt x="9544" y="2340"/>
                  </a:lnTo>
                  <a:cubicBezTo>
                    <a:pt x="10190" y="2340"/>
                    <a:pt x="10714" y="1815"/>
                    <a:pt x="10714" y="1171"/>
                  </a:cubicBezTo>
                  <a:cubicBezTo>
                    <a:pt x="10714" y="526"/>
                    <a:pt x="10190" y="1"/>
                    <a:pt x="9544" y="1"/>
                  </a:cubicBezTo>
                  <a:lnTo>
                    <a:pt x="8003" y="1"/>
                  </a:lnTo>
                  <a:cubicBezTo>
                    <a:pt x="7882" y="1"/>
                    <a:pt x="7784" y="99"/>
                    <a:pt x="7784" y="220"/>
                  </a:cubicBezTo>
                  <a:cubicBezTo>
                    <a:pt x="7784" y="340"/>
                    <a:pt x="7882" y="438"/>
                    <a:pt x="8003" y="438"/>
                  </a:cubicBezTo>
                  <a:lnTo>
                    <a:pt x="9544" y="438"/>
                  </a:lnTo>
                  <a:cubicBezTo>
                    <a:pt x="9949" y="438"/>
                    <a:pt x="10276" y="766"/>
                    <a:pt x="10276" y="1171"/>
                  </a:cubicBezTo>
                  <a:cubicBezTo>
                    <a:pt x="10276" y="1575"/>
                    <a:pt x="9949" y="1903"/>
                    <a:pt x="9544" y="1903"/>
                  </a:cubicBezTo>
                  <a:lnTo>
                    <a:pt x="1170" y="1903"/>
                  </a:lnTo>
                  <a:cubicBezTo>
                    <a:pt x="765" y="1903"/>
                    <a:pt x="438" y="1575"/>
                    <a:pt x="438" y="1171"/>
                  </a:cubicBezTo>
                  <a:cubicBezTo>
                    <a:pt x="438" y="766"/>
                    <a:pt x="765" y="438"/>
                    <a:pt x="1170" y="438"/>
                  </a:cubicBezTo>
                  <a:lnTo>
                    <a:pt x="6995" y="438"/>
                  </a:lnTo>
                  <a:cubicBezTo>
                    <a:pt x="7115" y="438"/>
                    <a:pt x="7214" y="340"/>
                    <a:pt x="7214" y="220"/>
                  </a:cubicBezTo>
                  <a:cubicBezTo>
                    <a:pt x="7214" y="99"/>
                    <a:pt x="7115" y="1"/>
                    <a:pt x="69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75"/>
            <p:cNvSpPr/>
            <p:nvPr/>
          </p:nvSpPr>
          <p:spPr>
            <a:xfrm>
              <a:off x="6461770" y="1588203"/>
              <a:ext cx="13087" cy="19915"/>
            </a:xfrm>
            <a:custGeom>
              <a:rect b="b" l="l" r="r" t="t"/>
              <a:pathLst>
                <a:path extrusionOk="0" h="665" w="437">
                  <a:moveTo>
                    <a:pt x="219" y="0"/>
                  </a:moveTo>
                  <a:cubicBezTo>
                    <a:pt x="99" y="2"/>
                    <a:pt x="0" y="98"/>
                    <a:pt x="0" y="219"/>
                  </a:cubicBezTo>
                  <a:lnTo>
                    <a:pt x="0" y="447"/>
                  </a:lnTo>
                  <a:cubicBezTo>
                    <a:pt x="0" y="567"/>
                    <a:pt x="99" y="664"/>
                    <a:pt x="219" y="664"/>
                  </a:cubicBezTo>
                  <a:cubicBezTo>
                    <a:pt x="339" y="664"/>
                    <a:pt x="437" y="567"/>
                    <a:pt x="437" y="447"/>
                  </a:cubicBezTo>
                  <a:lnTo>
                    <a:pt x="437" y="219"/>
                  </a:lnTo>
                  <a:cubicBezTo>
                    <a:pt x="437" y="98"/>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75"/>
            <p:cNvSpPr/>
            <p:nvPr/>
          </p:nvSpPr>
          <p:spPr>
            <a:xfrm>
              <a:off x="6490340" y="1588203"/>
              <a:ext cx="13147" cy="19915"/>
            </a:xfrm>
            <a:custGeom>
              <a:rect b="b" l="l" r="r" t="t"/>
              <a:pathLst>
                <a:path extrusionOk="0" h="665" w="439">
                  <a:moveTo>
                    <a:pt x="219" y="0"/>
                  </a:moveTo>
                  <a:cubicBezTo>
                    <a:pt x="99" y="2"/>
                    <a:pt x="1" y="98"/>
                    <a:pt x="1" y="219"/>
                  </a:cubicBezTo>
                  <a:lnTo>
                    <a:pt x="1" y="447"/>
                  </a:lnTo>
                  <a:cubicBezTo>
                    <a:pt x="1" y="567"/>
                    <a:pt x="99" y="664"/>
                    <a:pt x="219" y="664"/>
                  </a:cubicBezTo>
                  <a:cubicBezTo>
                    <a:pt x="340" y="664"/>
                    <a:pt x="438" y="567"/>
                    <a:pt x="438" y="447"/>
                  </a:cubicBezTo>
                  <a:lnTo>
                    <a:pt x="438" y="219"/>
                  </a:lnTo>
                  <a:cubicBezTo>
                    <a:pt x="438" y="98"/>
                    <a:pt x="340"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75"/>
            <p:cNvSpPr/>
            <p:nvPr/>
          </p:nvSpPr>
          <p:spPr>
            <a:xfrm>
              <a:off x="6518999" y="1588203"/>
              <a:ext cx="13117" cy="19915"/>
            </a:xfrm>
            <a:custGeom>
              <a:rect b="b" l="l" r="r" t="t"/>
              <a:pathLst>
                <a:path extrusionOk="0" h="665" w="438">
                  <a:moveTo>
                    <a:pt x="219" y="0"/>
                  </a:moveTo>
                  <a:cubicBezTo>
                    <a:pt x="97" y="2"/>
                    <a:pt x="0" y="98"/>
                    <a:pt x="0" y="219"/>
                  </a:cubicBezTo>
                  <a:lnTo>
                    <a:pt x="0" y="447"/>
                  </a:lnTo>
                  <a:cubicBezTo>
                    <a:pt x="0" y="567"/>
                    <a:pt x="98" y="664"/>
                    <a:pt x="219" y="664"/>
                  </a:cubicBezTo>
                  <a:cubicBezTo>
                    <a:pt x="339" y="664"/>
                    <a:pt x="437" y="567"/>
                    <a:pt x="437" y="447"/>
                  </a:cubicBezTo>
                  <a:lnTo>
                    <a:pt x="437" y="219"/>
                  </a:lnTo>
                  <a:cubicBezTo>
                    <a:pt x="437" y="98"/>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75"/>
            <p:cNvSpPr/>
            <p:nvPr/>
          </p:nvSpPr>
          <p:spPr>
            <a:xfrm>
              <a:off x="6425773" y="1675709"/>
              <a:ext cx="320858" cy="70077"/>
            </a:xfrm>
            <a:custGeom>
              <a:rect b="b" l="l" r="r" t="t"/>
              <a:pathLst>
                <a:path extrusionOk="0" h="2340" w="10714">
                  <a:moveTo>
                    <a:pt x="9546" y="437"/>
                  </a:moveTo>
                  <a:cubicBezTo>
                    <a:pt x="9950" y="437"/>
                    <a:pt x="10276" y="766"/>
                    <a:pt x="10276" y="1169"/>
                  </a:cubicBezTo>
                  <a:cubicBezTo>
                    <a:pt x="10276" y="1574"/>
                    <a:pt x="9949" y="1902"/>
                    <a:pt x="9544" y="1902"/>
                  </a:cubicBezTo>
                  <a:lnTo>
                    <a:pt x="1170" y="1902"/>
                  </a:lnTo>
                  <a:cubicBezTo>
                    <a:pt x="765" y="1902"/>
                    <a:pt x="438" y="1574"/>
                    <a:pt x="438" y="1169"/>
                  </a:cubicBezTo>
                  <a:cubicBezTo>
                    <a:pt x="438" y="765"/>
                    <a:pt x="765" y="437"/>
                    <a:pt x="1170" y="437"/>
                  </a:cubicBezTo>
                  <a:lnTo>
                    <a:pt x="9544" y="437"/>
                  </a:lnTo>
                  <a:cubicBezTo>
                    <a:pt x="9545" y="437"/>
                    <a:pt x="9545" y="437"/>
                    <a:pt x="9546" y="437"/>
                  </a:cubicBezTo>
                  <a:close/>
                  <a:moveTo>
                    <a:pt x="1170" y="0"/>
                  </a:moveTo>
                  <a:cubicBezTo>
                    <a:pt x="524" y="0"/>
                    <a:pt x="0" y="525"/>
                    <a:pt x="0" y="1169"/>
                  </a:cubicBezTo>
                  <a:cubicBezTo>
                    <a:pt x="0" y="1815"/>
                    <a:pt x="524" y="2339"/>
                    <a:pt x="1170" y="2339"/>
                  </a:cubicBezTo>
                  <a:lnTo>
                    <a:pt x="9544" y="2339"/>
                  </a:lnTo>
                  <a:cubicBezTo>
                    <a:pt x="10190" y="2339"/>
                    <a:pt x="10714" y="1815"/>
                    <a:pt x="10714" y="1169"/>
                  </a:cubicBezTo>
                  <a:cubicBezTo>
                    <a:pt x="10714" y="525"/>
                    <a:pt x="10190" y="0"/>
                    <a:pt x="95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75"/>
            <p:cNvSpPr/>
            <p:nvPr/>
          </p:nvSpPr>
          <p:spPr>
            <a:xfrm>
              <a:off x="6461770" y="1700775"/>
              <a:ext cx="13087" cy="19945"/>
            </a:xfrm>
            <a:custGeom>
              <a:rect b="b" l="l" r="r" t="t"/>
              <a:pathLst>
                <a:path extrusionOk="0" h="666" w="437">
                  <a:moveTo>
                    <a:pt x="219" y="1"/>
                  </a:moveTo>
                  <a:cubicBezTo>
                    <a:pt x="98" y="1"/>
                    <a:pt x="0" y="99"/>
                    <a:pt x="0" y="219"/>
                  </a:cubicBezTo>
                  <a:lnTo>
                    <a:pt x="0" y="446"/>
                  </a:lnTo>
                  <a:cubicBezTo>
                    <a:pt x="0" y="567"/>
                    <a:pt x="98" y="665"/>
                    <a:pt x="219" y="665"/>
                  </a:cubicBezTo>
                  <a:cubicBezTo>
                    <a:pt x="339" y="665"/>
                    <a:pt x="437" y="567"/>
                    <a:pt x="437" y="446"/>
                  </a:cubicBezTo>
                  <a:lnTo>
                    <a:pt x="437" y="219"/>
                  </a:lnTo>
                  <a:cubicBezTo>
                    <a:pt x="436" y="99"/>
                    <a:pt x="339"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75"/>
            <p:cNvSpPr/>
            <p:nvPr/>
          </p:nvSpPr>
          <p:spPr>
            <a:xfrm>
              <a:off x="6490340" y="1700775"/>
              <a:ext cx="13147" cy="19945"/>
            </a:xfrm>
            <a:custGeom>
              <a:rect b="b" l="l" r="r" t="t"/>
              <a:pathLst>
                <a:path extrusionOk="0" h="666" w="439">
                  <a:moveTo>
                    <a:pt x="219" y="1"/>
                  </a:moveTo>
                  <a:cubicBezTo>
                    <a:pt x="99" y="1"/>
                    <a:pt x="1" y="99"/>
                    <a:pt x="1" y="219"/>
                  </a:cubicBezTo>
                  <a:lnTo>
                    <a:pt x="1" y="446"/>
                  </a:lnTo>
                  <a:cubicBezTo>
                    <a:pt x="1" y="567"/>
                    <a:pt x="99" y="665"/>
                    <a:pt x="219" y="665"/>
                  </a:cubicBezTo>
                  <a:cubicBezTo>
                    <a:pt x="340" y="665"/>
                    <a:pt x="438" y="567"/>
                    <a:pt x="438" y="446"/>
                  </a:cubicBezTo>
                  <a:lnTo>
                    <a:pt x="438" y="219"/>
                  </a:lnTo>
                  <a:cubicBezTo>
                    <a:pt x="438" y="99"/>
                    <a:pt x="340"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75"/>
            <p:cNvSpPr/>
            <p:nvPr/>
          </p:nvSpPr>
          <p:spPr>
            <a:xfrm>
              <a:off x="6518969" y="1700775"/>
              <a:ext cx="13087" cy="19945"/>
            </a:xfrm>
            <a:custGeom>
              <a:rect b="b" l="l" r="r" t="t"/>
              <a:pathLst>
                <a:path extrusionOk="0" h="666" w="437">
                  <a:moveTo>
                    <a:pt x="219" y="1"/>
                  </a:moveTo>
                  <a:cubicBezTo>
                    <a:pt x="97" y="1"/>
                    <a:pt x="0" y="99"/>
                    <a:pt x="0" y="219"/>
                  </a:cubicBezTo>
                  <a:lnTo>
                    <a:pt x="0" y="446"/>
                  </a:lnTo>
                  <a:cubicBezTo>
                    <a:pt x="0" y="567"/>
                    <a:pt x="97" y="665"/>
                    <a:pt x="219" y="665"/>
                  </a:cubicBezTo>
                  <a:cubicBezTo>
                    <a:pt x="339" y="665"/>
                    <a:pt x="436" y="567"/>
                    <a:pt x="436" y="446"/>
                  </a:cubicBezTo>
                  <a:lnTo>
                    <a:pt x="436" y="219"/>
                  </a:lnTo>
                  <a:cubicBezTo>
                    <a:pt x="436" y="99"/>
                    <a:pt x="339"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16" name="Google Shape;2516;p75"/>
          <p:cNvGrpSpPr/>
          <p:nvPr/>
        </p:nvGrpSpPr>
        <p:grpSpPr>
          <a:xfrm>
            <a:off x="1846954" y="1860118"/>
            <a:ext cx="318881" cy="446697"/>
            <a:chOff x="3549315" y="1422743"/>
            <a:chExt cx="318881" cy="446697"/>
          </a:xfrm>
        </p:grpSpPr>
        <p:sp>
          <p:nvSpPr>
            <p:cNvPr id="2517" name="Google Shape;2517;p75"/>
            <p:cNvSpPr/>
            <p:nvPr/>
          </p:nvSpPr>
          <p:spPr>
            <a:xfrm>
              <a:off x="3549315" y="1422743"/>
              <a:ext cx="318881" cy="446697"/>
            </a:xfrm>
            <a:custGeom>
              <a:rect b="b" l="l" r="r" t="t"/>
              <a:pathLst>
                <a:path extrusionOk="0" h="14916" w="10648">
                  <a:moveTo>
                    <a:pt x="8197" y="801"/>
                  </a:moveTo>
                  <a:lnTo>
                    <a:pt x="9948" y="2807"/>
                  </a:lnTo>
                  <a:lnTo>
                    <a:pt x="8197" y="2807"/>
                  </a:lnTo>
                  <a:lnTo>
                    <a:pt x="8197" y="801"/>
                  </a:lnTo>
                  <a:close/>
                  <a:moveTo>
                    <a:pt x="219" y="0"/>
                  </a:moveTo>
                  <a:cubicBezTo>
                    <a:pt x="99" y="0"/>
                    <a:pt x="0" y="99"/>
                    <a:pt x="0" y="219"/>
                  </a:cubicBezTo>
                  <a:lnTo>
                    <a:pt x="0" y="14696"/>
                  </a:lnTo>
                  <a:cubicBezTo>
                    <a:pt x="0" y="14817"/>
                    <a:pt x="99" y="14915"/>
                    <a:pt x="219" y="14915"/>
                  </a:cubicBezTo>
                  <a:lnTo>
                    <a:pt x="10430" y="14915"/>
                  </a:lnTo>
                  <a:cubicBezTo>
                    <a:pt x="10550" y="14915"/>
                    <a:pt x="10647" y="14817"/>
                    <a:pt x="10647" y="14696"/>
                  </a:cubicBezTo>
                  <a:lnTo>
                    <a:pt x="10647" y="3023"/>
                  </a:lnTo>
                  <a:cubicBezTo>
                    <a:pt x="10646" y="2971"/>
                    <a:pt x="10626" y="2920"/>
                    <a:pt x="10593" y="2881"/>
                  </a:cubicBezTo>
                  <a:lnTo>
                    <a:pt x="8144" y="77"/>
                  </a:lnTo>
                  <a:cubicBezTo>
                    <a:pt x="8102" y="30"/>
                    <a:pt x="8044" y="2"/>
                    <a:pt x="7979" y="2"/>
                  </a:cubicBezTo>
                  <a:lnTo>
                    <a:pt x="3370" y="2"/>
                  </a:lnTo>
                  <a:cubicBezTo>
                    <a:pt x="3249" y="2"/>
                    <a:pt x="3152" y="100"/>
                    <a:pt x="3152" y="220"/>
                  </a:cubicBezTo>
                  <a:cubicBezTo>
                    <a:pt x="3152" y="340"/>
                    <a:pt x="3249" y="439"/>
                    <a:pt x="3370" y="439"/>
                  </a:cubicBezTo>
                  <a:lnTo>
                    <a:pt x="7761" y="439"/>
                  </a:lnTo>
                  <a:lnTo>
                    <a:pt x="7761" y="3024"/>
                  </a:lnTo>
                  <a:cubicBezTo>
                    <a:pt x="7761" y="3145"/>
                    <a:pt x="7859" y="3243"/>
                    <a:pt x="7979" y="3243"/>
                  </a:cubicBezTo>
                  <a:lnTo>
                    <a:pt x="10211" y="3243"/>
                  </a:lnTo>
                  <a:lnTo>
                    <a:pt x="10211" y="14481"/>
                  </a:lnTo>
                  <a:lnTo>
                    <a:pt x="437" y="14481"/>
                  </a:lnTo>
                  <a:lnTo>
                    <a:pt x="437" y="438"/>
                  </a:lnTo>
                  <a:lnTo>
                    <a:pt x="2359" y="438"/>
                  </a:lnTo>
                  <a:cubicBezTo>
                    <a:pt x="2479" y="438"/>
                    <a:pt x="2578" y="339"/>
                    <a:pt x="2578" y="219"/>
                  </a:cubicBezTo>
                  <a:cubicBezTo>
                    <a:pt x="2578" y="99"/>
                    <a:pt x="2479" y="0"/>
                    <a:pt x="23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75"/>
            <p:cNvSpPr/>
            <p:nvPr/>
          </p:nvSpPr>
          <p:spPr>
            <a:xfrm>
              <a:off x="3610857" y="1753243"/>
              <a:ext cx="23838" cy="13087"/>
            </a:xfrm>
            <a:custGeom>
              <a:rect b="b" l="l" r="r" t="t"/>
              <a:pathLst>
                <a:path extrusionOk="0" h="437" w="796">
                  <a:moveTo>
                    <a:pt x="219" y="0"/>
                  </a:moveTo>
                  <a:cubicBezTo>
                    <a:pt x="99" y="0"/>
                    <a:pt x="1" y="98"/>
                    <a:pt x="1" y="218"/>
                  </a:cubicBezTo>
                  <a:cubicBezTo>
                    <a:pt x="1" y="338"/>
                    <a:pt x="99" y="437"/>
                    <a:pt x="219" y="437"/>
                  </a:cubicBezTo>
                  <a:lnTo>
                    <a:pt x="577" y="437"/>
                  </a:lnTo>
                  <a:cubicBezTo>
                    <a:pt x="697" y="437"/>
                    <a:pt x="796" y="338"/>
                    <a:pt x="796" y="218"/>
                  </a:cubicBezTo>
                  <a:cubicBezTo>
                    <a:pt x="796" y="98"/>
                    <a:pt x="697"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75"/>
            <p:cNvSpPr/>
            <p:nvPr/>
          </p:nvSpPr>
          <p:spPr>
            <a:xfrm>
              <a:off x="3610857" y="1776902"/>
              <a:ext cx="23838" cy="13087"/>
            </a:xfrm>
            <a:custGeom>
              <a:rect b="b" l="l" r="r" t="t"/>
              <a:pathLst>
                <a:path extrusionOk="0" h="437" w="796">
                  <a:moveTo>
                    <a:pt x="219" y="0"/>
                  </a:moveTo>
                  <a:cubicBezTo>
                    <a:pt x="99" y="0"/>
                    <a:pt x="1" y="98"/>
                    <a:pt x="1" y="218"/>
                  </a:cubicBezTo>
                  <a:cubicBezTo>
                    <a:pt x="1" y="338"/>
                    <a:pt x="99" y="437"/>
                    <a:pt x="219" y="437"/>
                  </a:cubicBezTo>
                  <a:lnTo>
                    <a:pt x="577" y="437"/>
                  </a:lnTo>
                  <a:cubicBezTo>
                    <a:pt x="697" y="437"/>
                    <a:pt x="796" y="338"/>
                    <a:pt x="796" y="218"/>
                  </a:cubicBezTo>
                  <a:cubicBezTo>
                    <a:pt x="796" y="98"/>
                    <a:pt x="697"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75"/>
            <p:cNvSpPr/>
            <p:nvPr/>
          </p:nvSpPr>
          <p:spPr>
            <a:xfrm>
              <a:off x="3610857" y="1800561"/>
              <a:ext cx="23838" cy="13087"/>
            </a:xfrm>
            <a:custGeom>
              <a:rect b="b" l="l" r="r" t="t"/>
              <a:pathLst>
                <a:path extrusionOk="0" h="437" w="796">
                  <a:moveTo>
                    <a:pt x="219" y="0"/>
                  </a:moveTo>
                  <a:cubicBezTo>
                    <a:pt x="99" y="0"/>
                    <a:pt x="1" y="98"/>
                    <a:pt x="1" y="218"/>
                  </a:cubicBezTo>
                  <a:cubicBezTo>
                    <a:pt x="1" y="338"/>
                    <a:pt x="99" y="437"/>
                    <a:pt x="219" y="437"/>
                  </a:cubicBezTo>
                  <a:lnTo>
                    <a:pt x="577" y="437"/>
                  </a:lnTo>
                  <a:cubicBezTo>
                    <a:pt x="697" y="437"/>
                    <a:pt x="796" y="338"/>
                    <a:pt x="796" y="218"/>
                  </a:cubicBezTo>
                  <a:cubicBezTo>
                    <a:pt x="796" y="98"/>
                    <a:pt x="697"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75"/>
            <p:cNvSpPr/>
            <p:nvPr/>
          </p:nvSpPr>
          <p:spPr>
            <a:xfrm>
              <a:off x="3696208" y="1753243"/>
              <a:ext cx="23868" cy="13087"/>
            </a:xfrm>
            <a:custGeom>
              <a:rect b="b" l="l" r="r" t="t"/>
              <a:pathLst>
                <a:path extrusionOk="0" h="437" w="797">
                  <a:moveTo>
                    <a:pt x="220" y="0"/>
                  </a:moveTo>
                  <a:cubicBezTo>
                    <a:pt x="99" y="0"/>
                    <a:pt x="1" y="98"/>
                    <a:pt x="1" y="218"/>
                  </a:cubicBezTo>
                  <a:cubicBezTo>
                    <a:pt x="1" y="338"/>
                    <a:pt x="99" y="437"/>
                    <a:pt x="220" y="437"/>
                  </a:cubicBezTo>
                  <a:lnTo>
                    <a:pt x="577" y="437"/>
                  </a:lnTo>
                  <a:cubicBezTo>
                    <a:pt x="698" y="437"/>
                    <a:pt x="796" y="338"/>
                    <a:pt x="796" y="218"/>
                  </a:cubicBezTo>
                  <a:cubicBezTo>
                    <a:pt x="796" y="98"/>
                    <a:pt x="698"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75"/>
            <p:cNvSpPr/>
            <p:nvPr/>
          </p:nvSpPr>
          <p:spPr>
            <a:xfrm>
              <a:off x="3696208" y="1776902"/>
              <a:ext cx="23868" cy="13087"/>
            </a:xfrm>
            <a:custGeom>
              <a:rect b="b" l="l" r="r" t="t"/>
              <a:pathLst>
                <a:path extrusionOk="0" h="437" w="797">
                  <a:moveTo>
                    <a:pt x="220" y="0"/>
                  </a:moveTo>
                  <a:cubicBezTo>
                    <a:pt x="99" y="0"/>
                    <a:pt x="1" y="98"/>
                    <a:pt x="1" y="218"/>
                  </a:cubicBezTo>
                  <a:cubicBezTo>
                    <a:pt x="1" y="338"/>
                    <a:pt x="99" y="437"/>
                    <a:pt x="220" y="437"/>
                  </a:cubicBezTo>
                  <a:lnTo>
                    <a:pt x="577" y="437"/>
                  </a:lnTo>
                  <a:cubicBezTo>
                    <a:pt x="698" y="437"/>
                    <a:pt x="796" y="338"/>
                    <a:pt x="796" y="218"/>
                  </a:cubicBezTo>
                  <a:cubicBezTo>
                    <a:pt x="796" y="98"/>
                    <a:pt x="698"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75"/>
            <p:cNvSpPr/>
            <p:nvPr/>
          </p:nvSpPr>
          <p:spPr>
            <a:xfrm>
              <a:off x="3696208" y="1800561"/>
              <a:ext cx="23868" cy="13087"/>
            </a:xfrm>
            <a:custGeom>
              <a:rect b="b" l="l" r="r" t="t"/>
              <a:pathLst>
                <a:path extrusionOk="0" h="437" w="797">
                  <a:moveTo>
                    <a:pt x="220" y="0"/>
                  </a:moveTo>
                  <a:cubicBezTo>
                    <a:pt x="99" y="0"/>
                    <a:pt x="1" y="98"/>
                    <a:pt x="1" y="218"/>
                  </a:cubicBezTo>
                  <a:cubicBezTo>
                    <a:pt x="1" y="338"/>
                    <a:pt x="99" y="437"/>
                    <a:pt x="220" y="437"/>
                  </a:cubicBezTo>
                  <a:lnTo>
                    <a:pt x="577" y="437"/>
                  </a:lnTo>
                  <a:cubicBezTo>
                    <a:pt x="698" y="437"/>
                    <a:pt x="796" y="338"/>
                    <a:pt x="796" y="218"/>
                  </a:cubicBezTo>
                  <a:cubicBezTo>
                    <a:pt x="796" y="98"/>
                    <a:pt x="698"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75"/>
            <p:cNvSpPr/>
            <p:nvPr/>
          </p:nvSpPr>
          <p:spPr>
            <a:xfrm>
              <a:off x="3587558" y="1538939"/>
              <a:ext cx="242395" cy="298427"/>
            </a:xfrm>
            <a:custGeom>
              <a:rect b="b" l="l" r="r" t="t"/>
              <a:pathLst>
                <a:path extrusionOk="0" h="9965" w="8094">
                  <a:moveTo>
                    <a:pt x="1176" y="435"/>
                  </a:moveTo>
                  <a:cubicBezTo>
                    <a:pt x="1561" y="435"/>
                    <a:pt x="1875" y="749"/>
                    <a:pt x="1875" y="1134"/>
                  </a:cubicBezTo>
                  <a:cubicBezTo>
                    <a:pt x="1875" y="1518"/>
                    <a:pt x="1561" y="1832"/>
                    <a:pt x="1176" y="1832"/>
                  </a:cubicBezTo>
                  <a:cubicBezTo>
                    <a:pt x="792" y="1832"/>
                    <a:pt x="478" y="1518"/>
                    <a:pt x="478" y="1134"/>
                  </a:cubicBezTo>
                  <a:cubicBezTo>
                    <a:pt x="478" y="749"/>
                    <a:pt x="792" y="435"/>
                    <a:pt x="1176" y="435"/>
                  </a:cubicBezTo>
                  <a:close/>
                  <a:moveTo>
                    <a:pt x="4026" y="435"/>
                  </a:moveTo>
                  <a:cubicBezTo>
                    <a:pt x="4410" y="435"/>
                    <a:pt x="4724" y="749"/>
                    <a:pt x="4724" y="1134"/>
                  </a:cubicBezTo>
                  <a:cubicBezTo>
                    <a:pt x="4724" y="1518"/>
                    <a:pt x="4410" y="1832"/>
                    <a:pt x="4026" y="1832"/>
                  </a:cubicBezTo>
                  <a:cubicBezTo>
                    <a:pt x="3641" y="1832"/>
                    <a:pt x="3327" y="1518"/>
                    <a:pt x="3327" y="1134"/>
                  </a:cubicBezTo>
                  <a:cubicBezTo>
                    <a:pt x="3327" y="749"/>
                    <a:pt x="3641" y="435"/>
                    <a:pt x="4026" y="435"/>
                  </a:cubicBezTo>
                  <a:close/>
                  <a:moveTo>
                    <a:pt x="6877" y="435"/>
                  </a:moveTo>
                  <a:cubicBezTo>
                    <a:pt x="7261" y="435"/>
                    <a:pt x="7575" y="749"/>
                    <a:pt x="7575" y="1134"/>
                  </a:cubicBezTo>
                  <a:cubicBezTo>
                    <a:pt x="7575" y="1518"/>
                    <a:pt x="7261" y="1832"/>
                    <a:pt x="6877" y="1832"/>
                  </a:cubicBezTo>
                  <a:cubicBezTo>
                    <a:pt x="6492" y="1832"/>
                    <a:pt x="6178" y="1518"/>
                    <a:pt x="6178" y="1134"/>
                  </a:cubicBezTo>
                  <a:cubicBezTo>
                    <a:pt x="6178" y="749"/>
                    <a:pt x="6492" y="435"/>
                    <a:pt x="6877" y="435"/>
                  </a:cubicBezTo>
                  <a:close/>
                  <a:moveTo>
                    <a:pt x="5745" y="3657"/>
                  </a:moveTo>
                  <a:lnTo>
                    <a:pt x="5745" y="4800"/>
                  </a:lnTo>
                  <a:lnTo>
                    <a:pt x="2307" y="4800"/>
                  </a:lnTo>
                  <a:lnTo>
                    <a:pt x="2307" y="3657"/>
                  </a:lnTo>
                  <a:close/>
                  <a:moveTo>
                    <a:pt x="1917" y="6804"/>
                  </a:moveTo>
                  <a:lnTo>
                    <a:pt x="1917" y="9526"/>
                  </a:lnTo>
                  <a:lnTo>
                    <a:pt x="436" y="9526"/>
                  </a:lnTo>
                  <a:lnTo>
                    <a:pt x="436" y="6804"/>
                  </a:lnTo>
                  <a:close/>
                  <a:moveTo>
                    <a:pt x="4766" y="6804"/>
                  </a:moveTo>
                  <a:lnTo>
                    <a:pt x="4766" y="9526"/>
                  </a:lnTo>
                  <a:lnTo>
                    <a:pt x="3286" y="9526"/>
                  </a:lnTo>
                  <a:lnTo>
                    <a:pt x="3286" y="6804"/>
                  </a:lnTo>
                  <a:close/>
                  <a:moveTo>
                    <a:pt x="1176" y="0"/>
                  </a:moveTo>
                  <a:cubicBezTo>
                    <a:pt x="551" y="0"/>
                    <a:pt x="42" y="509"/>
                    <a:pt x="42" y="1134"/>
                  </a:cubicBezTo>
                  <a:cubicBezTo>
                    <a:pt x="42" y="1685"/>
                    <a:pt x="437" y="2145"/>
                    <a:pt x="960" y="2247"/>
                  </a:cubicBezTo>
                  <a:lnTo>
                    <a:pt x="960" y="3821"/>
                  </a:lnTo>
                  <a:cubicBezTo>
                    <a:pt x="960" y="3942"/>
                    <a:pt x="1057" y="4040"/>
                    <a:pt x="1177" y="4040"/>
                  </a:cubicBezTo>
                  <a:lnTo>
                    <a:pt x="1873" y="4040"/>
                  </a:lnTo>
                  <a:lnTo>
                    <a:pt x="1873" y="4425"/>
                  </a:lnTo>
                  <a:lnTo>
                    <a:pt x="1177" y="4425"/>
                  </a:lnTo>
                  <a:cubicBezTo>
                    <a:pt x="1057" y="4425"/>
                    <a:pt x="960" y="4523"/>
                    <a:pt x="960" y="4643"/>
                  </a:cubicBezTo>
                  <a:lnTo>
                    <a:pt x="960" y="6368"/>
                  </a:lnTo>
                  <a:lnTo>
                    <a:pt x="219" y="6368"/>
                  </a:lnTo>
                  <a:cubicBezTo>
                    <a:pt x="98" y="6368"/>
                    <a:pt x="0" y="6467"/>
                    <a:pt x="0" y="6587"/>
                  </a:cubicBezTo>
                  <a:lnTo>
                    <a:pt x="0" y="9746"/>
                  </a:lnTo>
                  <a:cubicBezTo>
                    <a:pt x="0" y="9865"/>
                    <a:pt x="98" y="9964"/>
                    <a:pt x="219" y="9964"/>
                  </a:cubicBezTo>
                  <a:lnTo>
                    <a:pt x="2135" y="9964"/>
                  </a:lnTo>
                  <a:cubicBezTo>
                    <a:pt x="2255" y="9964"/>
                    <a:pt x="2353" y="9865"/>
                    <a:pt x="2353" y="9746"/>
                  </a:cubicBezTo>
                  <a:lnTo>
                    <a:pt x="2353" y="6587"/>
                  </a:lnTo>
                  <a:cubicBezTo>
                    <a:pt x="2353" y="6467"/>
                    <a:pt x="2255" y="6368"/>
                    <a:pt x="2135" y="6368"/>
                  </a:cubicBezTo>
                  <a:lnTo>
                    <a:pt x="1395" y="6368"/>
                  </a:lnTo>
                  <a:lnTo>
                    <a:pt x="1395" y="4862"/>
                  </a:lnTo>
                  <a:lnTo>
                    <a:pt x="1872" y="4862"/>
                  </a:lnTo>
                  <a:lnTo>
                    <a:pt x="1872" y="5020"/>
                  </a:lnTo>
                  <a:cubicBezTo>
                    <a:pt x="1872" y="5140"/>
                    <a:pt x="1970" y="5238"/>
                    <a:pt x="2091" y="5238"/>
                  </a:cubicBezTo>
                  <a:lnTo>
                    <a:pt x="3809" y="5238"/>
                  </a:lnTo>
                  <a:lnTo>
                    <a:pt x="3809" y="6369"/>
                  </a:lnTo>
                  <a:lnTo>
                    <a:pt x="3069" y="6369"/>
                  </a:lnTo>
                  <a:cubicBezTo>
                    <a:pt x="2949" y="6369"/>
                    <a:pt x="2850" y="6468"/>
                    <a:pt x="2850" y="6588"/>
                  </a:cubicBezTo>
                  <a:lnTo>
                    <a:pt x="2850" y="9747"/>
                  </a:lnTo>
                  <a:cubicBezTo>
                    <a:pt x="2850" y="9867"/>
                    <a:pt x="2949" y="9965"/>
                    <a:pt x="3069" y="9965"/>
                  </a:cubicBezTo>
                  <a:lnTo>
                    <a:pt x="4985" y="9965"/>
                  </a:lnTo>
                  <a:cubicBezTo>
                    <a:pt x="5105" y="9965"/>
                    <a:pt x="5204" y="9867"/>
                    <a:pt x="5204" y="9747"/>
                  </a:cubicBezTo>
                  <a:lnTo>
                    <a:pt x="5204" y="6588"/>
                  </a:lnTo>
                  <a:cubicBezTo>
                    <a:pt x="5204" y="6468"/>
                    <a:pt x="5105" y="6369"/>
                    <a:pt x="4985" y="6369"/>
                  </a:cubicBezTo>
                  <a:lnTo>
                    <a:pt x="4244" y="6369"/>
                  </a:lnTo>
                  <a:lnTo>
                    <a:pt x="4244" y="5238"/>
                  </a:lnTo>
                  <a:lnTo>
                    <a:pt x="5963" y="5238"/>
                  </a:lnTo>
                  <a:cubicBezTo>
                    <a:pt x="6084" y="5238"/>
                    <a:pt x="6182" y="5140"/>
                    <a:pt x="6182" y="5020"/>
                  </a:cubicBezTo>
                  <a:lnTo>
                    <a:pt x="6182" y="4862"/>
                  </a:lnTo>
                  <a:lnTo>
                    <a:pt x="6659" y="4862"/>
                  </a:lnTo>
                  <a:lnTo>
                    <a:pt x="6659" y="6368"/>
                  </a:lnTo>
                  <a:lnTo>
                    <a:pt x="5959" y="6368"/>
                  </a:lnTo>
                  <a:cubicBezTo>
                    <a:pt x="5839" y="6368"/>
                    <a:pt x="5740" y="6467"/>
                    <a:pt x="5740" y="6587"/>
                  </a:cubicBezTo>
                  <a:lnTo>
                    <a:pt x="5740" y="9746"/>
                  </a:lnTo>
                  <a:cubicBezTo>
                    <a:pt x="5740" y="9865"/>
                    <a:pt x="5839" y="9964"/>
                    <a:pt x="5959" y="9964"/>
                  </a:cubicBezTo>
                  <a:lnTo>
                    <a:pt x="7875" y="9964"/>
                  </a:lnTo>
                  <a:cubicBezTo>
                    <a:pt x="7995" y="9964"/>
                    <a:pt x="8094" y="9865"/>
                    <a:pt x="8094" y="9746"/>
                  </a:cubicBezTo>
                  <a:lnTo>
                    <a:pt x="8094" y="8955"/>
                  </a:lnTo>
                  <a:cubicBezTo>
                    <a:pt x="8094" y="8836"/>
                    <a:pt x="7995" y="8737"/>
                    <a:pt x="7875" y="8737"/>
                  </a:cubicBezTo>
                  <a:cubicBezTo>
                    <a:pt x="7755" y="8737"/>
                    <a:pt x="7657" y="8836"/>
                    <a:pt x="7657" y="8955"/>
                  </a:cubicBezTo>
                  <a:lnTo>
                    <a:pt x="7657" y="9527"/>
                  </a:lnTo>
                  <a:lnTo>
                    <a:pt x="6177" y="9527"/>
                  </a:lnTo>
                  <a:lnTo>
                    <a:pt x="6177" y="6805"/>
                  </a:lnTo>
                  <a:lnTo>
                    <a:pt x="7657" y="6805"/>
                  </a:lnTo>
                  <a:lnTo>
                    <a:pt x="7657" y="7939"/>
                  </a:lnTo>
                  <a:cubicBezTo>
                    <a:pt x="7657" y="8059"/>
                    <a:pt x="7755" y="8158"/>
                    <a:pt x="7875" y="8158"/>
                  </a:cubicBezTo>
                  <a:cubicBezTo>
                    <a:pt x="7995" y="8158"/>
                    <a:pt x="8094" y="8059"/>
                    <a:pt x="8094" y="7939"/>
                  </a:cubicBezTo>
                  <a:lnTo>
                    <a:pt x="8094" y="6587"/>
                  </a:lnTo>
                  <a:cubicBezTo>
                    <a:pt x="8094" y="6467"/>
                    <a:pt x="7995" y="6368"/>
                    <a:pt x="7875" y="6368"/>
                  </a:cubicBezTo>
                  <a:lnTo>
                    <a:pt x="7094" y="6368"/>
                  </a:lnTo>
                  <a:lnTo>
                    <a:pt x="7094" y="4643"/>
                  </a:lnTo>
                  <a:cubicBezTo>
                    <a:pt x="7094" y="4523"/>
                    <a:pt x="6996" y="4424"/>
                    <a:pt x="6876" y="4424"/>
                  </a:cubicBezTo>
                  <a:lnTo>
                    <a:pt x="6180" y="4424"/>
                  </a:lnTo>
                  <a:lnTo>
                    <a:pt x="6180" y="4040"/>
                  </a:lnTo>
                  <a:lnTo>
                    <a:pt x="6876" y="4040"/>
                  </a:lnTo>
                  <a:cubicBezTo>
                    <a:pt x="6996" y="4040"/>
                    <a:pt x="7094" y="3942"/>
                    <a:pt x="7094" y="3821"/>
                  </a:cubicBezTo>
                  <a:lnTo>
                    <a:pt x="7094" y="2247"/>
                  </a:lnTo>
                  <a:cubicBezTo>
                    <a:pt x="7617" y="2145"/>
                    <a:pt x="8011" y="1685"/>
                    <a:pt x="8011" y="1133"/>
                  </a:cubicBezTo>
                  <a:cubicBezTo>
                    <a:pt x="8011" y="509"/>
                    <a:pt x="7502" y="0"/>
                    <a:pt x="6878" y="0"/>
                  </a:cubicBezTo>
                  <a:cubicBezTo>
                    <a:pt x="6252" y="0"/>
                    <a:pt x="5744" y="509"/>
                    <a:pt x="5744" y="1133"/>
                  </a:cubicBezTo>
                  <a:cubicBezTo>
                    <a:pt x="5744" y="1685"/>
                    <a:pt x="6138" y="2145"/>
                    <a:pt x="6660" y="2247"/>
                  </a:cubicBezTo>
                  <a:lnTo>
                    <a:pt x="6660" y="3605"/>
                  </a:lnTo>
                  <a:lnTo>
                    <a:pt x="6183" y="3605"/>
                  </a:lnTo>
                  <a:lnTo>
                    <a:pt x="6183" y="3440"/>
                  </a:lnTo>
                  <a:cubicBezTo>
                    <a:pt x="6183" y="3319"/>
                    <a:pt x="6085" y="3222"/>
                    <a:pt x="5964" y="3222"/>
                  </a:cubicBezTo>
                  <a:lnTo>
                    <a:pt x="4246" y="3222"/>
                  </a:lnTo>
                  <a:lnTo>
                    <a:pt x="4246" y="2247"/>
                  </a:lnTo>
                  <a:cubicBezTo>
                    <a:pt x="4767" y="2145"/>
                    <a:pt x="5163" y="1685"/>
                    <a:pt x="5163" y="1134"/>
                  </a:cubicBezTo>
                  <a:cubicBezTo>
                    <a:pt x="5163" y="509"/>
                    <a:pt x="4654" y="0"/>
                    <a:pt x="4029" y="0"/>
                  </a:cubicBezTo>
                  <a:cubicBezTo>
                    <a:pt x="3404" y="0"/>
                    <a:pt x="2895" y="509"/>
                    <a:pt x="2895" y="1134"/>
                  </a:cubicBezTo>
                  <a:cubicBezTo>
                    <a:pt x="2895" y="1685"/>
                    <a:pt x="3290" y="2145"/>
                    <a:pt x="3812" y="2247"/>
                  </a:cubicBezTo>
                  <a:lnTo>
                    <a:pt x="3812" y="3222"/>
                  </a:lnTo>
                  <a:lnTo>
                    <a:pt x="2090" y="3222"/>
                  </a:lnTo>
                  <a:cubicBezTo>
                    <a:pt x="1969" y="3222"/>
                    <a:pt x="1871" y="3319"/>
                    <a:pt x="1871" y="3440"/>
                  </a:cubicBezTo>
                  <a:lnTo>
                    <a:pt x="1871" y="3605"/>
                  </a:lnTo>
                  <a:lnTo>
                    <a:pt x="1394" y="3605"/>
                  </a:lnTo>
                  <a:lnTo>
                    <a:pt x="1394" y="2247"/>
                  </a:lnTo>
                  <a:cubicBezTo>
                    <a:pt x="1915" y="2145"/>
                    <a:pt x="2310" y="1685"/>
                    <a:pt x="2310" y="1134"/>
                  </a:cubicBezTo>
                  <a:cubicBezTo>
                    <a:pt x="2310" y="509"/>
                    <a:pt x="1802" y="0"/>
                    <a:pt x="11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75"/>
            <p:cNvSpPr/>
            <p:nvPr/>
          </p:nvSpPr>
          <p:spPr>
            <a:xfrm>
              <a:off x="3782726" y="1753273"/>
              <a:ext cx="23868" cy="13087"/>
            </a:xfrm>
            <a:custGeom>
              <a:rect b="b" l="l" r="r" t="t"/>
              <a:pathLst>
                <a:path extrusionOk="0" h="437" w="797">
                  <a:moveTo>
                    <a:pt x="220" y="0"/>
                  </a:moveTo>
                  <a:cubicBezTo>
                    <a:pt x="99" y="0"/>
                    <a:pt x="1" y="99"/>
                    <a:pt x="1" y="219"/>
                  </a:cubicBezTo>
                  <a:cubicBezTo>
                    <a:pt x="1" y="339"/>
                    <a:pt x="99" y="437"/>
                    <a:pt x="220" y="437"/>
                  </a:cubicBezTo>
                  <a:lnTo>
                    <a:pt x="577" y="437"/>
                  </a:lnTo>
                  <a:cubicBezTo>
                    <a:pt x="698" y="437"/>
                    <a:pt x="796" y="339"/>
                    <a:pt x="796" y="219"/>
                  </a:cubicBezTo>
                  <a:cubicBezTo>
                    <a:pt x="796" y="99"/>
                    <a:pt x="700"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75"/>
            <p:cNvSpPr/>
            <p:nvPr/>
          </p:nvSpPr>
          <p:spPr>
            <a:xfrm>
              <a:off x="3782726" y="1776932"/>
              <a:ext cx="23868" cy="13087"/>
            </a:xfrm>
            <a:custGeom>
              <a:rect b="b" l="l" r="r" t="t"/>
              <a:pathLst>
                <a:path extrusionOk="0" h="437" w="797">
                  <a:moveTo>
                    <a:pt x="220" y="0"/>
                  </a:moveTo>
                  <a:cubicBezTo>
                    <a:pt x="99" y="0"/>
                    <a:pt x="1" y="99"/>
                    <a:pt x="1" y="219"/>
                  </a:cubicBezTo>
                  <a:cubicBezTo>
                    <a:pt x="1" y="339"/>
                    <a:pt x="99" y="437"/>
                    <a:pt x="220" y="437"/>
                  </a:cubicBezTo>
                  <a:lnTo>
                    <a:pt x="577" y="437"/>
                  </a:lnTo>
                  <a:cubicBezTo>
                    <a:pt x="698" y="437"/>
                    <a:pt x="796" y="339"/>
                    <a:pt x="796" y="219"/>
                  </a:cubicBezTo>
                  <a:cubicBezTo>
                    <a:pt x="796" y="97"/>
                    <a:pt x="700"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75"/>
            <p:cNvSpPr/>
            <p:nvPr/>
          </p:nvSpPr>
          <p:spPr>
            <a:xfrm>
              <a:off x="3782726" y="1800561"/>
              <a:ext cx="23868" cy="13087"/>
            </a:xfrm>
            <a:custGeom>
              <a:rect b="b" l="l" r="r" t="t"/>
              <a:pathLst>
                <a:path extrusionOk="0" h="437" w="797">
                  <a:moveTo>
                    <a:pt x="220" y="0"/>
                  </a:moveTo>
                  <a:cubicBezTo>
                    <a:pt x="99" y="0"/>
                    <a:pt x="1" y="98"/>
                    <a:pt x="1" y="218"/>
                  </a:cubicBezTo>
                  <a:cubicBezTo>
                    <a:pt x="1" y="338"/>
                    <a:pt x="99" y="437"/>
                    <a:pt x="220" y="437"/>
                  </a:cubicBezTo>
                  <a:lnTo>
                    <a:pt x="577" y="437"/>
                  </a:lnTo>
                  <a:cubicBezTo>
                    <a:pt x="698" y="437"/>
                    <a:pt x="796" y="338"/>
                    <a:pt x="796" y="218"/>
                  </a:cubicBezTo>
                  <a:cubicBezTo>
                    <a:pt x="796" y="98"/>
                    <a:pt x="700"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28" name="Google Shape;2528;p75"/>
          <p:cNvGrpSpPr/>
          <p:nvPr/>
        </p:nvGrpSpPr>
        <p:grpSpPr>
          <a:xfrm>
            <a:off x="4348681" y="1885693"/>
            <a:ext cx="446637" cy="395547"/>
            <a:chOff x="6938384" y="2023370"/>
            <a:chExt cx="446637" cy="395547"/>
          </a:xfrm>
        </p:grpSpPr>
        <p:sp>
          <p:nvSpPr>
            <p:cNvPr id="2529" name="Google Shape;2529;p75"/>
            <p:cNvSpPr/>
            <p:nvPr/>
          </p:nvSpPr>
          <p:spPr>
            <a:xfrm>
              <a:off x="6938384" y="2023370"/>
              <a:ext cx="446637" cy="395547"/>
            </a:xfrm>
            <a:custGeom>
              <a:rect b="b" l="l" r="r" t="t"/>
              <a:pathLst>
                <a:path extrusionOk="0" h="13208" w="14914">
                  <a:moveTo>
                    <a:pt x="14478" y="2309"/>
                  </a:moveTo>
                  <a:lnTo>
                    <a:pt x="14478" y="12474"/>
                  </a:lnTo>
                  <a:lnTo>
                    <a:pt x="14477" y="12474"/>
                  </a:lnTo>
                  <a:cubicBezTo>
                    <a:pt x="14477" y="12638"/>
                    <a:pt x="14343" y="12772"/>
                    <a:pt x="14179" y="12772"/>
                  </a:cubicBezTo>
                  <a:lnTo>
                    <a:pt x="4779" y="12772"/>
                  </a:lnTo>
                  <a:lnTo>
                    <a:pt x="4779" y="6321"/>
                  </a:lnTo>
                  <a:cubicBezTo>
                    <a:pt x="4779" y="6201"/>
                    <a:pt x="4682" y="6102"/>
                    <a:pt x="4562" y="6102"/>
                  </a:cubicBezTo>
                  <a:cubicBezTo>
                    <a:pt x="4441" y="6102"/>
                    <a:pt x="4343" y="6201"/>
                    <a:pt x="4343" y="6321"/>
                  </a:cubicBezTo>
                  <a:lnTo>
                    <a:pt x="4343" y="12768"/>
                  </a:lnTo>
                  <a:lnTo>
                    <a:pt x="737" y="12768"/>
                  </a:lnTo>
                  <a:cubicBezTo>
                    <a:pt x="572" y="12768"/>
                    <a:pt x="439" y="12635"/>
                    <a:pt x="439" y="12469"/>
                  </a:cubicBezTo>
                  <a:lnTo>
                    <a:pt x="439" y="2309"/>
                  </a:lnTo>
                  <a:lnTo>
                    <a:pt x="4344" y="2309"/>
                  </a:lnTo>
                  <a:lnTo>
                    <a:pt x="4344" y="5321"/>
                  </a:lnTo>
                  <a:cubicBezTo>
                    <a:pt x="4344" y="5440"/>
                    <a:pt x="4442" y="5538"/>
                    <a:pt x="4563" y="5538"/>
                  </a:cubicBezTo>
                  <a:cubicBezTo>
                    <a:pt x="4683" y="5538"/>
                    <a:pt x="4781" y="5440"/>
                    <a:pt x="4781" y="5321"/>
                  </a:cubicBezTo>
                  <a:lnTo>
                    <a:pt x="4781" y="2309"/>
                  </a:lnTo>
                  <a:close/>
                  <a:moveTo>
                    <a:pt x="735" y="1"/>
                  </a:moveTo>
                  <a:cubicBezTo>
                    <a:pt x="330" y="1"/>
                    <a:pt x="1" y="331"/>
                    <a:pt x="1" y="735"/>
                  </a:cubicBezTo>
                  <a:lnTo>
                    <a:pt x="1" y="12469"/>
                  </a:lnTo>
                  <a:lnTo>
                    <a:pt x="1" y="12470"/>
                  </a:lnTo>
                  <a:lnTo>
                    <a:pt x="1" y="12473"/>
                  </a:lnTo>
                  <a:cubicBezTo>
                    <a:pt x="1" y="12877"/>
                    <a:pt x="330" y="13207"/>
                    <a:pt x="735" y="13207"/>
                  </a:cubicBezTo>
                  <a:lnTo>
                    <a:pt x="14178" y="13207"/>
                  </a:lnTo>
                  <a:cubicBezTo>
                    <a:pt x="14583" y="13207"/>
                    <a:pt x="14912" y="12877"/>
                    <a:pt x="14912" y="12473"/>
                  </a:cubicBezTo>
                  <a:lnTo>
                    <a:pt x="14912" y="734"/>
                  </a:lnTo>
                  <a:cubicBezTo>
                    <a:pt x="14913" y="331"/>
                    <a:pt x="14583" y="1"/>
                    <a:pt x="14178" y="1"/>
                  </a:cubicBezTo>
                  <a:lnTo>
                    <a:pt x="11054" y="1"/>
                  </a:lnTo>
                  <a:cubicBezTo>
                    <a:pt x="10934" y="1"/>
                    <a:pt x="10836" y="99"/>
                    <a:pt x="10836" y="220"/>
                  </a:cubicBezTo>
                  <a:cubicBezTo>
                    <a:pt x="10836" y="339"/>
                    <a:pt x="10934" y="437"/>
                    <a:pt x="11054" y="437"/>
                  </a:cubicBezTo>
                  <a:lnTo>
                    <a:pt x="14179" y="437"/>
                  </a:lnTo>
                  <a:cubicBezTo>
                    <a:pt x="14343" y="437"/>
                    <a:pt x="14477" y="571"/>
                    <a:pt x="14477" y="735"/>
                  </a:cubicBezTo>
                  <a:lnTo>
                    <a:pt x="14477" y="1873"/>
                  </a:lnTo>
                  <a:lnTo>
                    <a:pt x="437" y="1870"/>
                  </a:lnTo>
                  <a:lnTo>
                    <a:pt x="437" y="735"/>
                  </a:lnTo>
                  <a:cubicBezTo>
                    <a:pt x="437" y="571"/>
                    <a:pt x="571" y="437"/>
                    <a:pt x="735" y="437"/>
                  </a:cubicBezTo>
                  <a:lnTo>
                    <a:pt x="10028" y="437"/>
                  </a:lnTo>
                  <a:cubicBezTo>
                    <a:pt x="10149" y="437"/>
                    <a:pt x="10247" y="340"/>
                    <a:pt x="10247" y="220"/>
                  </a:cubicBezTo>
                  <a:cubicBezTo>
                    <a:pt x="10247" y="99"/>
                    <a:pt x="10149" y="1"/>
                    <a:pt x="100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75"/>
            <p:cNvSpPr/>
            <p:nvPr/>
          </p:nvSpPr>
          <p:spPr>
            <a:xfrm>
              <a:off x="6978394" y="2111446"/>
              <a:ext cx="35338" cy="13087"/>
            </a:xfrm>
            <a:custGeom>
              <a:rect b="b" l="l" r="r" t="t"/>
              <a:pathLst>
                <a:path extrusionOk="0" h="437" w="1180">
                  <a:moveTo>
                    <a:pt x="219" y="0"/>
                  </a:moveTo>
                  <a:cubicBezTo>
                    <a:pt x="99" y="0"/>
                    <a:pt x="1" y="99"/>
                    <a:pt x="1" y="219"/>
                  </a:cubicBezTo>
                  <a:cubicBezTo>
                    <a:pt x="1" y="339"/>
                    <a:pt x="99" y="437"/>
                    <a:pt x="219" y="437"/>
                  </a:cubicBezTo>
                  <a:lnTo>
                    <a:pt x="961" y="437"/>
                  </a:lnTo>
                  <a:cubicBezTo>
                    <a:pt x="1082" y="437"/>
                    <a:pt x="1180" y="339"/>
                    <a:pt x="1180" y="219"/>
                  </a:cubicBezTo>
                  <a:cubicBezTo>
                    <a:pt x="1180" y="99"/>
                    <a:pt x="1082" y="0"/>
                    <a:pt x="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75"/>
            <p:cNvSpPr/>
            <p:nvPr/>
          </p:nvSpPr>
          <p:spPr>
            <a:xfrm>
              <a:off x="6978394" y="2144208"/>
              <a:ext cx="35338" cy="13117"/>
            </a:xfrm>
            <a:custGeom>
              <a:rect b="b" l="l" r="r" t="t"/>
              <a:pathLst>
                <a:path extrusionOk="0" h="438" w="1180">
                  <a:moveTo>
                    <a:pt x="219" y="1"/>
                  </a:moveTo>
                  <a:cubicBezTo>
                    <a:pt x="99" y="1"/>
                    <a:pt x="1" y="99"/>
                    <a:pt x="1" y="219"/>
                  </a:cubicBezTo>
                  <a:cubicBezTo>
                    <a:pt x="1" y="340"/>
                    <a:pt x="99" y="437"/>
                    <a:pt x="219" y="437"/>
                  </a:cubicBezTo>
                  <a:lnTo>
                    <a:pt x="961" y="437"/>
                  </a:lnTo>
                  <a:cubicBezTo>
                    <a:pt x="1082" y="437"/>
                    <a:pt x="1180" y="340"/>
                    <a:pt x="1180" y="219"/>
                  </a:cubicBezTo>
                  <a:cubicBezTo>
                    <a:pt x="1180" y="99"/>
                    <a:pt x="1082" y="1"/>
                    <a:pt x="9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75"/>
            <p:cNvSpPr/>
            <p:nvPr/>
          </p:nvSpPr>
          <p:spPr>
            <a:xfrm>
              <a:off x="6978394" y="2177001"/>
              <a:ext cx="35338" cy="13117"/>
            </a:xfrm>
            <a:custGeom>
              <a:rect b="b" l="l" r="r" t="t"/>
              <a:pathLst>
                <a:path extrusionOk="0" h="438" w="1180">
                  <a:moveTo>
                    <a:pt x="219" y="0"/>
                  </a:moveTo>
                  <a:cubicBezTo>
                    <a:pt x="99" y="0"/>
                    <a:pt x="1" y="99"/>
                    <a:pt x="1" y="219"/>
                  </a:cubicBezTo>
                  <a:cubicBezTo>
                    <a:pt x="1" y="339"/>
                    <a:pt x="99" y="438"/>
                    <a:pt x="219" y="438"/>
                  </a:cubicBezTo>
                  <a:lnTo>
                    <a:pt x="961" y="438"/>
                  </a:lnTo>
                  <a:cubicBezTo>
                    <a:pt x="1082" y="438"/>
                    <a:pt x="1180" y="339"/>
                    <a:pt x="1180" y="219"/>
                  </a:cubicBezTo>
                  <a:cubicBezTo>
                    <a:pt x="1180" y="97"/>
                    <a:pt x="1082" y="0"/>
                    <a:pt x="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75"/>
            <p:cNvSpPr/>
            <p:nvPr/>
          </p:nvSpPr>
          <p:spPr>
            <a:xfrm>
              <a:off x="6978394" y="2209763"/>
              <a:ext cx="35338" cy="13147"/>
            </a:xfrm>
            <a:custGeom>
              <a:rect b="b" l="l" r="r" t="t"/>
              <a:pathLst>
                <a:path extrusionOk="0" h="439" w="1180">
                  <a:moveTo>
                    <a:pt x="219" y="1"/>
                  </a:moveTo>
                  <a:cubicBezTo>
                    <a:pt x="99" y="1"/>
                    <a:pt x="1" y="99"/>
                    <a:pt x="1" y="219"/>
                  </a:cubicBezTo>
                  <a:cubicBezTo>
                    <a:pt x="1" y="340"/>
                    <a:pt x="99" y="438"/>
                    <a:pt x="219" y="438"/>
                  </a:cubicBezTo>
                  <a:lnTo>
                    <a:pt x="961" y="438"/>
                  </a:lnTo>
                  <a:cubicBezTo>
                    <a:pt x="1082" y="438"/>
                    <a:pt x="1180" y="340"/>
                    <a:pt x="1180" y="219"/>
                  </a:cubicBezTo>
                  <a:cubicBezTo>
                    <a:pt x="1180" y="98"/>
                    <a:pt x="1082" y="1"/>
                    <a:pt x="9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75"/>
            <p:cNvSpPr/>
            <p:nvPr/>
          </p:nvSpPr>
          <p:spPr>
            <a:xfrm>
              <a:off x="6978394" y="2242556"/>
              <a:ext cx="35338" cy="13087"/>
            </a:xfrm>
            <a:custGeom>
              <a:rect b="b" l="l" r="r" t="t"/>
              <a:pathLst>
                <a:path extrusionOk="0" h="437" w="1180">
                  <a:moveTo>
                    <a:pt x="219" y="0"/>
                  </a:moveTo>
                  <a:cubicBezTo>
                    <a:pt x="99" y="0"/>
                    <a:pt x="1" y="97"/>
                    <a:pt x="1" y="218"/>
                  </a:cubicBezTo>
                  <a:cubicBezTo>
                    <a:pt x="1" y="338"/>
                    <a:pt x="99" y="437"/>
                    <a:pt x="219" y="437"/>
                  </a:cubicBezTo>
                  <a:lnTo>
                    <a:pt x="961" y="437"/>
                  </a:lnTo>
                  <a:cubicBezTo>
                    <a:pt x="1082" y="437"/>
                    <a:pt x="1180" y="338"/>
                    <a:pt x="1180" y="218"/>
                  </a:cubicBezTo>
                  <a:cubicBezTo>
                    <a:pt x="1180" y="97"/>
                    <a:pt x="1082" y="0"/>
                    <a:pt x="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75"/>
            <p:cNvSpPr/>
            <p:nvPr/>
          </p:nvSpPr>
          <p:spPr>
            <a:xfrm>
              <a:off x="6978394" y="2275318"/>
              <a:ext cx="35338" cy="13087"/>
            </a:xfrm>
            <a:custGeom>
              <a:rect b="b" l="l" r="r" t="t"/>
              <a:pathLst>
                <a:path extrusionOk="0" h="437" w="1180">
                  <a:moveTo>
                    <a:pt x="219" y="1"/>
                  </a:moveTo>
                  <a:cubicBezTo>
                    <a:pt x="99" y="1"/>
                    <a:pt x="1" y="99"/>
                    <a:pt x="1" y="218"/>
                  </a:cubicBezTo>
                  <a:cubicBezTo>
                    <a:pt x="1" y="339"/>
                    <a:pt x="99" y="437"/>
                    <a:pt x="219" y="437"/>
                  </a:cubicBezTo>
                  <a:lnTo>
                    <a:pt x="961" y="437"/>
                  </a:lnTo>
                  <a:cubicBezTo>
                    <a:pt x="1082" y="437"/>
                    <a:pt x="1180" y="339"/>
                    <a:pt x="1180" y="218"/>
                  </a:cubicBezTo>
                  <a:cubicBezTo>
                    <a:pt x="1180" y="99"/>
                    <a:pt x="1082" y="1"/>
                    <a:pt x="9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75"/>
            <p:cNvSpPr/>
            <p:nvPr/>
          </p:nvSpPr>
          <p:spPr>
            <a:xfrm>
              <a:off x="6978394" y="2308111"/>
              <a:ext cx="35338" cy="13087"/>
            </a:xfrm>
            <a:custGeom>
              <a:rect b="b" l="l" r="r" t="t"/>
              <a:pathLst>
                <a:path extrusionOk="0" h="437" w="1180">
                  <a:moveTo>
                    <a:pt x="219" y="0"/>
                  </a:moveTo>
                  <a:cubicBezTo>
                    <a:pt x="99" y="0"/>
                    <a:pt x="1" y="99"/>
                    <a:pt x="1" y="219"/>
                  </a:cubicBezTo>
                  <a:cubicBezTo>
                    <a:pt x="1" y="339"/>
                    <a:pt x="99" y="436"/>
                    <a:pt x="219" y="436"/>
                  </a:cubicBezTo>
                  <a:lnTo>
                    <a:pt x="961" y="436"/>
                  </a:lnTo>
                  <a:cubicBezTo>
                    <a:pt x="1082" y="436"/>
                    <a:pt x="1180" y="339"/>
                    <a:pt x="1180" y="219"/>
                  </a:cubicBezTo>
                  <a:cubicBezTo>
                    <a:pt x="1180" y="99"/>
                    <a:pt x="1082" y="0"/>
                    <a:pt x="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75"/>
            <p:cNvSpPr/>
            <p:nvPr/>
          </p:nvSpPr>
          <p:spPr>
            <a:xfrm>
              <a:off x="6978394" y="2340873"/>
              <a:ext cx="35338" cy="13147"/>
            </a:xfrm>
            <a:custGeom>
              <a:rect b="b" l="l" r="r" t="t"/>
              <a:pathLst>
                <a:path extrusionOk="0" h="439" w="1180">
                  <a:moveTo>
                    <a:pt x="219" y="1"/>
                  </a:moveTo>
                  <a:cubicBezTo>
                    <a:pt x="99" y="1"/>
                    <a:pt x="1" y="99"/>
                    <a:pt x="1" y="219"/>
                  </a:cubicBezTo>
                  <a:cubicBezTo>
                    <a:pt x="1" y="340"/>
                    <a:pt x="99" y="438"/>
                    <a:pt x="219" y="438"/>
                  </a:cubicBezTo>
                  <a:lnTo>
                    <a:pt x="961" y="438"/>
                  </a:lnTo>
                  <a:cubicBezTo>
                    <a:pt x="1082" y="438"/>
                    <a:pt x="1180" y="340"/>
                    <a:pt x="1180" y="219"/>
                  </a:cubicBezTo>
                  <a:cubicBezTo>
                    <a:pt x="1180" y="99"/>
                    <a:pt x="1082" y="1"/>
                    <a:pt x="9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75"/>
            <p:cNvSpPr/>
            <p:nvPr/>
          </p:nvSpPr>
          <p:spPr>
            <a:xfrm>
              <a:off x="6978394" y="2373696"/>
              <a:ext cx="35338" cy="13087"/>
            </a:xfrm>
            <a:custGeom>
              <a:rect b="b" l="l" r="r" t="t"/>
              <a:pathLst>
                <a:path extrusionOk="0" h="437" w="1180">
                  <a:moveTo>
                    <a:pt x="219" y="0"/>
                  </a:moveTo>
                  <a:cubicBezTo>
                    <a:pt x="99" y="0"/>
                    <a:pt x="1" y="98"/>
                    <a:pt x="1" y="218"/>
                  </a:cubicBezTo>
                  <a:cubicBezTo>
                    <a:pt x="1" y="338"/>
                    <a:pt x="99" y="437"/>
                    <a:pt x="219" y="437"/>
                  </a:cubicBezTo>
                  <a:lnTo>
                    <a:pt x="961" y="437"/>
                  </a:lnTo>
                  <a:cubicBezTo>
                    <a:pt x="1082" y="437"/>
                    <a:pt x="1180" y="338"/>
                    <a:pt x="1180" y="218"/>
                  </a:cubicBezTo>
                  <a:cubicBezTo>
                    <a:pt x="1180" y="98"/>
                    <a:pt x="1082" y="0"/>
                    <a:pt x="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75"/>
            <p:cNvSpPr/>
            <p:nvPr/>
          </p:nvSpPr>
          <p:spPr>
            <a:xfrm>
              <a:off x="7142207" y="2111446"/>
              <a:ext cx="40938" cy="78672"/>
            </a:xfrm>
            <a:custGeom>
              <a:rect b="b" l="l" r="r" t="t"/>
              <a:pathLst>
                <a:path extrusionOk="0" h="2627" w="1367">
                  <a:moveTo>
                    <a:pt x="1120" y="0"/>
                  </a:moveTo>
                  <a:cubicBezTo>
                    <a:pt x="1033" y="0"/>
                    <a:pt x="950" y="53"/>
                    <a:pt x="917" y="137"/>
                  </a:cubicBezTo>
                  <a:lnTo>
                    <a:pt x="45" y="2327"/>
                  </a:lnTo>
                  <a:cubicBezTo>
                    <a:pt x="0" y="2439"/>
                    <a:pt x="54" y="2566"/>
                    <a:pt x="168" y="2611"/>
                  </a:cubicBezTo>
                  <a:cubicBezTo>
                    <a:pt x="194" y="2621"/>
                    <a:pt x="221" y="2627"/>
                    <a:pt x="248" y="2627"/>
                  </a:cubicBezTo>
                  <a:cubicBezTo>
                    <a:pt x="335" y="2627"/>
                    <a:pt x="417" y="2574"/>
                    <a:pt x="451" y="2488"/>
                  </a:cubicBezTo>
                  <a:lnTo>
                    <a:pt x="1322" y="299"/>
                  </a:lnTo>
                  <a:cubicBezTo>
                    <a:pt x="1367" y="186"/>
                    <a:pt x="1311" y="60"/>
                    <a:pt x="1200" y="16"/>
                  </a:cubicBezTo>
                  <a:cubicBezTo>
                    <a:pt x="1174" y="5"/>
                    <a:pt x="1146" y="0"/>
                    <a:pt x="11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75"/>
            <p:cNvSpPr/>
            <p:nvPr/>
          </p:nvSpPr>
          <p:spPr>
            <a:xfrm>
              <a:off x="7193118" y="2114560"/>
              <a:ext cx="31894" cy="72413"/>
            </a:xfrm>
            <a:custGeom>
              <a:rect b="b" l="l" r="r" t="t"/>
              <a:pathLst>
                <a:path extrusionOk="0" h="2418" w="1065">
                  <a:moveTo>
                    <a:pt x="251" y="1"/>
                  </a:moveTo>
                  <a:cubicBezTo>
                    <a:pt x="213" y="1"/>
                    <a:pt x="174" y="11"/>
                    <a:pt x="139" y="32"/>
                  </a:cubicBezTo>
                  <a:cubicBezTo>
                    <a:pt x="35" y="95"/>
                    <a:pt x="3" y="228"/>
                    <a:pt x="64" y="331"/>
                  </a:cubicBezTo>
                  <a:lnTo>
                    <a:pt x="582" y="1191"/>
                  </a:lnTo>
                  <a:lnTo>
                    <a:pt x="61" y="2088"/>
                  </a:lnTo>
                  <a:cubicBezTo>
                    <a:pt x="0" y="2194"/>
                    <a:pt x="35" y="2328"/>
                    <a:pt x="140" y="2388"/>
                  </a:cubicBezTo>
                  <a:cubicBezTo>
                    <a:pt x="174" y="2407"/>
                    <a:pt x="212" y="2418"/>
                    <a:pt x="249" y="2418"/>
                  </a:cubicBezTo>
                  <a:cubicBezTo>
                    <a:pt x="326" y="2418"/>
                    <a:pt x="399" y="2378"/>
                    <a:pt x="440" y="2309"/>
                  </a:cubicBezTo>
                  <a:lnTo>
                    <a:pt x="1024" y="1299"/>
                  </a:lnTo>
                  <a:cubicBezTo>
                    <a:pt x="1065" y="1230"/>
                    <a:pt x="1064" y="1146"/>
                    <a:pt x="1023" y="1078"/>
                  </a:cubicBezTo>
                  <a:lnTo>
                    <a:pt x="438" y="107"/>
                  </a:lnTo>
                  <a:cubicBezTo>
                    <a:pt x="396" y="38"/>
                    <a:pt x="325" y="1"/>
                    <a:pt x="2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75"/>
            <p:cNvSpPr/>
            <p:nvPr/>
          </p:nvSpPr>
          <p:spPr>
            <a:xfrm>
              <a:off x="7100400" y="2114560"/>
              <a:ext cx="31864" cy="72383"/>
            </a:xfrm>
            <a:custGeom>
              <a:rect b="b" l="l" r="r" t="t"/>
              <a:pathLst>
                <a:path extrusionOk="0" h="2417" w="1064">
                  <a:moveTo>
                    <a:pt x="813" y="1"/>
                  </a:moveTo>
                  <a:cubicBezTo>
                    <a:pt x="739" y="1"/>
                    <a:pt x="667" y="38"/>
                    <a:pt x="627" y="107"/>
                  </a:cubicBezTo>
                  <a:lnTo>
                    <a:pt x="42" y="1076"/>
                  </a:lnTo>
                  <a:cubicBezTo>
                    <a:pt x="1" y="1144"/>
                    <a:pt x="0" y="1230"/>
                    <a:pt x="41" y="1299"/>
                  </a:cubicBezTo>
                  <a:lnTo>
                    <a:pt x="624" y="2308"/>
                  </a:lnTo>
                  <a:cubicBezTo>
                    <a:pt x="665" y="2377"/>
                    <a:pt x="738" y="2417"/>
                    <a:pt x="813" y="2417"/>
                  </a:cubicBezTo>
                  <a:cubicBezTo>
                    <a:pt x="850" y="2417"/>
                    <a:pt x="889" y="2407"/>
                    <a:pt x="923" y="2387"/>
                  </a:cubicBezTo>
                  <a:cubicBezTo>
                    <a:pt x="1028" y="2326"/>
                    <a:pt x="1063" y="2193"/>
                    <a:pt x="1004" y="2088"/>
                  </a:cubicBezTo>
                  <a:lnTo>
                    <a:pt x="483" y="1191"/>
                  </a:lnTo>
                  <a:lnTo>
                    <a:pt x="1001" y="331"/>
                  </a:lnTo>
                  <a:cubicBezTo>
                    <a:pt x="1063" y="228"/>
                    <a:pt x="1030" y="93"/>
                    <a:pt x="926" y="32"/>
                  </a:cubicBezTo>
                  <a:cubicBezTo>
                    <a:pt x="891" y="11"/>
                    <a:pt x="852" y="1"/>
                    <a:pt x="8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75"/>
            <p:cNvSpPr/>
            <p:nvPr/>
          </p:nvSpPr>
          <p:spPr>
            <a:xfrm>
              <a:off x="7100700" y="2209793"/>
              <a:ext cx="161567" cy="13117"/>
            </a:xfrm>
            <a:custGeom>
              <a:rect b="b" l="l" r="r" t="t"/>
              <a:pathLst>
                <a:path extrusionOk="0" h="438" w="5395">
                  <a:moveTo>
                    <a:pt x="219" y="1"/>
                  </a:moveTo>
                  <a:cubicBezTo>
                    <a:pt x="99" y="1"/>
                    <a:pt x="1" y="98"/>
                    <a:pt x="1" y="218"/>
                  </a:cubicBezTo>
                  <a:cubicBezTo>
                    <a:pt x="1" y="339"/>
                    <a:pt x="97" y="437"/>
                    <a:pt x="219" y="437"/>
                  </a:cubicBezTo>
                  <a:lnTo>
                    <a:pt x="5176" y="437"/>
                  </a:lnTo>
                  <a:cubicBezTo>
                    <a:pt x="5296" y="437"/>
                    <a:pt x="5395" y="339"/>
                    <a:pt x="5395" y="218"/>
                  </a:cubicBezTo>
                  <a:cubicBezTo>
                    <a:pt x="5395" y="98"/>
                    <a:pt x="5296" y="1"/>
                    <a:pt x="51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75"/>
            <p:cNvSpPr/>
            <p:nvPr/>
          </p:nvSpPr>
          <p:spPr>
            <a:xfrm>
              <a:off x="7100700" y="2242556"/>
              <a:ext cx="42076" cy="13087"/>
            </a:xfrm>
            <a:custGeom>
              <a:rect b="b" l="l" r="r" t="t"/>
              <a:pathLst>
                <a:path extrusionOk="0" h="437" w="1405">
                  <a:moveTo>
                    <a:pt x="219" y="0"/>
                  </a:moveTo>
                  <a:cubicBezTo>
                    <a:pt x="99" y="0"/>
                    <a:pt x="1" y="97"/>
                    <a:pt x="1" y="218"/>
                  </a:cubicBezTo>
                  <a:cubicBezTo>
                    <a:pt x="1" y="340"/>
                    <a:pt x="97" y="437"/>
                    <a:pt x="219" y="437"/>
                  </a:cubicBezTo>
                  <a:lnTo>
                    <a:pt x="1187" y="437"/>
                  </a:lnTo>
                  <a:cubicBezTo>
                    <a:pt x="1308" y="437"/>
                    <a:pt x="1405" y="338"/>
                    <a:pt x="1405" y="218"/>
                  </a:cubicBezTo>
                  <a:cubicBezTo>
                    <a:pt x="1405" y="97"/>
                    <a:pt x="1308" y="0"/>
                    <a:pt x="11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75"/>
            <p:cNvSpPr/>
            <p:nvPr/>
          </p:nvSpPr>
          <p:spPr>
            <a:xfrm>
              <a:off x="7163889" y="2242556"/>
              <a:ext cx="42106" cy="13087"/>
            </a:xfrm>
            <a:custGeom>
              <a:rect b="b" l="l" r="r" t="t"/>
              <a:pathLst>
                <a:path extrusionOk="0" h="437" w="1406">
                  <a:moveTo>
                    <a:pt x="219" y="0"/>
                  </a:moveTo>
                  <a:cubicBezTo>
                    <a:pt x="99" y="0"/>
                    <a:pt x="0" y="97"/>
                    <a:pt x="0" y="218"/>
                  </a:cubicBezTo>
                  <a:cubicBezTo>
                    <a:pt x="0" y="338"/>
                    <a:pt x="99" y="437"/>
                    <a:pt x="219" y="437"/>
                  </a:cubicBezTo>
                  <a:lnTo>
                    <a:pt x="1187" y="437"/>
                  </a:lnTo>
                  <a:cubicBezTo>
                    <a:pt x="1307" y="437"/>
                    <a:pt x="1405" y="338"/>
                    <a:pt x="1405" y="218"/>
                  </a:cubicBezTo>
                  <a:cubicBezTo>
                    <a:pt x="1405" y="97"/>
                    <a:pt x="1307" y="0"/>
                    <a:pt x="11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75"/>
            <p:cNvSpPr/>
            <p:nvPr/>
          </p:nvSpPr>
          <p:spPr>
            <a:xfrm>
              <a:off x="7205636" y="2275318"/>
              <a:ext cx="42106" cy="13087"/>
            </a:xfrm>
            <a:custGeom>
              <a:rect b="b" l="l" r="r" t="t"/>
              <a:pathLst>
                <a:path extrusionOk="0" h="437" w="1406">
                  <a:moveTo>
                    <a:pt x="219" y="1"/>
                  </a:moveTo>
                  <a:cubicBezTo>
                    <a:pt x="98" y="1"/>
                    <a:pt x="1" y="99"/>
                    <a:pt x="1" y="219"/>
                  </a:cubicBezTo>
                  <a:cubicBezTo>
                    <a:pt x="1" y="341"/>
                    <a:pt x="98" y="437"/>
                    <a:pt x="219" y="437"/>
                  </a:cubicBezTo>
                  <a:lnTo>
                    <a:pt x="1186" y="437"/>
                  </a:lnTo>
                  <a:cubicBezTo>
                    <a:pt x="1307" y="437"/>
                    <a:pt x="1405" y="340"/>
                    <a:pt x="1405" y="219"/>
                  </a:cubicBezTo>
                  <a:cubicBezTo>
                    <a:pt x="1405" y="99"/>
                    <a:pt x="1307" y="1"/>
                    <a:pt x="11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75"/>
            <p:cNvSpPr/>
            <p:nvPr/>
          </p:nvSpPr>
          <p:spPr>
            <a:xfrm>
              <a:off x="7205695" y="2340873"/>
              <a:ext cx="42076" cy="13147"/>
            </a:xfrm>
            <a:custGeom>
              <a:rect b="b" l="l" r="r" t="t"/>
              <a:pathLst>
                <a:path extrusionOk="0" h="439" w="1405">
                  <a:moveTo>
                    <a:pt x="219" y="1"/>
                  </a:moveTo>
                  <a:cubicBezTo>
                    <a:pt x="98" y="1"/>
                    <a:pt x="0" y="99"/>
                    <a:pt x="0" y="219"/>
                  </a:cubicBezTo>
                  <a:cubicBezTo>
                    <a:pt x="0" y="340"/>
                    <a:pt x="98" y="438"/>
                    <a:pt x="219" y="438"/>
                  </a:cubicBezTo>
                  <a:lnTo>
                    <a:pt x="1187" y="438"/>
                  </a:lnTo>
                  <a:cubicBezTo>
                    <a:pt x="1307" y="438"/>
                    <a:pt x="1404" y="340"/>
                    <a:pt x="1404" y="219"/>
                  </a:cubicBezTo>
                  <a:cubicBezTo>
                    <a:pt x="1404" y="99"/>
                    <a:pt x="1307" y="1"/>
                    <a:pt x="11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75"/>
            <p:cNvSpPr/>
            <p:nvPr/>
          </p:nvSpPr>
          <p:spPr>
            <a:xfrm>
              <a:off x="7100700" y="2373696"/>
              <a:ext cx="90771" cy="13087"/>
            </a:xfrm>
            <a:custGeom>
              <a:rect b="b" l="l" r="r" t="t"/>
              <a:pathLst>
                <a:path extrusionOk="0" h="437" w="3031">
                  <a:moveTo>
                    <a:pt x="219" y="0"/>
                  </a:moveTo>
                  <a:cubicBezTo>
                    <a:pt x="99" y="0"/>
                    <a:pt x="1" y="98"/>
                    <a:pt x="1" y="218"/>
                  </a:cubicBezTo>
                  <a:cubicBezTo>
                    <a:pt x="1" y="338"/>
                    <a:pt x="97" y="437"/>
                    <a:pt x="219" y="437"/>
                  </a:cubicBezTo>
                  <a:lnTo>
                    <a:pt x="2812" y="437"/>
                  </a:lnTo>
                  <a:cubicBezTo>
                    <a:pt x="2933" y="437"/>
                    <a:pt x="3031" y="338"/>
                    <a:pt x="3031" y="218"/>
                  </a:cubicBezTo>
                  <a:cubicBezTo>
                    <a:pt x="3031" y="98"/>
                    <a:pt x="2933" y="0"/>
                    <a:pt x="28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75"/>
            <p:cNvSpPr/>
            <p:nvPr/>
          </p:nvSpPr>
          <p:spPr>
            <a:xfrm>
              <a:off x="7100700" y="2275318"/>
              <a:ext cx="90771" cy="13087"/>
            </a:xfrm>
            <a:custGeom>
              <a:rect b="b" l="l" r="r" t="t"/>
              <a:pathLst>
                <a:path extrusionOk="0" h="437" w="3031">
                  <a:moveTo>
                    <a:pt x="219" y="1"/>
                  </a:moveTo>
                  <a:cubicBezTo>
                    <a:pt x="99" y="1"/>
                    <a:pt x="1" y="99"/>
                    <a:pt x="1" y="219"/>
                  </a:cubicBezTo>
                  <a:cubicBezTo>
                    <a:pt x="1" y="341"/>
                    <a:pt x="97" y="437"/>
                    <a:pt x="219" y="437"/>
                  </a:cubicBezTo>
                  <a:lnTo>
                    <a:pt x="2812" y="437"/>
                  </a:lnTo>
                  <a:cubicBezTo>
                    <a:pt x="2933" y="437"/>
                    <a:pt x="3031" y="340"/>
                    <a:pt x="3031" y="219"/>
                  </a:cubicBezTo>
                  <a:cubicBezTo>
                    <a:pt x="3031" y="99"/>
                    <a:pt x="2933" y="1"/>
                    <a:pt x="28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75"/>
            <p:cNvSpPr/>
            <p:nvPr/>
          </p:nvSpPr>
          <p:spPr>
            <a:xfrm>
              <a:off x="7261937" y="2275318"/>
              <a:ext cx="90771" cy="13087"/>
            </a:xfrm>
            <a:custGeom>
              <a:rect b="b" l="l" r="r" t="t"/>
              <a:pathLst>
                <a:path extrusionOk="0" h="437" w="3031">
                  <a:moveTo>
                    <a:pt x="219" y="1"/>
                  </a:moveTo>
                  <a:cubicBezTo>
                    <a:pt x="99" y="1"/>
                    <a:pt x="0" y="99"/>
                    <a:pt x="0" y="219"/>
                  </a:cubicBezTo>
                  <a:cubicBezTo>
                    <a:pt x="0" y="341"/>
                    <a:pt x="99" y="437"/>
                    <a:pt x="219" y="437"/>
                  </a:cubicBezTo>
                  <a:lnTo>
                    <a:pt x="2812" y="437"/>
                  </a:lnTo>
                  <a:cubicBezTo>
                    <a:pt x="2932" y="437"/>
                    <a:pt x="3030" y="340"/>
                    <a:pt x="3030" y="219"/>
                  </a:cubicBezTo>
                  <a:cubicBezTo>
                    <a:pt x="3030" y="99"/>
                    <a:pt x="2932" y="1"/>
                    <a:pt x="28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75"/>
            <p:cNvSpPr/>
            <p:nvPr/>
          </p:nvSpPr>
          <p:spPr>
            <a:xfrm>
              <a:off x="7100700" y="2308111"/>
              <a:ext cx="30606" cy="13117"/>
            </a:xfrm>
            <a:custGeom>
              <a:rect b="b" l="l" r="r" t="t"/>
              <a:pathLst>
                <a:path extrusionOk="0" h="438" w="1022">
                  <a:moveTo>
                    <a:pt x="219" y="0"/>
                  </a:moveTo>
                  <a:cubicBezTo>
                    <a:pt x="99" y="0"/>
                    <a:pt x="1" y="99"/>
                    <a:pt x="1" y="219"/>
                  </a:cubicBezTo>
                  <a:cubicBezTo>
                    <a:pt x="1" y="340"/>
                    <a:pt x="97" y="438"/>
                    <a:pt x="219" y="438"/>
                  </a:cubicBezTo>
                  <a:lnTo>
                    <a:pt x="803" y="438"/>
                  </a:lnTo>
                  <a:cubicBezTo>
                    <a:pt x="924" y="438"/>
                    <a:pt x="1022" y="339"/>
                    <a:pt x="1022" y="219"/>
                  </a:cubicBezTo>
                  <a:cubicBezTo>
                    <a:pt x="1022" y="99"/>
                    <a:pt x="924" y="0"/>
                    <a:pt x="8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75"/>
            <p:cNvSpPr/>
            <p:nvPr/>
          </p:nvSpPr>
          <p:spPr>
            <a:xfrm>
              <a:off x="7144573" y="2308111"/>
              <a:ext cx="154559" cy="13087"/>
            </a:xfrm>
            <a:custGeom>
              <a:rect b="b" l="l" r="r" t="t"/>
              <a:pathLst>
                <a:path extrusionOk="0" h="437" w="5161">
                  <a:moveTo>
                    <a:pt x="219" y="0"/>
                  </a:moveTo>
                  <a:cubicBezTo>
                    <a:pt x="99" y="0"/>
                    <a:pt x="1" y="99"/>
                    <a:pt x="1" y="219"/>
                  </a:cubicBezTo>
                  <a:cubicBezTo>
                    <a:pt x="1" y="339"/>
                    <a:pt x="99" y="436"/>
                    <a:pt x="219" y="436"/>
                  </a:cubicBezTo>
                  <a:lnTo>
                    <a:pt x="4942" y="436"/>
                  </a:lnTo>
                  <a:cubicBezTo>
                    <a:pt x="5062" y="436"/>
                    <a:pt x="5160" y="339"/>
                    <a:pt x="5160" y="219"/>
                  </a:cubicBezTo>
                  <a:cubicBezTo>
                    <a:pt x="5160" y="99"/>
                    <a:pt x="5064" y="0"/>
                    <a:pt x="49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75"/>
            <p:cNvSpPr/>
            <p:nvPr/>
          </p:nvSpPr>
          <p:spPr>
            <a:xfrm>
              <a:off x="7100700" y="2340873"/>
              <a:ext cx="90771" cy="13147"/>
            </a:xfrm>
            <a:custGeom>
              <a:rect b="b" l="l" r="r" t="t"/>
              <a:pathLst>
                <a:path extrusionOk="0" h="439" w="3031">
                  <a:moveTo>
                    <a:pt x="219" y="1"/>
                  </a:moveTo>
                  <a:cubicBezTo>
                    <a:pt x="99" y="1"/>
                    <a:pt x="1" y="99"/>
                    <a:pt x="1" y="219"/>
                  </a:cubicBezTo>
                  <a:cubicBezTo>
                    <a:pt x="1" y="340"/>
                    <a:pt x="97" y="438"/>
                    <a:pt x="219" y="438"/>
                  </a:cubicBezTo>
                  <a:lnTo>
                    <a:pt x="2812" y="438"/>
                  </a:lnTo>
                  <a:cubicBezTo>
                    <a:pt x="2933" y="438"/>
                    <a:pt x="3031" y="340"/>
                    <a:pt x="3031" y="219"/>
                  </a:cubicBezTo>
                  <a:cubicBezTo>
                    <a:pt x="3031" y="99"/>
                    <a:pt x="2933" y="1"/>
                    <a:pt x="28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553" name="Google Shape;2553;p75"/>
          <p:cNvPicPr preferRelativeResize="0"/>
          <p:nvPr/>
        </p:nvPicPr>
        <p:blipFill rotWithShape="1">
          <a:blip r:embed="rId3">
            <a:alphaModFix/>
          </a:blip>
          <a:srcRect b="12004" l="12492" r="12342" t="18400"/>
          <a:stretch/>
        </p:blipFill>
        <p:spPr>
          <a:xfrm>
            <a:off x="-1391602" y="565723"/>
            <a:ext cx="2020875" cy="1871026"/>
          </a:xfrm>
          <a:prstGeom prst="rect">
            <a:avLst/>
          </a:prstGeom>
          <a:noFill/>
          <a:ln>
            <a:noFill/>
          </a:ln>
        </p:spPr>
      </p:pic>
      <p:pic>
        <p:nvPicPr>
          <p:cNvPr id="2554" name="Google Shape;2554;p75"/>
          <p:cNvPicPr preferRelativeResize="0"/>
          <p:nvPr/>
        </p:nvPicPr>
        <p:blipFill rotWithShape="1">
          <a:blip r:embed="rId4">
            <a:alphaModFix/>
          </a:blip>
          <a:srcRect b="5861" l="0" r="0" t="12710"/>
          <a:stretch/>
        </p:blipFill>
        <p:spPr>
          <a:xfrm rot="10799931">
            <a:off x="7678761" y="3129700"/>
            <a:ext cx="1994726" cy="1624228"/>
          </a:xfrm>
          <a:prstGeom prst="rect">
            <a:avLst/>
          </a:prstGeom>
          <a:noFill/>
          <a:ln>
            <a:noFill/>
          </a:ln>
          <a:effectLst>
            <a:outerShdw blurRad="142875" rotWithShape="0" algn="bl" dir="5400000" dist="57150">
              <a:schemeClr val="dk1">
                <a:alpha val="74901"/>
              </a:schemeClr>
            </a:outerShdw>
          </a:effectLst>
        </p:spPr>
      </p:pic>
      <p:grpSp>
        <p:nvGrpSpPr>
          <p:cNvPr id="2555" name="Google Shape;2555;p75"/>
          <p:cNvGrpSpPr/>
          <p:nvPr/>
        </p:nvGrpSpPr>
        <p:grpSpPr>
          <a:xfrm>
            <a:off x="2664970" y="3898540"/>
            <a:ext cx="566999" cy="566999"/>
            <a:chOff x="9011850" y="1484962"/>
            <a:chExt cx="552900" cy="552900"/>
          </a:xfrm>
        </p:grpSpPr>
        <p:pic>
          <p:nvPicPr>
            <p:cNvPr id="2556" name="Google Shape;2556;p75"/>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0784"/>
                </a:schemeClr>
              </a:outerShdw>
            </a:effectLst>
          </p:spPr>
        </p:pic>
        <p:pic>
          <p:nvPicPr>
            <p:cNvPr id="2557" name="Google Shape;2557;p75"/>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0784"/>
                </a:schemeClr>
              </a:outerShdw>
            </a:effectLst>
          </p:spPr>
        </p:pic>
        <p:pic>
          <p:nvPicPr>
            <p:cNvPr id="2558" name="Google Shape;2558;p75"/>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0784"/>
                </a:schemeClr>
              </a:outerShdw>
            </a:effectLst>
          </p:spPr>
        </p:pic>
        <p:pic>
          <p:nvPicPr>
            <p:cNvPr id="2559" name="Google Shape;2559;p75"/>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0784"/>
                </a:schemeClr>
              </a:outerShdw>
            </a:effectLst>
          </p:spPr>
        </p:pic>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3" name="Shape 2563"/>
        <p:cNvGrpSpPr/>
        <p:nvPr/>
      </p:nvGrpSpPr>
      <p:grpSpPr>
        <a:xfrm>
          <a:off x="0" y="0"/>
          <a:ext cx="0" cy="0"/>
          <a:chOff x="0" y="0"/>
          <a:chExt cx="0" cy="0"/>
        </a:xfrm>
      </p:grpSpPr>
      <p:sp>
        <p:nvSpPr>
          <p:cNvPr id="2564" name="Google Shape;2564;p76"/>
          <p:cNvSpPr txBox="1"/>
          <p:nvPr>
            <p:ph idx="8"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TYPES </a:t>
            </a:r>
            <a:r>
              <a:rPr lang="en">
                <a:solidFill>
                  <a:schemeClr val="lt2"/>
                </a:solidFill>
              </a:rPr>
              <a:t>OF CODING</a:t>
            </a:r>
            <a:endParaRPr b="1" i="1">
              <a:solidFill>
                <a:schemeClr val="lt2"/>
              </a:solidFill>
            </a:endParaRPr>
          </a:p>
        </p:txBody>
      </p:sp>
      <p:sp>
        <p:nvSpPr>
          <p:cNvPr id="2565" name="Google Shape;2565;p76"/>
          <p:cNvSpPr txBox="1"/>
          <p:nvPr>
            <p:ph type="title"/>
          </p:nvPr>
        </p:nvSpPr>
        <p:spPr>
          <a:xfrm>
            <a:off x="1265918" y="1579775"/>
            <a:ext cx="3175800" cy="2997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0"/>
              </a:spcAft>
              <a:buSzPts val="2400"/>
              <a:buNone/>
            </a:pPr>
            <a:r>
              <a:rPr lang="en"/>
              <a:t>COMPRESSION</a:t>
            </a:r>
            <a:endParaRPr b="1" i="1"/>
          </a:p>
        </p:txBody>
      </p:sp>
      <p:sp>
        <p:nvSpPr>
          <p:cNvPr id="2566" name="Google Shape;2566;p76"/>
          <p:cNvSpPr txBox="1"/>
          <p:nvPr>
            <p:ph idx="1" type="subTitle"/>
          </p:nvPr>
        </p:nvSpPr>
        <p:spPr>
          <a:xfrm>
            <a:off x="1265918" y="1879475"/>
            <a:ext cx="3175800" cy="623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Venus has a beautiful name and is the second planet from the Sun</a:t>
            </a:r>
            <a:endParaRPr/>
          </a:p>
        </p:txBody>
      </p:sp>
      <p:sp>
        <p:nvSpPr>
          <p:cNvPr id="2567" name="Google Shape;2567;p76"/>
          <p:cNvSpPr txBox="1"/>
          <p:nvPr>
            <p:ph idx="2" type="title"/>
          </p:nvPr>
        </p:nvSpPr>
        <p:spPr>
          <a:xfrm>
            <a:off x="5225430" y="1578425"/>
            <a:ext cx="3175800" cy="2997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0"/>
              </a:spcAft>
              <a:buClr>
                <a:schemeClr val="dk1"/>
              </a:buClr>
              <a:buSzPts val="1100"/>
              <a:buFont typeface="Arial"/>
              <a:buNone/>
            </a:pPr>
            <a:r>
              <a:rPr lang="en"/>
              <a:t>ERROR CONTROL</a:t>
            </a:r>
            <a:endParaRPr b="1" i="1"/>
          </a:p>
        </p:txBody>
      </p:sp>
      <p:sp>
        <p:nvSpPr>
          <p:cNvPr id="2568" name="Google Shape;2568;p76"/>
          <p:cNvSpPr txBox="1"/>
          <p:nvPr>
            <p:ph idx="3" type="subTitle"/>
          </p:nvPr>
        </p:nvSpPr>
        <p:spPr>
          <a:xfrm>
            <a:off x="5225429" y="1878125"/>
            <a:ext cx="3175800" cy="623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Earth is the only planet that harbors life in the Solar System</a:t>
            </a:r>
            <a:endParaRPr/>
          </a:p>
        </p:txBody>
      </p:sp>
      <p:sp>
        <p:nvSpPr>
          <p:cNvPr id="2569" name="Google Shape;2569;p76"/>
          <p:cNvSpPr txBox="1"/>
          <p:nvPr>
            <p:ph idx="4" type="title"/>
          </p:nvPr>
        </p:nvSpPr>
        <p:spPr>
          <a:xfrm>
            <a:off x="1265890" y="3294250"/>
            <a:ext cx="3175800" cy="2997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0"/>
              </a:spcAft>
              <a:buClr>
                <a:schemeClr val="dk1"/>
              </a:buClr>
              <a:buSzPts val="1100"/>
              <a:buFont typeface="Arial"/>
              <a:buNone/>
            </a:pPr>
            <a:r>
              <a:rPr lang="en"/>
              <a:t>CRYPTOGRAPHIC</a:t>
            </a:r>
            <a:endParaRPr b="1" i="1"/>
          </a:p>
        </p:txBody>
      </p:sp>
      <p:sp>
        <p:nvSpPr>
          <p:cNvPr id="2570" name="Google Shape;2570;p76"/>
          <p:cNvSpPr txBox="1"/>
          <p:nvPr>
            <p:ph idx="5" type="subTitle"/>
          </p:nvPr>
        </p:nvSpPr>
        <p:spPr>
          <a:xfrm>
            <a:off x="1265918" y="3594000"/>
            <a:ext cx="3175800" cy="623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Despite being red, Mars is actually a cold place. It's full of iron oxide dust</a:t>
            </a:r>
            <a:endParaRPr/>
          </a:p>
        </p:txBody>
      </p:sp>
      <p:sp>
        <p:nvSpPr>
          <p:cNvPr id="2571" name="Google Shape;2571;p76"/>
          <p:cNvSpPr txBox="1"/>
          <p:nvPr>
            <p:ph idx="6" type="title"/>
          </p:nvPr>
        </p:nvSpPr>
        <p:spPr>
          <a:xfrm>
            <a:off x="5225426" y="3294250"/>
            <a:ext cx="3175800" cy="2997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0"/>
              </a:spcAft>
              <a:buClr>
                <a:schemeClr val="dk1"/>
              </a:buClr>
              <a:buSzPts val="1100"/>
              <a:buFont typeface="Arial"/>
              <a:buNone/>
            </a:pPr>
            <a:r>
              <a:rPr lang="en"/>
              <a:t>LINE</a:t>
            </a:r>
            <a:endParaRPr b="1" i="1"/>
          </a:p>
        </p:txBody>
      </p:sp>
      <p:sp>
        <p:nvSpPr>
          <p:cNvPr id="2572" name="Google Shape;2572;p76"/>
          <p:cNvSpPr txBox="1"/>
          <p:nvPr>
            <p:ph idx="7" type="subTitle"/>
          </p:nvPr>
        </p:nvSpPr>
        <p:spPr>
          <a:xfrm>
            <a:off x="5225429" y="3594000"/>
            <a:ext cx="3175800" cy="623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Jupiter is a gas giant and the biggest planet in the Solar System</a:t>
            </a:r>
            <a:endParaRPr/>
          </a:p>
        </p:txBody>
      </p:sp>
      <p:pic>
        <p:nvPicPr>
          <p:cNvPr id="2573" name="Google Shape;2573;p76"/>
          <p:cNvPicPr preferRelativeResize="0"/>
          <p:nvPr/>
        </p:nvPicPr>
        <p:blipFill rotWithShape="1">
          <a:blip r:embed="rId3">
            <a:alphaModFix/>
          </a:blip>
          <a:srcRect b="0" l="0" r="0" t="4915"/>
          <a:stretch/>
        </p:blipFill>
        <p:spPr>
          <a:xfrm>
            <a:off x="2280400" y="4459800"/>
            <a:ext cx="1276536" cy="1213775"/>
          </a:xfrm>
          <a:prstGeom prst="rect">
            <a:avLst/>
          </a:prstGeom>
          <a:noFill/>
          <a:ln>
            <a:noFill/>
          </a:ln>
        </p:spPr>
      </p:pic>
      <p:pic>
        <p:nvPicPr>
          <p:cNvPr id="2574" name="Google Shape;2574;p76"/>
          <p:cNvPicPr preferRelativeResize="0"/>
          <p:nvPr/>
        </p:nvPicPr>
        <p:blipFill rotWithShape="1">
          <a:blip r:embed="rId4">
            <a:alphaModFix/>
          </a:blip>
          <a:srcRect b="12004" l="12492" r="12342" t="18400"/>
          <a:stretch/>
        </p:blipFill>
        <p:spPr>
          <a:xfrm>
            <a:off x="8423975" y="837258"/>
            <a:ext cx="1452025" cy="1344366"/>
          </a:xfrm>
          <a:prstGeom prst="rect">
            <a:avLst/>
          </a:prstGeom>
          <a:noFill/>
          <a:ln>
            <a:noFill/>
          </a:ln>
        </p:spPr>
      </p:pic>
      <p:grpSp>
        <p:nvGrpSpPr>
          <p:cNvPr id="2575" name="Google Shape;2575;p76"/>
          <p:cNvGrpSpPr/>
          <p:nvPr/>
        </p:nvGrpSpPr>
        <p:grpSpPr>
          <a:xfrm>
            <a:off x="744359" y="1801257"/>
            <a:ext cx="446667" cy="374853"/>
            <a:chOff x="2909906" y="2033732"/>
            <a:chExt cx="446667" cy="374853"/>
          </a:xfrm>
        </p:grpSpPr>
        <p:sp>
          <p:nvSpPr>
            <p:cNvPr id="2576" name="Google Shape;2576;p76"/>
            <p:cNvSpPr/>
            <p:nvPr/>
          </p:nvSpPr>
          <p:spPr>
            <a:xfrm>
              <a:off x="2945095" y="2111026"/>
              <a:ext cx="32643" cy="13117"/>
            </a:xfrm>
            <a:custGeom>
              <a:rect b="b" l="l" r="r" t="t"/>
              <a:pathLst>
                <a:path extrusionOk="0" h="438" w="1090">
                  <a:moveTo>
                    <a:pt x="219" y="1"/>
                  </a:moveTo>
                  <a:cubicBezTo>
                    <a:pt x="99" y="1"/>
                    <a:pt x="1" y="99"/>
                    <a:pt x="1" y="219"/>
                  </a:cubicBezTo>
                  <a:cubicBezTo>
                    <a:pt x="1" y="340"/>
                    <a:pt x="99" y="438"/>
                    <a:pt x="219" y="438"/>
                  </a:cubicBezTo>
                  <a:lnTo>
                    <a:pt x="871" y="438"/>
                  </a:lnTo>
                  <a:cubicBezTo>
                    <a:pt x="991" y="438"/>
                    <a:pt x="1090" y="340"/>
                    <a:pt x="1090" y="219"/>
                  </a:cubicBezTo>
                  <a:cubicBezTo>
                    <a:pt x="1090" y="99"/>
                    <a:pt x="991" y="1"/>
                    <a:pt x="8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76"/>
            <p:cNvSpPr/>
            <p:nvPr/>
          </p:nvSpPr>
          <p:spPr>
            <a:xfrm>
              <a:off x="2945095" y="2139866"/>
              <a:ext cx="32643" cy="13117"/>
            </a:xfrm>
            <a:custGeom>
              <a:rect b="b" l="l" r="r" t="t"/>
              <a:pathLst>
                <a:path extrusionOk="0" h="438" w="1090">
                  <a:moveTo>
                    <a:pt x="219" y="0"/>
                  </a:moveTo>
                  <a:cubicBezTo>
                    <a:pt x="99" y="0"/>
                    <a:pt x="1" y="99"/>
                    <a:pt x="1" y="219"/>
                  </a:cubicBezTo>
                  <a:cubicBezTo>
                    <a:pt x="1" y="339"/>
                    <a:pt x="99" y="438"/>
                    <a:pt x="219" y="438"/>
                  </a:cubicBezTo>
                  <a:lnTo>
                    <a:pt x="871" y="438"/>
                  </a:lnTo>
                  <a:cubicBezTo>
                    <a:pt x="991" y="438"/>
                    <a:pt x="1090" y="339"/>
                    <a:pt x="1090" y="219"/>
                  </a:cubicBezTo>
                  <a:cubicBezTo>
                    <a:pt x="1090" y="99"/>
                    <a:pt x="991"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76"/>
            <p:cNvSpPr/>
            <p:nvPr/>
          </p:nvSpPr>
          <p:spPr>
            <a:xfrm>
              <a:off x="2945095" y="2168645"/>
              <a:ext cx="32643" cy="13147"/>
            </a:xfrm>
            <a:custGeom>
              <a:rect b="b" l="l" r="r" t="t"/>
              <a:pathLst>
                <a:path extrusionOk="0" h="439" w="1090">
                  <a:moveTo>
                    <a:pt x="219" y="1"/>
                  </a:moveTo>
                  <a:cubicBezTo>
                    <a:pt x="99" y="1"/>
                    <a:pt x="1" y="99"/>
                    <a:pt x="1" y="220"/>
                  </a:cubicBezTo>
                  <a:cubicBezTo>
                    <a:pt x="1" y="341"/>
                    <a:pt x="99" y="438"/>
                    <a:pt x="219" y="438"/>
                  </a:cubicBezTo>
                  <a:lnTo>
                    <a:pt x="871" y="438"/>
                  </a:lnTo>
                  <a:cubicBezTo>
                    <a:pt x="991" y="438"/>
                    <a:pt x="1090" y="340"/>
                    <a:pt x="1090" y="220"/>
                  </a:cubicBezTo>
                  <a:cubicBezTo>
                    <a:pt x="1090" y="99"/>
                    <a:pt x="991" y="1"/>
                    <a:pt x="8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76"/>
            <p:cNvSpPr/>
            <p:nvPr/>
          </p:nvSpPr>
          <p:spPr>
            <a:xfrm>
              <a:off x="2945095" y="2197485"/>
              <a:ext cx="32643" cy="13087"/>
            </a:xfrm>
            <a:custGeom>
              <a:rect b="b" l="l" r="r" t="t"/>
              <a:pathLst>
                <a:path extrusionOk="0" h="437" w="1090">
                  <a:moveTo>
                    <a:pt x="219" y="0"/>
                  </a:moveTo>
                  <a:cubicBezTo>
                    <a:pt x="99" y="0"/>
                    <a:pt x="1" y="99"/>
                    <a:pt x="1" y="219"/>
                  </a:cubicBezTo>
                  <a:cubicBezTo>
                    <a:pt x="1" y="341"/>
                    <a:pt x="99" y="437"/>
                    <a:pt x="219" y="437"/>
                  </a:cubicBezTo>
                  <a:lnTo>
                    <a:pt x="871" y="437"/>
                  </a:lnTo>
                  <a:cubicBezTo>
                    <a:pt x="991" y="437"/>
                    <a:pt x="1090" y="340"/>
                    <a:pt x="1090" y="219"/>
                  </a:cubicBezTo>
                  <a:cubicBezTo>
                    <a:pt x="1090" y="99"/>
                    <a:pt x="991"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76"/>
            <p:cNvSpPr/>
            <p:nvPr/>
          </p:nvSpPr>
          <p:spPr>
            <a:xfrm>
              <a:off x="2945095" y="2226324"/>
              <a:ext cx="32643" cy="13117"/>
            </a:xfrm>
            <a:custGeom>
              <a:rect b="b" l="l" r="r" t="t"/>
              <a:pathLst>
                <a:path extrusionOk="0" h="438" w="1090">
                  <a:moveTo>
                    <a:pt x="219" y="0"/>
                  </a:moveTo>
                  <a:cubicBezTo>
                    <a:pt x="99" y="0"/>
                    <a:pt x="1" y="99"/>
                    <a:pt x="1" y="219"/>
                  </a:cubicBezTo>
                  <a:cubicBezTo>
                    <a:pt x="1" y="339"/>
                    <a:pt x="99" y="438"/>
                    <a:pt x="219" y="438"/>
                  </a:cubicBezTo>
                  <a:lnTo>
                    <a:pt x="871" y="438"/>
                  </a:lnTo>
                  <a:cubicBezTo>
                    <a:pt x="991" y="438"/>
                    <a:pt x="1090" y="339"/>
                    <a:pt x="1090" y="219"/>
                  </a:cubicBezTo>
                  <a:cubicBezTo>
                    <a:pt x="1090" y="99"/>
                    <a:pt x="991"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76"/>
            <p:cNvSpPr/>
            <p:nvPr/>
          </p:nvSpPr>
          <p:spPr>
            <a:xfrm>
              <a:off x="2945095" y="2255134"/>
              <a:ext cx="32643" cy="13147"/>
            </a:xfrm>
            <a:custGeom>
              <a:rect b="b" l="l" r="r" t="t"/>
              <a:pathLst>
                <a:path extrusionOk="0" h="439" w="1090">
                  <a:moveTo>
                    <a:pt x="219" y="1"/>
                  </a:moveTo>
                  <a:cubicBezTo>
                    <a:pt x="99" y="1"/>
                    <a:pt x="1" y="99"/>
                    <a:pt x="1" y="219"/>
                  </a:cubicBezTo>
                  <a:cubicBezTo>
                    <a:pt x="1" y="340"/>
                    <a:pt x="99" y="438"/>
                    <a:pt x="219" y="438"/>
                  </a:cubicBezTo>
                  <a:lnTo>
                    <a:pt x="871" y="438"/>
                  </a:lnTo>
                  <a:cubicBezTo>
                    <a:pt x="991" y="438"/>
                    <a:pt x="1090" y="340"/>
                    <a:pt x="1090" y="219"/>
                  </a:cubicBezTo>
                  <a:cubicBezTo>
                    <a:pt x="1090" y="99"/>
                    <a:pt x="991" y="1"/>
                    <a:pt x="8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76"/>
            <p:cNvSpPr/>
            <p:nvPr/>
          </p:nvSpPr>
          <p:spPr>
            <a:xfrm>
              <a:off x="2945095" y="2283973"/>
              <a:ext cx="32643" cy="13117"/>
            </a:xfrm>
            <a:custGeom>
              <a:rect b="b" l="l" r="r" t="t"/>
              <a:pathLst>
                <a:path extrusionOk="0" h="438" w="1090">
                  <a:moveTo>
                    <a:pt x="219" y="0"/>
                  </a:moveTo>
                  <a:cubicBezTo>
                    <a:pt x="99" y="0"/>
                    <a:pt x="1" y="99"/>
                    <a:pt x="1" y="219"/>
                  </a:cubicBezTo>
                  <a:cubicBezTo>
                    <a:pt x="1" y="339"/>
                    <a:pt x="99" y="438"/>
                    <a:pt x="219" y="438"/>
                  </a:cubicBezTo>
                  <a:lnTo>
                    <a:pt x="871" y="438"/>
                  </a:lnTo>
                  <a:cubicBezTo>
                    <a:pt x="991" y="438"/>
                    <a:pt x="1090" y="339"/>
                    <a:pt x="1090" y="219"/>
                  </a:cubicBezTo>
                  <a:cubicBezTo>
                    <a:pt x="1090" y="99"/>
                    <a:pt x="991"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76"/>
            <p:cNvSpPr/>
            <p:nvPr/>
          </p:nvSpPr>
          <p:spPr>
            <a:xfrm>
              <a:off x="2945095" y="2312812"/>
              <a:ext cx="32643" cy="13117"/>
            </a:xfrm>
            <a:custGeom>
              <a:rect b="b" l="l" r="r" t="t"/>
              <a:pathLst>
                <a:path extrusionOk="0" h="438" w="1090">
                  <a:moveTo>
                    <a:pt x="219" y="0"/>
                  </a:moveTo>
                  <a:cubicBezTo>
                    <a:pt x="99" y="0"/>
                    <a:pt x="1" y="98"/>
                    <a:pt x="1" y="219"/>
                  </a:cubicBezTo>
                  <a:cubicBezTo>
                    <a:pt x="1" y="339"/>
                    <a:pt x="99" y="437"/>
                    <a:pt x="219" y="437"/>
                  </a:cubicBezTo>
                  <a:lnTo>
                    <a:pt x="871" y="437"/>
                  </a:lnTo>
                  <a:cubicBezTo>
                    <a:pt x="991" y="437"/>
                    <a:pt x="1090" y="339"/>
                    <a:pt x="1090" y="219"/>
                  </a:cubicBezTo>
                  <a:cubicBezTo>
                    <a:pt x="1090" y="98"/>
                    <a:pt x="991"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76"/>
            <p:cNvSpPr/>
            <p:nvPr/>
          </p:nvSpPr>
          <p:spPr>
            <a:xfrm>
              <a:off x="2945095" y="2341622"/>
              <a:ext cx="32643" cy="13117"/>
            </a:xfrm>
            <a:custGeom>
              <a:rect b="b" l="l" r="r" t="t"/>
              <a:pathLst>
                <a:path extrusionOk="0" h="438" w="1090">
                  <a:moveTo>
                    <a:pt x="219" y="1"/>
                  </a:moveTo>
                  <a:cubicBezTo>
                    <a:pt x="99" y="1"/>
                    <a:pt x="1" y="99"/>
                    <a:pt x="1" y="219"/>
                  </a:cubicBezTo>
                  <a:cubicBezTo>
                    <a:pt x="1" y="340"/>
                    <a:pt x="99" y="437"/>
                    <a:pt x="219" y="437"/>
                  </a:cubicBezTo>
                  <a:lnTo>
                    <a:pt x="871" y="437"/>
                  </a:lnTo>
                  <a:cubicBezTo>
                    <a:pt x="991" y="437"/>
                    <a:pt x="1090" y="340"/>
                    <a:pt x="1090" y="219"/>
                  </a:cubicBezTo>
                  <a:cubicBezTo>
                    <a:pt x="1090" y="99"/>
                    <a:pt x="991" y="1"/>
                    <a:pt x="8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76"/>
            <p:cNvSpPr/>
            <p:nvPr/>
          </p:nvSpPr>
          <p:spPr>
            <a:xfrm>
              <a:off x="3052606" y="2197485"/>
              <a:ext cx="60973" cy="13087"/>
            </a:xfrm>
            <a:custGeom>
              <a:rect b="b" l="l" r="r" t="t"/>
              <a:pathLst>
                <a:path extrusionOk="0" h="437" w="2036">
                  <a:moveTo>
                    <a:pt x="219" y="0"/>
                  </a:moveTo>
                  <a:cubicBezTo>
                    <a:pt x="99" y="0"/>
                    <a:pt x="1" y="99"/>
                    <a:pt x="1" y="219"/>
                  </a:cubicBezTo>
                  <a:cubicBezTo>
                    <a:pt x="2" y="341"/>
                    <a:pt x="99" y="437"/>
                    <a:pt x="219" y="437"/>
                  </a:cubicBezTo>
                  <a:lnTo>
                    <a:pt x="1817" y="437"/>
                  </a:lnTo>
                  <a:cubicBezTo>
                    <a:pt x="1937" y="437"/>
                    <a:pt x="2036" y="340"/>
                    <a:pt x="2036" y="219"/>
                  </a:cubicBezTo>
                  <a:cubicBezTo>
                    <a:pt x="2036" y="99"/>
                    <a:pt x="1937" y="0"/>
                    <a:pt x="18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76"/>
            <p:cNvSpPr/>
            <p:nvPr/>
          </p:nvSpPr>
          <p:spPr>
            <a:xfrm>
              <a:off x="3052606" y="2226324"/>
              <a:ext cx="38602" cy="13117"/>
            </a:xfrm>
            <a:custGeom>
              <a:rect b="b" l="l" r="r" t="t"/>
              <a:pathLst>
                <a:path extrusionOk="0" h="438" w="1289">
                  <a:moveTo>
                    <a:pt x="219" y="0"/>
                  </a:moveTo>
                  <a:cubicBezTo>
                    <a:pt x="99" y="0"/>
                    <a:pt x="1" y="99"/>
                    <a:pt x="1" y="219"/>
                  </a:cubicBezTo>
                  <a:cubicBezTo>
                    <a:pt x="2" y="339"/>
                    <a:pt x="99" y="438"/>
                    <a:pt x="219" y="438"/>
                  </a:cubicBezTo>
                  <a:lnTo>
                    <a:pt x="1071" y="438"/>
                  </a:lnTo>
                  <a:cubicBezTo>
                    <a:pt x="1191" y="438"/>
                    <a:pt x="1289" y="339"/>
                    <a:pt x="1289" y="219"/>
                  </a:cubicBezTo>
                  <a:cubicBezTo>
                    <a:pt x="1289" y="99"/>
                    <a:pt x="1191"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76"/>
            <p:cNvSpPr/>
            <p:nvPr/>
          </p:nvSpPr>
          <p:spPr>
            <a:xfrm>
              <a:off x="3052606" y="2168645"/>
              <a:ext cx="38602" cy="13147"/>
            </a:xfrm>
            <a:custGeom>
              <a:rect b="b" l="l" r="r" t="t"/>
              <a:pathLst>
                <a:path extrusionOk="0" h="439" w="1289">
                  <a:moveTo>
                    <a:pt x="219" y="1"/>
                  </a:moveTo>
                  <a:cubicBezTo>
                    <a:pt x="99" y="1"/>
                    <a:pt x="1" y="99"/>
                    <a:pt x="1" y="220"/>
                  </a:cubicBezTo>
                  <a:cubicBezTo>
                    <a:pt x="2" y="341"/>
                    <a:pt x="99" y="438"/>
                    <a:pt x="219" y="438"/>
                  </a:cubicBezTo>
                  <a:lnTo>
                    <a:pt x="1071" y="438"/>
                  </a:lnTo>
                  <a:cubicBezTo>
                    <a:pt x="1191" y="438"/>
                    <a:pt x="1289" y="340"/>
                    <a:pt x="1289" y="220"/>
                  </a:cubicBezTo>
                  <a:cubicBezTo>
                    <a:pt x="1289" y="99"/>
                    <a:pt x="1191"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76"/>
            <p:cNvSpPr/>
            <p:nvPr/>
          </p:nvSpPr>
          <p:spPr>
            <a:xfrm>
              <a:off x="3108159" y="2168675"/>
              <a:ext cx="88106" cy="13147"/>
            </a:xfrm>
            <a:custGeom>
              <a:rect b="b" l="l" r="r" t="t"/>
              <a:pathLst>
                <a:path extrusionOk="0" h="439" w="2942">
                  <a:moveTo>
                    <a:pt x="218" y="1"/>
                  </a:moveTo>
                  <a:cubicBezTo>
                    <a:pt x="98" y="1"/>
                    <a:pt x="1" y="99"/>
                    <a:pt x="1" y="220"/>
                  </a:cubicBezTo>
                  <a:cubicBezTo>
                    <a:pt x="1" y="340"/>
                    <a:pt x="98" y="438"/>
                    <a:pt x="218" y="438"/>
                  </a:cubicBezTo>
                  <a:lnTo>
                    <a:pt x="2722" y="438"/>
                  </a:lnTo>
                  <a:cubicBezTo>
                    <a:pt x="2844" y="437"/>
                    <a:pt x="2941" y="340"/>
                    <a:pt x="2941" y="220"/>
                  </a:cubicBezTo>
                  <a:cubicBezTo>
                    <a:pt x="2941" y="99"/>
                    <a:pt x="2843" y="1"/>
                    <a:pt x="27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76"/>
            <p:cNvSpPr/>
            <p:nvPr/>
          </p:nvSpPr>
          <p:spPr>
            <a:xfrm>
              <a:off x="3052606" y="2139866"/>
              <a:ext cx="94155" cy="13117"/>
            </a:xfrm>
            <a:custGeom>
              <a:rect b="b" l="l" r="r" t="t"/>
              <a:pathLst>
                <a:path extrusionOk="0" h="438" w="3144">
                  <a:moveTo>
                    <a:pt x="219" y="0"/>
                  </a:moveTo>
                  <a:cubicBezTo>
                    <a:pt x="99" y="0"/>
                    <a:pt x="1" y="99"/>
                    <a:pt x="1" y="219"/>
                  </a:cubicBezTo>
                  <a:cubicBezTo>
                    <a:pt x="2" y="339"/>
                    <a:pt x="99" y="438"/>
                    <a:pt x="219" y="438"/>
                  </a:cubicBezTo>
                  <a:lnTo>
                    <a:pt x="2925" y="438"/>
                  </a:lnTo>
                  <a:cubicBezTo>
                    <a:pt x="3046" y="438"/>
                    <a:pt x="3144" y="339"/>
                    <a:pt x="3144" y="219"/>
                  </a:cubicBezTo>
                  <a:cubicBezTo>
                    <a:pt x="3144" y="99"/>
                    <a:pt x="3046" y="0"/>
                    <a:pt x="29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76"/>
            <p:cNvSpPr/>
            <p:nvPr/>
          </p:nvSpPr>
          <p:spPr>
            <a:xfrm>
              <a:off x="3052606" y="2111026"/>
              <a:ext cx="38602" cy="13117"/>
            </a:xfrm>
            <a:custGeom>
              <a:rect b="b" l="l" r="r" t="t"/>
              <a:pathLst>
                <a:path extrusionOk="0" h="438" w="1289">
                  <a:moveTo>
                    <a:pt x="219" y="1"/>
                  </a:moveTo>
                  <a:cubicBezTo>
                    <a:pt x="99" y="1"/>
                    <a:pt x="1" y="99"/>
                    <a:pt x="1" y="219"/>
                  </a:cubicBezTo>
                  <a:cubicBezTo>
                    <a:pt x="2" y="340"/>
                    <a:pt x="99" y="438"/>
                    <a:pt x="219" y="438"/>
                  </a:cubicBezTo>
                  <a:lnTo>
                    <a:pt x="1071" y="438"/>
                  </a:lnTo>
                  <a:cubicBezTo>
                    <a:pt x="1191" y="438"/>
                    <a:pt x="1289" y="340"/>
                    <a:pt x="1289" y="219"/>
                  </a:cubicBezTo>
                  <a:cubicBezTo>
                    <a:pt x="1289" y="99"/>
                    <a:pt x="1191"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76"/>
            <p:cNvSpPr/>
            <p:nvPr/>
          </p:nvSpPr>
          <p:spPr>
            <a:xfrm>
              <a:off x="3108159" y="2111026"/>
              <a:ext cx="167616" cy="13117"/>
            </a:xfrm>
            <a:custGeom>
              <a:rect b="b" l="l" r="r" t="t"/>
              <a:pathLst>
                <a:path extrusionOk="0" h="438" w="5597">
                  <a:moveTo>
                    <a:pt x="218" y="1"/>
                  </a:moveTo>
                  <a:cubicBezTo>
                    <a:pt x="98" y="1"/>
                    <a:pt x="1" y="99"/>
                    <a:pt x="1" y="219"/>
                  </a:cubicBezTo>
                  <a:cubicBezTo>
                    <a:pt x="1" y="340"/>
                    <a:pt x="98" y="438"/>
                    <a:pt x="218" y="438"/>
                  </a:cubicBezTo>
                  <a:lnTo>
                    <a:pt x="5379" y="438"/>
                  </a:lnTo>
                  <a:cubicBezTo>
                    <a:pt x="5499" y="438"/>
                    <a:pt x="5597" y="340"/>
                    <a:pt x="5597" y="219"/>
                  </a:cubicBezTo>
                  <a:cubicBezTo>
                    <a:pt x="5597" y="99"/>
                    <a:pt x="5499" y="1"/>
                    <a:pt x="5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76"/>
            <p:cNvSpPr/>
            <p:nvPr/>
          </p:nvSpPr>
          <p:spPr>
            <a:xfrm>
              <a:off x="3052606" y="2341622"/>
              <a:ext cx="60973" cy="13117"/>
            </a:xfrm>
            <a:custGeom>
              <a:rect b="b" l="l" r="r" t="t"/>
              <a:pathLst>
                <a:path extrusionOk="0" h="438" w="2036">
                  <a:moveTo>
                    <a:pt x="219" y="1"/>
                  </a:moveTo>
                  <a:cubicBezTo>
                    <a:pt x="99" y="1"/>
                    <a:pt x="1" y="99"/>
                    <a:pt x="1" y="219"/>
                  </a:cubicBezTo>
                  <a:cubicBezTo>
                    <a:pt x="1" y="340"/>
                    <a:pt x="99" y="437"/>
                    <a:pt x="219" y="437"/>
                  </a:cubicBezTo>
                  <a:lnTo>
                    <a:pt x="1817" y="437"/>
                  </a:lnTo>
                  <a:cubicBezTo>
                    <a:pt x="1937" y="437"/>
                    <a:pt x="2036" y="340"/>
                    <a:pt x="2036" y="219"/>
                  </a:cubicBezTo>
                  <a:cubicBezTo>
                    <a:pt x="2036" y="99"/>
                    <a:pt x="1937" y="1"/>
                    <a:pt x="18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76"/>
            <p:cNvSpPr/>
            <p:nvPr/>
          </p:nvSpPr>
          <p:spPr>
            <a:xfrm>
              <a:off x="3052606" y="2255134"/>
              <a:ext cx="68161" cy="13117"/>
            </a:xfrm>
            <a:custGeom>
              <a:rect b="b" l="l" r="r" t="t"/>
              <a:pathLst>
                <a:path extrusionOk="0" h="438" w="2276">
                  <a:moveTo>
                    <a:pt x="219" y="1"/>
                  </a:moveTo>
                  <a:cubicBezTo>
                    <a:pt x="99" y="1"/>
                    <a:pt x="1" y="99"/>
                    <a:pt x="1" y="219"/>
                  </a:cubicBezTo>
                  <a:cubicBezTo>
                    <a:pt x="1" y="340"/>
                    <a:pt x="99" y="437"/>
                    <a:pt x="219" y="437"/>
                  </a:cubicBezTo>
                  <a:lnTo>
                    <a:pt x="2057" y="437"/>
                  </a:lnTo>
                  <a:cubicBezTo>
                    <a:pt x="2057" y="437"/>
                    <a:pt x="2058" y="437"/>
                    <a:pt x="2059" y="437"/>
                  </a:cubicBezTo>
                  <a:cubicBezTo>
                    <a:pt x="2179" y="437"/>
                    <a:pt x="2275" y="339"/>
                    <a:pt x="2275" y="219"/>
                  </a:cubicBezTo>
                  <a:cubicBezTo>
                    <a:pt x="2275" y="99"/>
                    <a:pt x="2177" y="1"/>
                    <a:pt x="2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76"/>
            <p:cNvSpPr/>
            <p:nvPr/>
          </p:nvSpPr>
          <p:spPr>
            <a:xfrm>
              <a:off x="3052606" y="2283973"/>
              <a:ext cx="28510" cy="13117"/>
            </a:xfrm>
            <a:custGeom>
              <a:rect b="b" l="l" r="r" t="t"/>
              <a:pathLst>
                <a:path extrusionOk="0" h="438" w="952">
                  <a:moveTo>
                    <a:pt x="219" y="0"/>
                  </a:moveTo>
                  <a:cubicBezTo>
                    <a:pt x="99" y="0"/>
                    <a:pt x="1" y="99"/>
                    <a:pt x="1" y="219"/>
                  </a:cubicBezTo>
                  <a:cubicBezTo>
                    <a:pt x="2" y="339"/>
                    <a:pt x="99" y="438"/>
                    <a:pt x="219" y="438"/>
                  </a:cubicBezTo>
                  <a:lnTo>
                    <a:pt x="733" y="438"/>
                  </a:lnTo>
                  <a:cubicBezTo>
                    <a:pt x="853" y="438"/>
                    <a:pt x="952" y="339"/>
                    <a:pt x="952" y="219"/>
                  </a:cubicBezTo>
                  <a:cubicBezTo>
                    <a:pt x="952" y="99"/>
                    <a:pt x="853" y="0"/>
                    <a:pt x="7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76"/>
            <p:cNvSpPr/>
            <p:nvPr/>
          </p:nvSpPr>
          <p:spPr>
            <a:xfrm>
              <a:off x="3052606" y="2312812"/>
              <a:ext cx="60973" cy="13087"/>
            </a:xfrm>
            <a:custGeom>
              <a:rect b="b" l="l" r="r" t="t"/>
              <a:pathLst>
                <a:path extrusionOk="0" h="437" w="2036">
                  <a:moveTo>
                    <a:pt x="219" y="0"/>
                  </a:moveTo>
                  <a:cubicBezTo>
                    <a:pt x="99" y="0"/>
                    <a:pt x="1" y="98"/>
                    <a:pt x="1" y="219"/>
                  </a:cubicBezTo>
                  <a:cubicBezTo>
                    <a:pt x="1" y="339"/>
                    <a:pt x="99" y="436"/>
                    <a:pt x="219" y="436"/>
                  </a:cubicBezTo>
                  <a:lnTo>
                    <a:pt x="1817" y="436"/>
                  </a:lnTo>
                  <a:cubicBezTo>
                    <a:pt x="1937" y="436"/>
                    <a:pt x="2036" y="339"/>
                    <a:pt x="2036" y="219"/>
                  </a:cubicBezTo>
                  <a:cubicBezTo>
                    <a:pt x="2036" y="98"/>
                    <a:pt x="1937" y="0"/>
                    <a:pt x="18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76"/>
            <p:cNvSpPr/>
            <p:nvPr/>
          </p:nvSpPr>
          <p:spPr>
            <a:xfrm>
              <a:off x="3274697" y="2226234"/>
              <a:ext cx="53396" cy="53366"/>
            </a:xfrm>
            <a:custGeom>
              <a:rect b="b" l="l" r="r" t="t"/>
              <a:pathLst>
                <a:path extrusionOk="0" h="1782" w="1783">
                  <a:moveTo>
                    <a:pt x="892" y="434"/>
                  </a:moveTo>
                  <a:cubicBezTo>
                    <a:pt x="1143" y="434"/>
                    <a:pt x="1347" y="639"/>
                    <a:pt x="1347" y="889"/>
                  </a:cubicBezTo>
                  <a:cubicBezTo>
                    <a:pt x="1345" y="1142"/>
                    <a:pt x="1142" y="1346"/>
                    <a:pt x="892" y="1346"/>
                  </a:cubicBezTo>
                  <a:cubicBezTo>
                    <a:pt x="641" y="1346"/>
                    <a:pt x="437" y="1141"/>
                    <a:pt x="437" y="889"/>
                  </a:cubicBezTo>
                  <a:cubicBezTo>
                    <a:pt x="437" y="639"/>
                    <a:pt x="641" y="434"/>
                    <a:pt x="892" y="434"/>
                  </a:cubicBezTo>
                  <a:close/>
                  <a:moveTo>
                    <a:pt x="892" y="0"/>
                  </a:moveTo>
                  <a:cubicBezTo>
                    <a:pt x="401" y="0"/>
                    <a:pt x="0" y="400"/>
                    <a:pt x="0" y="892"/>
                  </a:cubicBezTo>
                  <a:cubicBezTo>
                    <a:pt x="0" y="1382"/>
                    <a:pt x="400" y="1782"/>
                    <a:pt x="892" y="1782"/>
                  </a:cubicBezTo>
                  <a:cubicBezTo>
                    <a:pt x="1382" y="1782"/>
                    <a:pt x="1782" y="1383"/>
                    <a:pt x="1782" y="892"/>
                  </a:cubicBezTo>
                  <a:cubicBezTo>
                    <a:pt x="1781" y="400"/>
                    <a:pt x="1382" y="0"/>
                    <a:pt x="8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76"/>
            <p:cNvSpPr/>
            <p:nvPr/>
          </p:nvSpPr>
          <p:spPr>
            <a:xfrm>
              <a:off x="2909906" y="2033732"/>
              <a:ext cx="446667" cy="374853"/>
            </a:xfrm>
            <a:custGeom>
              <a:rect b="b" l="l" r="r" t="t"/>
              <a:pathLst>
                <a:path extrusionOk="0" h="12517" w="14915">
                  <a:moveTo>
                    <a:pt x="12492" y="435"/>
                  </a:moveTo>
                  <a:cubicBezTo>
                    <a:pt x="12623" y="435"/>
                    <a:pt x="12728" y="541"/>
                    <a:pt x="12728" y="672"/>
                  </a:cubicBezTo>
                  <a:lnTo>
                    <a:pt x="12728" y="1642"/>
                  </a:lnTo>
                  <a:lnTo>
                    <a:pt x="437" y="1642"/>
                  </a:lnTo>
                  <a:lnTo>
                    <a:pt x="437" y="672"/>
                  </a:lnTo>
                  <a:cubicBezTo>
                    <a:pt x="437" y="541"/>
                    <a:pt x="543" y="435"/>
                    <a:pt x="673" y="435"/>
                  </a:cubicBezTo>
                  <a:close/>
                  <a:moveTo>
                    <a:pt x="3819" y="2082"/>
                  </a:moveTo>
                  <a:lnTo>
                    <a:pt x="3819" y="11223"/>
                  </a:lnTo>
                  <a:lnTo>
                    <a:pt x="674" y="11223"/>
                  </a:lnTo>
                  <a:cubicBezTo>
                    <a:pt x="544" y="11223"/>
                    <a:pt x="438" y="11118"/>
                    <a:pt x="438" y="10987"/>
                  </a:cubicBezTo>
                  <a:lnTo>
                    <a:pt x="438" y="2082"/>
                  </a:lnTo>
                  <a:close/>
                  <a:moveTo>
                    <a:pt x="14308" y="5908"/>
                  </a:moveTo>
                  <a:cubicBezTo>
                    <a:pt x="14403" y="5908"/>
                    <a:pt x="14480" y="5985"/>
                    <a:pt x="14480" y="6080"/>
                  </a:cubicBezTo>
                  <a:lnTo>
                    <a:pt x="14480" y="10349"/>
                  </a:lnTo>
                  <a:lnTo>
                    <a:pt x="14479" y="10349"/>
                  </a:lnTo>
                  <a:lnTo>
                    <a:pt x="13031" y="8796"/>
                  </a:lnTo>
                  <a:cubicBezTo>
                    <a:pt x="12987" y="8750"/>
                    <a:pt x="12929" y="8726"/>
                    <a:pt x="12871" y="8726"/>
                  </a:cubicBezTo>
                  <a:cubicBezTo>
                    <a:pt x="12818" y="8726"/>
                    <a:pt x="12765" y="8746"/>
                    <a:pt x="12723" y="8784"/>
                  </a:cubicBezTo>
                  <a:lnTo>
                    <a:pt x="11026" y="10355"/>
                  </a:lnTo>
                  <a:lnTo>
                    <a:pt x="9572" y="8796"/>
                  </a:lnTo>
                  <a:cubicBezTo>
                    <a:pt x="9528" y="8750"/>
                    <a:pt x="9470" y="8726"/>
                    <a:pt x="9411" y="8726"/>
                  </a:cubicBezTo>
                  <a:cubicBezTo>
                    <a:pt x="9359" y="8726"/>
                    <a:pt x="9306" y="8746"/>
                    <a:pt x="9264" y="8784"/>
                  </a:cubicBezTo>
                  <a:lnTo>
                    <a:pt x="8791" y="9223"/>
                  </a:lnTo>
                  <a:cubicBezTo>
                    <a:pt x="8702" y="9304"/>
                    <a:pt x="8698" y="9443"/>
                    <a:pt x="8779" y="9532"/>
                  </a:cubicBezTo>
                  <a:cubicBezTo>
                    <a:pt x="8823" y="9578"/>
                    <a:pt x="8881" y="9602"/>
                    <a:pt x="8940" y="9602"/>
                  </a:cubicBezTo>
                  <a:cubicBezTo>
                    <a:pt x="8993" y="9602"/>
                    <a:pt x="9046" y="9582"/>
                    <a:pt x="9088" y="9543"/>
                  </a:cubicBezTo>
                  <a:lnTo>
                    <a:pt x="9402" y="9252"/>
                  </a:lnTo>
                  <a:lnTo>
                    <a:pt x="11583" y="11591"/>
                  </a:lnTo>
                  <a:cubicBezTo>
                    <a:pt x="11626" y="11637"/>
                    <a:pt x="11683" y="11661"/>
                    <a:pt x="11743" y="11661"/>
                  </a:cubicBezTo>
                  <a:cubicBezTo>
                    <a:pt x="11929" y="11661"/>
                    <a:pt x="12032" y="11433"/>
                    <a:pt x="11902" y="11295"/>
                  </a:cubicBezTo>
                  <a:lnTo>
                    <a:pt x="11325" y="10675"/>
                  </a:lnTo>
                  <a:lnTo>
                    <a:pt x="12861" y="9254"/>
                  </a:lnTo>
                  <a:lnTo>
                    <a:pt x="14481" y="10991"/>
                  </a:lnTo>
                  <a:lnTo>
                    <a:pt x="14481" y="11913"/>
                  </a:lnTo>
                  <a:cubicBezTo>
                    <a:pt x="14481" y="12007"/>
                    <a:pt x="14404" y="12085"/>
                    <a:pt x="14309" y="12085"/>
                  </a:cubicBezTo>
                  <a:lnTo>
                    <a:pt x="7974" y="12085"/>
                  </a:lnTo>
                  <a:cubicBezTo>
                    <a:pt x="7880" y="12085"/>
                    <a:pt x="7802" y="12007"/>
                    <a:pt x="7802" y="11913"/>
                  </a:cubicBezTo>
                  <a:lnTo>
                    <a:pt x="7802" y="10736"/>
                  </a:lnTo>
                  <a:lnTo>
                    <a:pt x="8336" y="10241"/>
                  </a:lnTo>
                  <a:cubicBezTo>
                    <a:pt x="8425" y="10159"/>
                    <a:pt x="8430" y="10021"/>
                    <a:pt x="8348" y="9932"/>
                  </a:cubicBezTo>
                  <a:cubicBezTo>
                    <a:pt x="8305" y="9886"/>
                    <a:pt x="8247" y="9862"/>
                    <a:pt x="8188" y="9862"/>
                  </a:cubicBezTo>
                  <a:cubicBezTo>
                    <a:pt x="8135" y="9862"/>
                    <a:pt x="8082" y="9881"/>
                    <a:pt x="8040" y="9921"/>
                  </a:cubicBezTo>
                  <a:lnTo>
                    <a:pt x="7801" y="10141"/>
                  </a:lnTo>
                  <a:lnTo>
                    <a:pt x="7801" y="6080"/>
                  </a:lnTo>
                  <a:cubicBezTo>
                    <a:pt x="7801" y="5985"/>
                    <a:pt x="7879" y="5908"/>
                    <a:pt x="7973" y="5908"/>
                  </a:cubicBezTo>
                  <a:close/>
                  <a:moveTo>
                    <a:pt x="673" y="0"/>
                  </a:moveTo>
                  <a:cubicBezTo>
                    <a:pt x="302" y="0"/>
                    <a:pt x="1" y="303"/>
                    <a:pt x="1" y="672"/>
                  </a:cubicBezTo>
                  <a:lnTo>
                    <a:pt x="1" y="10987"/>
                  </a:lnTo>
                  <a:cubicBezTo>
                    <a:pt x="1" y="11358"/>
                    <a:pt x="303" y="11659"/>
                    <a:pt x="673" y="11659"/>
                  </a:cubicBezTo>
                  <a:lnTo>
                    <a:pt x="7364" y="11659"/>
                  </a:lnTo>
                  <a:lnTo>
                    <a:pt x="7364" y="11910"/>
                  </a:lnTo>
                  <a:cubicBezTo>
                    <a:pt x="7364" y="12245"/>
                    <a:pt x="7636" y="12517"/>
                    <a:pt x="7971" y="12517"/>
                  </a:cubicBezTo>
                  <a:lnTo>
                    <a:pt x="14306" y="12517"/>
                  </a:lnTo>
                  <a:cubicBezTo>
                    <a:pt x="14641" y="12517"/>
                    <a:pt x="14912" y="12245"/>
                    <a:pt x="14912" y="11910"/>
                  </a:cubicBezTo>
                  <a:lnTo>
                    <a:pt x="14912" y="6076"/>
                  </a:lnTo>
                  <a:cubicBezTo>
                    <a:pt x="14914" y="5742"/>
                    <a:pt x="14642" y="5470"/>
                    <a:pt x="14307" y="5470"/>
                  </a:cubicBezTo>
                  <a:lnTo>
                    <a:pt x="13166" y="5470"/>
                  </a:lnTo>
                  <a:lnTo>
                    <a:pt x="13166" y="4077"/>
                  </a:lnTo>
                  <a:cubicBezTo>
                    <a:pt x="13166" y="3957"/>
                    <a:pt x="13067" y="3858"/>
                    <a:pt x="12947" y="3858"/>
                  </a:cubicBezTo>
                  <a:cubicBezTo>
                    <a:pt x="12827" y="3858"/>
                    <a:pt x="12728" y="3957"/>
                    <a:pt x="12728" y="4077"/>
                  </a:cubicBezTo>
                  <a:lnTo>
                    <a:pt x="12728" y="5470"/>
                  </a:lnTo>
                  <a:lnTo>
                    <a:pt x="7971" y="5470"/>
                  </a:lnTo>
                  <a:cubicBezTo>
                    <a:pt x="7636" y="5470"/>
                    <a:pt x="7364" y="5742"/>
                    <a:pt x="7364" y="6076"/>
                  </a:cubicBezTo>
                  <a:lnTo>
                    <a:pt x="7364" y="11223"/>
                  </a:lnTo>
                  <a:lnTo>
                    <a:pt x="4253" y="11223"/>
                  </a:lnTo>
                  <a:lnTo>
                    <a:pt x="4253" y="2082"/>
                  </a:lnTo>
                  <a:lnTo>
                    <a:pt x="12727" y="2082"/>
                  </a:lnTo>
                  <a:lnTo>
                    <a:pt x="12727" y="3087"/>
                  </a:lnTo>
                  <a:cubicBezTo>
                    <a:pt x="12727" y="3207"/>
                    <a:pt x="12826" y="3306"/>
                    <a:pt x="12946" y="3306"/>
                  </a:cubicBezTo>
                  <a:cubicBezTo>
                    <a:pt x="13066" y="3306"/>
                    <a:pt x="13164" y="3207"/>
                    <a:pt x="13164" y="3087"/>
                  </a:cubicBezTo>
                  <a:lnTo>
                    <a:pt x="13164" y="672"/>
                  </a:lnTo>
                  <a:cubicBezTo>
                    <a:pt x="13164" y="301"/>
                    <a:pt x="12861" y="0"/>
                    <a:pt x="124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98" name="Google Shape;2598;p76"/>
          <p:cNvGrpSpPr/>
          <p:nvPr/>
        </p:nvGrpSpPr>
        <p:grpSpPr>
          <a:xfrm>
            <a:off x="744343" y="3543632"/>
            <a:ext cx="446697" cy="319031"/>
            <a:chOff x="3485377" y="2636695"/>
            <a:chExt cx="446697" cy="319031"/>
          </a:xfrm>
        </p:grpSpPr>
        <p:sp>
          <p:nvSpPr>
            <p:cNvPr id="2599" name="Google Shape;2599;p76"/>
            <p:cNvSpPr/>
            <p:nvPr/>
          </p:nvSpPr>
          <p:spPr>
            <a:xfrm>
              <a:off x="3485377" y="2636695"/>
              <a:ext cx="446697" cy="319031"/>
            </a:xfrm>
            <a:custGeom>
              <a:rect b="b" l="l" r="r" t="t"/>
              <a:pathLst>
                <a:path extrusionOk="0" h="10653" w="14916">
                  <a:moveTo>
                    <a:pt x="13168" y="438"/>
                  </a:moveTo>
                  <a:cubicBezTo>
                    <a:pt x="13475" y="438"/>
                    <a:pt x="13724" y="688"/>
                    <a:pt x="13724" y="993"/>
                  </a:cubicBezTo>
                  <a:lnTo>
                    <a:pt x="13724" y="8245"/>
                  </a:lnTo>
                  <a:cubicBezTo>
                    <a:pt x="13724" y="8551"/>
                    <a:pt x="13475" y="8800"/>
                    <a:pt x="13168" y="8800"/>
                  </a:cubicBezTo>
                  <a:lnTo>
                    <a:pt x="1748" y="8800"/>
                  </a:lnTo>
                  <a:cubicBezTo>
                    <a:pt x="1443" y="8800"/>
                    <a:pt x="1193" y="8551"/>
                    <a:pt x="1193" y="8245"/>
                  </a:cubicBezTo>
                  <a:lnTo>
                    <a:pt x="1193" y="993"/>
                  </a:lnTo>
                  <a:cubicBezTo>
                    <a:pt x="1193" y="688"/>
                    <a:pt x="1443" y="438"/>
                    <a:pt x="1748" y="438"/>
                  </a:cubicBezTo>
                  <a:close/>
                  <a:moveTo>
                    <a:pt x="8775" y="9238"/>
                  </a:moveTo>
                  <a:lnTo>
                    <a:pt x="8775" y="9292"/>
                  </a:lnTo>
                  <a:cubicBezTo>
                    <a:pt x="8775" y="9411"/>
                    <a:pt x="8678" y="9509"/>
                    <a:pt x="8559" y="9509"/>
                  </a:cubicBezTo>
                  <a:lnTo>
                    <a:pt x="6358" y="9509"/>
                  </a:lnTo>
                  <a:cubicBezTo>
                    <a:pt x="6239" y="9509"/>
                    <a:pt x="6142" y="9411"/>
                    <a:pt x="6142" y="9292"/>
                  </a:cubicBezTo>
                  <a:lnTo>
                    <a:pt x="6142" y="9238"/>
                  </a:lnTo>
                  <a:close/>
                  <a:moveTo>
                    <a:pt x="1748" y="0"/>
                  </a:moveTo>
                  <a:cubicBezTo>
                    <a:pt x="1201" y="0"/>
                    <a:pt x="756" y="447"/>
                    <a:pt x="756" y="993"/>
                  </a:cubicBezTo>
                  <a:lnTo>
                    <a:pt x="756" y="8245"/>
                  </a:lnTo>
                  <a:cubicBezTo>
                    <a:pt x="756" y="8450"/>
                    <a:pt x="819" y="8642"/>
                    <a:pt x="927" y="8800"/>
                  </a:cubicBezTo>
                  <a:lnTo>
                    <a:pt x="581" y="8800"/>
                  </a:lnTo>
                  <a:cubicBezTo>
                    <a:pt x="261" y="8800"/>
                    <a:pt x="1" y="9061"/>
                    <a:pt x="1" y="9380"/>
                  </a:cubicBezTo>
                  <a:cubicBezTo>
                    <a:pt x="1" y="10081"/>
                    <a:pt x="571" y="10652"/>
                    <a:pt x="1274" y="10652"/>
                  </a:cubicBezTo>
                  <a:lnTo>
                    <a:pt x="9727" y="10652"/>
                  </a:lnTo>
                  <a:cubicBezTo>
                    <a:pt x="9847" y="10652"/>
                    <a:pt x="9946" y="10555"/>
                    <a:pt x="9946" y="10435"/>
                  </a:cubicBezTo>
                  <a:cubicBezTo>
                    <a:pt x="9946" y="10314"/>
                    <a:pt x="9847" y="10216"/>
                    <a:pt x="9727" y="10216"/>
                  </a:cubicBezTo>
                  <a:lnTo>
                    <a:pt x="1274" y="10216"/>
                  </a:lnTo>
                  <a:cubicBezTo>
                    <a:pt x="814" y="10216"/>
                    <a:pt x="438" y="9840"/>
                    <a:pt x="438" y="9380"/>
                  </a:cubicBezTo>
                  <a:cubicBezTo>
                    <a:pt x="438" y="9301"/>
                    <a:pt x="502" y="9238"/>
                    <a:pt x="581" y="9238"/>
                  </a:cubicBezTo>
                  <a:lnTo>
                    <a:pt x="5706" y="9238"/>
                  </a:lnTo>
                  <a:lnTo>
                    <a:pt x="5706" y="9292"/>
                  </a:lnTo>
                  <a:cubicBezTo>
                    <a:pt x="5706" y="9652"/>
                    <a:pt x="5999" y="9945"/>
                    <a:pt x="6358" y="9945"/>
                  </a:cubicBezTo>
                  <a:lnTo>
                    <a:pt x="8559" y="9945"/>
                  </a:lnTo>
                  <a:cubicBezTo>
                    <a:pt x="8919" y="9945"/>
                    <a:pt x="9212" y="9652"/>
                    <a:pt x="9212" y="9292"/>
                  </a:cubicBezTo>
                  <a:lnTo>
                    <a:pt x="9212" y="9238"/>
                  </a:lnTo>
                  <a:lnTo>
                    <a:pt x="14336" y="9238"/>
                  </a:lnTo>
                  <a:cubicBezTo>
                    <a:pt x="14415" y="9238"/>
                    <a:pt x="14479" y="9301"/>
                    <a:pt x="14479" y="9380"/>
                  </a:cubicBezTo>
                  <a:cubicBezTo>
                    <a:pt x="14479" y="9840"/>
                    <a:pt x="14104" y="10216"/>
                    <a:pt x="13643" y="10216"/>
                  </a:cubicBezTo>
                  <a:lnTo>
                    <a:pt x="10719" y="10216"/>
                  </a:lnTo>
                  <a:cubicBezTo>
                    <a:pt x="10598" y="10216"/>
                    <a:pt x="10500" y="10314"/>
                    <a:pt x="10500" y="10435"/>
                  </a:cubicBezTo>
                  <a:cubicBezTo>
                    <a:pt x="10500" y="10555"/>
                    <a:pt x="10598" y="10652"/>
                    <a:pt x="10719" y="10652"/>
                  </a:cubicBezTo>
                  <a:lnTo>
                    <a:pt x="13643" y="10652"/>
                  </a:lnTo>
                  <a:cubicBezTo>
                    <a:pt x="14344" y="10652"/>
                    <a:pt x="14916" y="10082"/>
                    <a:pt x="14916" y="9380"/>
                  </a:cubicBezTo>
                  <a:cubicBezTo>
                    <a:pt x="14915" y="9061"/>
                    <a:pt x="14655" y="8800"/>
                    <a:pt x="14336" y="8800"/>
                  </a:cubicBezTo>
                  <a:lnTo>
                    <a:pt x="13990" y="8800"/>
                  </a:lnTo>
                  <a:cubicBezTo>
                    <a:pt x="14097" y="8642"/>
                    <a:pt x="14161" y="8450"/>
                    <a:pt x="14161" y="8245"/>
                  </a:cubicBezTo>
                  <a:lnTo>
                    <a:pt x="14161" y="993"/>
                  </a:lnTo>
                  <a:cubicBezTo>
                    <a:pt x="14161" y="445"/>
                    <a:pt x="13716" y="0"/>
                    <a:pt x="131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76"/>
            <p:cNvSpPr/>
            <p:nvPr/>
          </p:nvSpPr>
          <p:spPr>
            <a:xfrm>
              <a:off x="3568721" y="2700153"/>
              <a:ext cx="23928" cy="13117"/>
            </a:xfrm>
            <a:custGeom>
              <a:rect b="b" l="l" r="r" t="t"/>
              <a:pathLst>
                <a:path extrusionOk="0" h="438" w="799">
                  <a:moveTo>
                    <a:pt x="219" y="0"/>
                  </a:moveTo>
                  <a:cubicBezTo>
                    <a:pt x="99" y="0"/>
                    <a:pt x="0" y="99"/>
                    <a:pt x="0" y="219"/>
                  </a:cubicBezTo>
                  <a:cubicBezTo>
                    <a:pt x="0" y="340"/>
                    <a:pt x="99" y="438"/>
                    <a:pt x="219" y="438"/>
                  </a:cubicBezTo>
                  <a:lnTo>
                    <a:pt x="580" y="438"/>
                  </a:lnTo>
                  <a:cubicBezTo>
                    <a:pt x="700" y="438"/>
                    <a:pt x="799" y="339"/>
                    <a:pt x="799" y="219"/>
                  </a:cubicBezTo>
                  <a:cubicBezTo>
                    <a:pt x="799" y="99"/>
                    <a:pt x="700" y="0"/>
                    <a:pt x="5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76"/>
            <p:cNvSpPr/>
            <p:nvPr/>
          </p:nvSpPr>
          <p:spPr>
            <a:xfrm>
              <a:off x="3568721" y="2727496"/>
              <a:ext cx="23928" cy="13117"/>
            </a:xfrm>
            <a:custGeom>
              <a:rect b="b" l="l" r="r" t="t"/>
              <a:pathLst>
                <a:path extrusionOk="0" h="438" w="799">
                  <a:moveTo>
                    <a:pt x="219" y="1"/>
                  </a:moveTo>
                  <a:cubicBezTo>
                    <a:pt x="99" y="1"/>
                    <a:pt x="0" y="99"/>
                    <a:pt x="0" y="219"/>
                  </a:cubicBezTo>
                  <a:cubicBezTo>
                    <a:pt x="0" y="340"/>
                    <a:pt x="99" y="437"/>
                    <a:pt x="219" y="437"/>
                  </a:cubicBezTo>
                  <a:lnTo>
                    <a:pt x="580" y="437"/>
                  </a:lnTo>
                  <a:cubicBezTo>
                    <a:pt x="700" y="437"/>
                    <a:pt x="799" y="340"/>
                    <a:pt x="799" y="219"/>
                  </a:cubicBezTo>
                  <a:cubicBezTo>
                    <a:pt x="799" y="99"/>
                    <a:pt x="700" y="1"/>
                    <a:pt x="5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76"/>
            <p:cNvSpPr/>
            <p:nvPr/>
          </p:nvSpPr>
          <p:spPr>
            <a:xfrm>
              <a:off x="3568721" y="2754808"/>
              <a:ext cx="23928" cy="13117"/>
            </a:xfrm>
            <a:custGeom>
              <a:rect b="b" l="l" r="r" t="t"/>
              <a:pathLst>
                <a:path extrusionOk="0" h="438" w="799">
                  <a:moveTo>
                    <a:pt x="219" y="0"/>
                  </a:moveTo>
                  <a:cubicBezTo>
                    <a:pt x="99" y="0"/>
                    <a:pt x="0" y="98"/>
                    <a:pt x="0" y="219"/>
                  </a:cubicBezTo>
                  <a:cubicBezTo>
                    <a:pt x="0" y="339"/>
                    <a:pt x="99" y="437"/>
                    <a:pt x="219" y="437"/>
                  </a:cubicBezTo>
                  <a:lnTo>
                    <a:pt x="580" y="437"/>
                  </a:lnTo>
                  <a:cubicBezTo>
                    <a:pt x="700" y="437"/>
                    <a:pt x="799" y="339"/>
                    <a:pt x="799" y="219"/>
                  </a:cubicBezTo>
                  <a:cubicBezTo>
                    <a:pt x="799" y="98"/>
                    <a:pt x="700" y="0"/>
                    <a:pt x="5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76"/>
            <p:cNvSpPr/>
            <p:nvPr/>
          </p:nvSpPr>
          <p:spPr>
            <a:xfrm>
              <a:off x="3568721" y="2782090"/>
              <a:ext cx="23928" cy="13117"/>
            </a:xfrm>
            <a:custGeom>
              <a:rect b="b" l="l" r="r" t="t"/>
              <a:pathLst>
                <a:path extrusionOk="0" h="438" w="799">
                  <a:moveTo>
                    <a:pt x="219" y="0"/>
                  </a:moveTo>
                  <a:cubicBezTo>
                    <a:pt x="99" y="0"/>
                    <a:pt x="0" y="99"/>
                    <a:pt x="0" y="219"/>
                  </a:cubicBezTo>
                  <a:cubicBezTo>
                    <a:pt x="0" y="341"/>
                    <a:pt x="99" y="438"/>
                    <a:pt x="219" y="438"/>
                  </a:cubicBezTo>
                  <a:lnTo>
                    <a:pt x="580" y="438"/>
                  </a:lnTo>
                  <a:cubicBezTo>
                    <a:pt x="700" y="438"/>
                    <a:pt x="799" y="339"/>
                    <a:pt x="799" y="219"/>
                  </a:cubicBezTo>
                  <a:cubicBezTo>
                    <a:pt x="799" y="99"/>
                    <a:pt x="700" y="0"/>
                    <a:pt x="5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76"/>
            <p:cNvSpPr/>
            <p:nvPr/>
          </p:nvSpPr>
          <p:spPr>
            <a:xfrm>
              <a:off x="3568721" y="2809432"/>
              <a:ext cx="23928" cy="13117"/>
            </a:xfrm>
            <a:custGeom>
              <a:rect b="b" l="l" r="r" t="t"/>
              <a:pathLst>
                <a:path extrusionOk="0" h="438" w="799">
                  <a:moveTo>
                    <a:pt x="219" y="1"/>
                  </a:moveTo>
                  <a:cubicBezTo>
                    <a:pt x="99" y="1"/>
                    <a:pt x="0" y="99"/>
                    <a:pt x="0" y="220"/>
                  </a:cubicBezTo>
                  <a:cubicBezTo>
                    <a:pt x="0" y="340"/>
                    <a:pt x="99" y="437"/>
                    <a:pt x="219" y="437"/>
                  </a:cubicBezTo>
                  <a:lnTo>
                    <a:pt x="580" y="437"/>
                  </a:lnTo>
                  <a:cubicBezTo>
                    <a:pt x="700" y="437"/>
                    <a:pt x="799" y="340"/>
                    <a:pt x="799" y="220"/>
                  </a:cubicBezTo>
                  <a:cubicBezTo>
                    <a:pt x="799" y="99"/>
                    <a:pt x="700" y="1"/>
                    <a:pt x="5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76"/>
            <p:cNvSpPr/>
            <p:nvPr/>
          </p:nvSpPr>
          <p:spPr>
            <a:xfrm>
              <a:off x="3568721" y="2836744"/>
              <a:ext cx="23928" cy="13117"/>
            </a:xfrm>
            <a:custGeom>
              <a:rect b="b" l="l" r="r" t="t"/>
              <a:pathLst>
                <a:path extrusionOk="0" h="438" w="799">
                  <a:moveTo>
                    <a:pt x="219" y="0"/>
                  </a:moveTo>
                  <a:cubicBezTo>
                    <a:pt x="99" y="0"/>
                    <a:pt x="0" y="99"/>
                    <a:pt x="0" y="219"/>
                  </a:cubicBezTo>
                  <a:cubicBezTo>
                    <a:pt x="0" y="340"/>
                    <a:pt x="99" y="438"/>
                    <a:pt x="219" y="438"/>
                  </a:cubicBezTo>
                  <a:lnTo>
                    <a:pt x="580" y="438"/>
                  </a:lnTo>
                  <a:cubicBezTo>
                    <a:pt x="700" y="438"/>
                    <a:pt x="799" y="339"/>
                    <a:pt x="799" y="219"/>
                  </a:cubicBezTo>
                  <a:cubicBezTo>
                    <a:pt x="799" y="99"/>
                    <a:pt x="700" y="0"/>
                    <a:pt x="5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76"/>
            <p:cNvSpPr/>
            <p:nvPr/>
          </p:nvSpPr>
          <p:spPr>
            <a:xfrm>
              <a:off x="3640925" y="2700153"/>
              <a:ext cx="33721" cy="13117"/>
            </a:xfrm>
            <a:custGeom>
              <a:rect b="b" l="l" r="r" t="t"/>
              <a:pathLst>
                <a:path extrusionOk="0" h="438" w="1126">
                  <a:moveTo>
                    <a:pt x="219" y="0"/>
                  </a:moveTo>
                  <a:cubicBezTo>
                    <a:pt x="98" y="0"/>
                    <a:pt x="0" y="99"/>
                    <a:pt x="0" y="219"/>
                  </a:cubicBezTo>
                  <a:cubicBezTo>
                    <a:pt x="0" y="340"/>
                    <a:pt x="98" y="438"/>
                    <a:pt x="219" y="438"/>
                  </a:cubicBezTo>
                  <a:lnTo>
                    <a:pt x="907" y="438"/>
                  </a:lnTo>
                  <a:cubicBezTo>
                    <a:pt x="1028" y="438"/>
                    <a:pt x="1126" y="339"/>
                    <a:pt x="1126" y="219"/>
                  </a:cubicBezTo>
                  <a:cubicBezTo>
                    <a:pt x="1126" y="99"/>
                    <a:pt x="1028" y="0"/>
                    <a:pt x="9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76"/>
            <p:cNvSpPr/>
            <p:nvPr/>
          </p:nvSpPr>
          <p:spPr>
            <a:xfrm>
              <a:off x="3640925" y="2836744"/>
              <a:ext cx="168365" cy="13117"/>
            </a:xfrm>
            <a:custGeom>
              <a:rect b="b" l="l" r="r" t="t"/>
              <a:pathLst>
                <a:path extrusionOk="0" h="438" w="5622">
                  <a:moveTo>
                    <a:pt x="219" y="0"/>
                  </a:moveTo>
                  <a:cubicBezTo>
                    <a:pt x="98" y="0"/>
                    <a:pt x="0" y="99"/>
                    <a:pt x="0" y="219"/>
                  </a:cubicBezTo>
                  <a:cubicBezTo>
                    <a:pt x="0" y="339"/>
                    <a:pt x="98" y="438"/>
                    <a:pt x="219" y="438"/>
                  </a:cubicBezTo>
                  <a:lnTo>
                    <a:pt x="5403" y="438"/>
                  </a:lnTo>
                  <a:cubicBezTo>
                    <a:pt x="5524" y="438"/>
                    <a:pt x="5621" y="339"/>
                    <a:pt x="5621" y="219"/>
                  </a:cubicBezTo>
                  <a:cubicBezTo>
                    <a:pt x="5621" y="99"/>
                    <a:pt x="5524" y="0"/>
                    <a:pt x="54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76"/>
            <p:cNvSpPr/>
            <p:nvPr/>
          </p:nvSpPr>
          <p:spPr>
            <a:xfrm>
              <a:off x="3640925" y="2754808"/>
              <a:ext cx="33721" cy="13117"/>
            </a:xfrm>
            <a:custGeom>
              <a:rect b="b" l="l" r="r" t="t"/>
              <a:pathLst>
                <a:path extrusionOk="0" h="438" w="1126">
                  <a:moveTo>
                    <a:pt x="219" y="0"/>
                  </a:moveTo>
                  <a:cubicBezTo>
                    <a:pt x="98" y="0"/>
                    <a:pt x="0" y="98"/>
                    <a:pt x="0" y="219"/>
                  </a:cubicBezTo>
                  <a:cubicBezTo>
                    <a:pt x="0" y="339"/>
                    <a:pt x="98" y="437"/>
                    <a:pt x="219" y="437"/>
                  </a:cubicBezTo>
                  <a:lnTo>
                    <a:pt x="907" y="437"/>
                  </a:lnTo>
                  <a:cubicBezTo>
                    <a:pt x="1028" y="437"/>
                    <a:pt x="1126" y="339"/>
                    <a:pt x="1126" y="219"/>
                  </a:cubicBezTo>
                  <a:cubicBezTo>
                    <a:pt x="1126" y="98"/>
                    <a:pt x="1028" y="0"/>
                    <a:pt x="9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76"/>
            <p:cNvSpPr/>
            <p:nvPr/>
          </p:nvSpPr>
          <p:spPr>
            <a:xfrm>
              <a:off x="3640925" y="2782090"/>
              <a:ext cx="33721" cy="13117"/>
            </a:xfrm>
            <a:custGeom>
              <a:rect b="b" l="l" r="r" t="t"/>
              <a:pathLst>
                <a:path extrusionOk="0" h="438" w="1126">
                  <a:moveTo>
                    <a:pt x="219" y="0"/>
                  </a:moveTo>
                  <a:cubicBezTo>
                    <a:pt x="98" y="0"/>
                    <a:pt x="0" y="99"/>
                    <a:pt x="0" y="219"/>
                  </a:cubicBezTo>
                  <a:cubicBezTo>
                    <a:pt x="0" y="341"/>
                    <a:pt x="98" y="438"/>
                    <a:pt x="219" y="438"/>
                  </a:cubicBezTo>
                  <a:lnTo>
                    <a:pt x="907" y="438"/>
                  </a:lnTo>
                  <a:cubicBezTo>
                    <a:pt x="1028" y="438"/>
                    <a:pt x="1126" y="339"/>
                    <a:pt x="1126" y="219"/>
                  </a:cubicBezTo>
                  <a:cubicBezTo>
                    <a:pt x="1126" y="99"/>
                    <a:pt x="1028" y="0"/>
                    <a:pt x="9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76"/>
            <p:cNvSpPr/>
            <p:nvPr/>
          </p:nvSpPr>
          <p:spPr>
            <a:xfrm>
              <a:off x="3732534" y="2809432"/>
              <a:ext cx="33751" cy="13117"/>
            </a:xfrm>
            <a:custGeom>
              <a:rect b="b" l="l" r="r" t="t"/>
              <a:pathLst>
                <a:path extrusionOk="0" h="438" w="1127">
                  <a:moveTo>
                    <a:pt x="218" y="1"/>
                  </a:moveTo>
                  <a:cubicBezTo>
                    <a:pt x="98" y="1"/>
                    <a:pt x="1" y="99"/>
                    <a:pt x="1" y="220"/>
                  </a:cubicBezTo>
                  <a:cubicBezTo>
                    <a:pt x="1" y="340"/>
                    <a:pt x="98" y="437"/>
                    <a:pt x="218" y="437"/>
                  </a:cubicBezTo>
                  <a:lnTo>
                    <a:pt x="908" y="437"/>
                  </a:lnTo>
                  <a:cubicBezTo>
                    <a:pt x="1028" y="437"/>
                    <a:pt x="1126" y="340"/>
                    <a:pt x="1126" y="220"/>
                  </a:cubicBezTo>
                  <a:cubicBezTo>
                    <a:pt x="1126" y="99"/>
                    <a:pt x="1028" y="1"/>
                    <a:pt x="9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76"/>
            <p:cNvSpPr/>
            <p:nvPr/>
          </p:nvSpPr>
          <p:spPr>
            <a:xfrm>
              <a:off x="3640925" y="2809432"/>
              <a:ext cx="74330" cy="13117"/>
            </a:xfrm>
            <a:custGeom>
              <a:rect b="b" l="l" r="r" t="t"/>
              <a:pathLst>
                <a:path extrusionOk="0" h="438" w="2482">
                  <a:moveTo>
                    <a:pt x="219" y="1"/>
                  </a:moveTo>
                  <a:cubicBezTo>
                    <a:pt x="98" y="1"/>
                    <a:pt x="0" y="99"/>
                    <a:pt x="0" y="220"/>
                  </a:cubicBezTo>
                  <a:cubicBezTo>
                    <a:pt x="0" y="340"/>
                    <a:pt x="98" y="437"/>
                    <a:pt x="219" y="437"/>
                  </a:cubicBezTo>
                  <a:lnTo>
                    <a:pt x="2264" y="437"/>
                  </a:lnTo>
                  <a:cubicBezTo>
                    <a:pt x="2384" y="437"/>
                    <a:pt x="2482" y="340"/>
                    <a:pt x="2482" y="220"/>
                  </a:cubicBezTo>
                  <a:cubicBezTo>
                    <a:pt x="2482" y="99"/>
                    <a:pt x="2384" y="1"/>
                    <a:pt x="22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76"/>
            <p:cNvSpPr/>
            <p:nvPr/>
          </p:nvSpPr>
          <p:spPr>
            <a:xfrm>
              <a:off x="3692015" y="2754808"/>
              <a:ext cx="33751" cy="13117"/>
            </a:xfrm>
            <a:custGeom>
              <a:rect b="b" l="l" r="r" t="t"/>
              <a:pathLst>
                <a:path extrusionOk="0" h="438" w="1127">
                  <a:moveTo>
                    <a:pt x="219" y="0"/>
                  </a:moveTo>
                  <a:cubicBezTo>
                    <a:pt x="99" y="0"/>
                    <a:pt x="1" y="98"/>
                    <a:pt x="1" y="219"/>
                  </a:cubicBezTo>
                  <a:cubicBezTo>
                    <a:pt x="1" y="339"/>
                    <a:pt x="99" y="437"/>
                    <a:pt x="219" y="437"/>
                  </a:cubicBezTo>
                  <a:lnTo>
                    <a:pt x="909" y="437"/>
                  </a:lnTo>
                  <a:cubicBezTo>
                    <a:pt x="1029" y="437"/>
                    <a:pt x="1127" y="339"/>
                    <a:pt x="1127" y="219"/>
                  </a:cubicBezTo>
                  <a:cubicBezTo>
                    <a:pt x="1127" y="98"/>
                    <a:pt x="1029" y="0"/>
                    <a:pt x="9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76"/>
            <p:cNvSpPr/>
            <p:nvPr/>
          </p:nvSpPr>
          <p:spPr>
            <a:xfrm>
              <a:off x="3737805" y="2754808"/>
              <a:ext cx="71485" cy="13117"/>
            </a:xfrm>
            <a:custGeom>
              <a:rect b="b" l="l" r="r" t="t"/>
              <a:pathLst>
                <a:path extrusionOk="0" h="438" w="2387">
                  <a:moveTo>
                    <a:pt x="219" y="0"/>
                  </a:moveTo>
                  <a:cubicBezTo>
                    <a:pt x="99" y="0"/>
                    <a:pt x="0" y="98"/>
                    <a:pt x="0" y="219"/>
                  </a:cubicBezTo>
                  <a:cubicBezTo>
                    <a:pt x="0" y="339"/>
                    <a:pt x="99" y="437"/>
                    <a:pt x="219" y="437"/>
                  </a:cubicBezTo>
                  <a:lnTo>
                    <a:pt x="2168" y="437"/>
                  </a:lnTo>
                  <a:cubicBezTo>
                    <a:pt x="2289" y="437"/>
                    <a:pt x="2386" y="339"/>
                    <a:pt x="2386" y="219"/>
                  </a:cubicBezTo>
                  <a:cubicBezTo>
                    <a:pt x="2386" y="98"/>
                    <a:pt x="2289" y="0"/>
                    <a:pt x="21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76"/>
            <p:cNvSpPr/>
            <p:nvPr/>
          </p:nvSpPr>
          <p:spPr>
            <a:xfrm>
              <a:off x="3691985" y="2700153"/>
              <a:ext cx="155607" cy="13117"/>
            </a:xfrm>
            <a:custGeom>
              <a:rect b="b" l="l" r="r" t="t"/>
              <a:pathLst>
                <a:path extrusionOk="0" h="438" w="5196">
                  <a:moveTo>
                    <a:pt x="219" y="0"/>
                  </a:moveTo>
                  <a:cubicBezTo>
                    <a:pt x="99" y="0"/>
                    <a:pt x="1" y="99"/>
                    <a:pt x="1" y="219"/>
                  </a:cubicBezTo>
                  <a:cubicBezTo>
                    <a:pt x="1" y="339"/>
                    <a:pt x="99" y="438"/>
                    <a:pt x="219" y="438"/>
                  </a:cubicBezTo>
                  <a:lnTo>
                    <a:pt x="4977" y="438"/>
                  </a:lnTo>
                  <a:cubicBezTo>
                    <a:pt x="5097" y="438"/>
                    <a:pt x="5196" y="339"/>
                    <a:pt x="5196" y="219"/>
                  </a:cubicBezTo>
                  <a:cubicBezTo>
                    <a:pt x="5196" y="99"/>
                    <a:pt x="5097" y="0"/>
                    <a:pt x="49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76"/>
            <p:cNvSpPr/>
            <p:nvPr/>
          </p:nvSpPr>
          <p:spPr>
            <a:xfrm>
              <a:off x="3640925" y="2727496"/>
              <a:ext cx="168365" cy="13117"/>
            </a:xfrm>
            <a:custGeom>
              <a:rect b="b" l="l" r="r" t="t"/>
              <a:pathLst>
                <a:path extrusionOk="0" h="438" w="5622">
                  <a:moveTo>
                    <a:pt x="219" y="1"/>
                  </a:moveTo>
                  <a:cubicBezTo>
                    <a:pt x="98" y="1"/>
                    <a:pt x="0" y="99"/>
                    <a:pt x="0" y="219"/>
                  </a:cubicBezTo>
                  <a:cubicBezTo>
                    <a:pt x="0" y="340"/>
                    <a:pt x="98" y="437"/>
                    <a:pt x="219" y="437"/>
                  </a:cubicBezTo>
                  <a:lnTo>
                    <a:pt x="5403" y="437"/>
                  </a:lnTo>
                  <a:cubicBezTo>
                    <a:pt x="5524" y="437"/>
                    <a:pt x="5621" y="340"/>
                    <a:pt x="5621" y="219"/>
                  </a:cubicBezTo>
                  <a:cubicBezTo>
                    <a:pt x="5621" y="99"/>
                    <a:pt x="5524" y="1"/>
                    <a:pt x="540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76"/>
            <p:cNvSpPr/>
            <p:nvPr/>
          </p:nvSpPr>
          <p:spPr>
            <a:xfrm>
              <a:off x="3535839" y="2667690"/>
              <a:ext cx="345804" cy="214664"/>
            </a:xfrm>
            <a:custGeom>
              <a:rect b="b" l="l" r="r" t="t"/>
              <a:pathLst>
                <a:path extrusionOk="0" h="7168" w="11547">
                  <a:moveTo>
                    <a:pt x="10974" y="439"/>
                  </a:moveTo>
                  <a:cubicBezTo>
                    <a:pt x="11048" y="439"/>
                    <a:pt x="11110" y="500"/>
                    <a:pt x="11110" y="575"/>
                  </a:cubicBezTo>
                  <a:lnTo>
                    <a:pt x="11110" y="6595"/>
                  </a:lnTo>
                  <a:cubicBezTo>
                    <a:pt x="11110" y="6670"/>
                    <a:pt x="11048" y="6731"/>
                    <a:pt x="10974" y="6731"/>
                  </a:cubicBezTo>
                  <a:lnTo>
                    <a:pt x="2995" y="6731"/>
                  </a:lnTo>
                  <a:lnTo>
                    <a:pt x="2995" y="439"/>
                  </a:lnTo>
                  <a:close/>
                  <a:moveTo>
                    <a:pt x="574" y="0"/>
                  </a:moveTo>
                  <a:cubicBezTo>
                    <a:pt x="258" y="0"/>
                    <a:pt x="1" y="257"/>
                    <a:pt x="1" y="574"/>
                  </a:cubicBezTo>
                  <a:lnTo>
                    <a:pt x="1" y="1202"/>
                  </a:lnTo>
                  <a:cubicBezTo>
                    <a:pt x="1" y="1323"/>
                    <a:pt x="99" y="1421"/>
                    <a:pt x="219" y="1421"/>
                  </a:cubicBezTo>
                  <a:cubicBezTo>
                    <a:pt x="340" y="1421"/>
                    <a:pt x="438" y="1323"/>
                    <a:pt x="438" y="1202"/>
                  </a:cubicBezTo>
                  <a:lnTo>
                    <a:pt x="438" y="574"/>
                  </a:lnTo>
                  <a:cubicBezTo>
                    <a:pt x="438" y="498"/>
                    <a:pt x="499" y="438"/>
                    <a:pt x="574" y="438"/>
                  </a:cubicBezTo>
                  <a:lnTo>
                    <a:pt x="2558" y="438"/>
                  </a:lnTo>
                  <a:lnTo>
                    <a:pt x="2558" y="6731"/>
                  </a:lnTo>
                  <a:lnTo>
                    <a:pt x="574" y="6731"/>
                  </a:lnTo>
                  <a:cubicBezTo>
                    <a:pt x="499" y="6731"/>
                    <a:pt x="438" y="6670"/>
                    <a:pt x="438" y="6595"/>
                  </a:cubicBezTo>
                  <a:lnTo>
                    <a:pt x="438" y="2216"/>
                  </a:lnTo>
                  <a:cubicBezTo>
                    <a:pt x="438" y="2096"/>
                    <a:pt x="340" y="1998"/>
                    <a:pt x="219" y="1998"/>
                  </a:cubicBezTo>
                  <a:cubicBezTo>
                    <a:pt x="99" y="1998"/>
                    <a:pt x="1" y="2096"/>
                    <a:pt x="1" y="2216"/>
                  </a:cubicBezTo>
                  <a:lnTo>
                    <a:pt x="1" y="6595"/>
                  </a:lnTo>
                  <a:cubicBezTo>
                    <a:pt x="1" y="6910"/>
                    <a:pt x="257" y="7168"/>
                    <a:pt x="574" y="7168"/>
                  </a:cubicBezTo>
                  <a:lnTo>
                    <a:pt x="10974" y="7168"/>
                  </a:lnTo>
                  <a:cubicBezTo>
                    <a:pt x="11289" y="7168"/>
                    <a:pt x="11546" y="6911"/>
                    <a:pt x="11546" y="6595"/>
                  </a:cubicBezTo>
                  <a:lnTo>
                    <a:pt x="11546" y="574"/>
                  </a:lnTo>
                  <a:cubicBezTo>
                    <a:pt x="11545" y="258"/>
                    <a:pt x="11289" y="0"/>
                    <a:pt x="109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17" name="Google Shape;2617;p76"/>
          <p:cNvGrpSpPr/>
          <p:nvPr/>
        </p:nvGrpSpPr>
        <p:grpSpPr>
          <a:xfrm>
            <a:off x="4705855" y="3469153"/>
            <a:ext cx="446427" cy="446667"/>
            <a:chOff x="3485527" y="3147928"/>
            <a:chExt cx="446427" cy="446667"/>
          </a:xfrm>
        </p:grpSpPr>
        <p:sp>
          <p:nvSpPr>
            <p:cNvPr id="2618" name="Google Shape;2618;p76"/>
            <p:cNvSpPr/>
            <p:nvPr/>
          </p:nvSpPr>
          <p:spPr>
            <a:xfrm>
              <a:off x="3639368" y="3182877"/>
              <a:ext cx="139675" cy="160309"/>
            </a:xfrm>
            <a:custGeom>
              <a:rect b="b" l="l" r="r" t="t"/>
              <a:pathLst>
                <a:path extrusionOk="0" h="5353" w="4664">
                  <a:moveTo>
                    <a:pt x="2316" y="0"/>
                  </a:moveTo>
                  <a:cubicBezTo>
                    <a:pt x="2246" y="0"/>
                    <a:pt x="2182" y="34"/>
                    <a:pt x="2142" y="88"/>
                  </a:cubicBezTo>
                  <a:cubicBezTo>
                    <a:pt x="2137" y="95"/>
                    <a:pt x="1711" y="646"/>
                    <a:pt x="813" y="646"/>
                  </a:cubicBezTo>
                  <a:cubicBezTo>
                    <a:pt x="658" y="646"/>
                    <a:pt x="488" y="629"/>
                    <a:pt x="304" y="591"/>
                  </a:cubicBezTo>
                  <a:cubicBezTo>
                    <a:pt x="289" y="588"/>
                    <a:pt x="274" y="586"/>
                    <a:pt x="259" y="586"/>
                  </a:cubicBezTo>
                  <a:cubicBezTo>
                    <a:pt x="213" y="586"/>
                    <a:pt x="167" y="601"/>
                    <a:pt x="129" y="630"/>
                  </a:cubicBezTo>
                  <a:cubicBezTo>
                    <a:pt x="79" y="668"/>
                    <a:pt x="47" y="726"/>
                    <a:pt x="43" y="787"/>
                  </a:cubicBezTo>
                  <a:cubicBezTo>
                    <a:pt x="42" y="809"/>
                    <a:pt x="1" y="1345"/>
                    <a:pt x="105" y="2061"/>
                  </a:cubicBezTo>
                  <a:cubicBezTo>
                    <a:pt x="119" y="2173"/>
                    <a:pt x="211" y="2250"/>
                    <a:pt x="318" y="2250"/>
                  </a:cubicBezTo>
                  <a:cubicBezTo>
                    <a:pt x="328" y="2250"/>
                    <a:pt x="339" y="2250"/>
                    <a:pt x="350" y="2248"/>
                  </a:cubicBezTo>
                  <a:cubicBezTo>
                    <a:pt x="470" y="2231"/>
                    <a:pt x="551" y="2119"/>
                    <a:pt x="534" y="2001"/>
                  </a:cubicBezTo>
                  <a:cubicBezTo>
                    <a:pt x="477" y="1611"/>
                    <a:pt x="466" y="1276"/>
                    <a:pt x="467" y="1065"/>
                  </a:cubicBezTo>
                  <a:lnTo>
                    <a:pt x="467" y="1065"/>
                  </a:lnTo>
                  <a:cubicBezTo>
                    <a:pt x="591" y="1080"/>
                    <a:pt x="707" y="1087"/>
                    <a:pt x="818" y="1087"/>
                  </a:cubicBezTo>
                  <a:cubicBezTo>
                    <a:pt x="1581" y="1087"/>
                    <a:pt x="2074" y="756"/>
                    <a:pt x="2314" y="537"/>
                  </a:cubicBezTo>
                  <a:cubicBezTo>
                    <a:pt x="2556" y="755"/>
                    <a:pt x="3047" y="1086"/>
                    <a:pt x="3809" y="1086"/>
                  </a:cubicBezTo>
                  <a:cubicBezTo>
                    <a:pt x="3921" y="1086"/>
                    <a:pt x="4040" y="1078"/>
                    <a:pt x="4164" y="1063"/>
                  </a:cubicBezTo>
                  <a:lnTo>
                    <a:pt x="4164" y="1063"/>
                  </a:lnTo>
                  <a:cubicBezTo>
                    <a:pt x="4168" y="1358"/>
                    <a:pt x="4151" y="1893"/>
                    <a:pt x="4009" y="2487"/>
                  </a:cubicBezTo>
                  <a:cubicBezTo>
                    <a:pt x="3741" y="3611"/>
                    <a:pt x="3170" y="4420"/>
                    <a:pt x="2312" y="4890"/>
                  </a:cubicBezTo>
                  <a:cubicBezTo>
                    <a:pt x="1585" y="4510"/>
                    <a:pt x="1062" y="3855"/>
                    <a:pt x="755" y="2944"/>
                  </a:cubicBezTo>
                  <a:cubicBezTo>
                    <a:pt x="725" y="2852"/>
                    <a:pt x="639" y="2795"/>
                    <a:pt x="547" y="2795"/>
                  </a:cubicBezTo>
                  <a:cubicBezTo>
                    <a:pt x="525" y="2795"/>
                    <a:pt x="502" y="2798"/>
                    <a:pt x="479" y="2806"/>
                  </a:cubicBezTo>
                  <a:cubicBezTo>
                    <a:pt x="366" y="2844"/>
                    <a:pt x="304" y="2968"/>
                    <a:pt x="342" y="3082"/>
                  </a:cubicBezTo>
                  <a:cubicBezTo>
                    <a:pt x="701" y="4150"/>
                    <a:pt x="1332" y="4907"/>
                    <a:pt x="2220" y="5332"/>
                  </a:cubicBezTo>
                  <a:cubicBezTo>
                    <a:pt x="2250" y="5346"/>
                    <a:pt x="2282" y="5353"/>
                    <a:pt x="2314" y="5353"/>
                  </a:cubicBezTo>
                  <a:cubicBezTo>
                    <a:pt x="2349" y="5353"/>
                    <a:pt x="2382" y="5345"/>
                    <a:pt x="2413" y="5330"/>
                  </a:cubicBezTo>
                  <a:cubicBezTo>
                    <a:pt x="3434" y="4813"/>
                    <a:pt x="4134" y="3860"/>
                    <a:pt x="4437" y="2573"/>
                  </a:cubicBezTo>
                  <a:cubicBezTo>
                    <a:pt x="4663" y="1616"/>
                    <a:pt x="4592" y="819"/>
                    <a:pt x="4589" y="784"/>
                  </a:cubicBezTo>
                  <a:cubicBezTo>
                    <a:pt x="4584" y="722"/>
                    <a:pt x="4551" y="665"/>
                    <a:pt x="4501" y="628"/>
                  </a:cubicBezTo>
                  <a:cubicBezTo>
                    <a:pt x="4464" y="601"/>
                    <a:pt x="4418" y="586"/>
                    <a:pt x="4372" y="586"/>
                  </a:cubicBezTo>
                  <a:cubicBezTo>
                    <a:pt x="4357" y="586"/>
                    <a:pt x="4342" y="588"/>
                    <a:pt x="4327" y="591"/>
                  </a:cubicBezTo>
                  <a:cubicBezTo>
                    <a:pt x="4142" y="630"/>
                    <a:pt x="3971" y="646"/>
                    <a:pt x="3815" y="646"/>
                  </a:cubicBezTo>
                  <a:cubicBezTo>
                    <a:pt x="2930" y="646"/>
                    <a:pt x="2509" y="114"/>
                    <a:pt x="2490" y="88"/>
                  </a:cubicBezTo>
                  <a:cubicBezTo>
                    <a:pt x="2448" y="34"/>
                    <a:pt x="2383" y="0"/>
                    <a:pt x="23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76"/>
            <p:cNvSpPr/>
            <p:nvPr/>
          </p:nvSpPr>
          <p:spPr>
            <a:xfrm>
              <a:off x="3485527" y="3147928"/>
              <a:ext cx="446427" cy="446667"/>
            </a:xfrm>
            <a:custGeom>
              <a:rect b="b" l="l" r="r" t="t"/>
              <a:pathLst>
                <a:path extrusionOk="0" h="14915" w="14907">
                  <a:moveTo>
                    <a:pt x="7453" y="540"/>
                  </a:moveTo>
                  <a:cubicBezTo>
                    <a:pt x="7586" y="669"/>
                    <a:pt x="7797" y="843"/>
                    <a:pt x="8087" y="999"/>
                  </a:cubicBezTo>
                  <a:cubicBezTo>
                    <a:pt x="8440" y="1188"/>
                    <a:pt x="8967" y="1379"/>
                    <a:pt x="9659" y="1379"/>
                  </a:cubicBezTo>
                  <a:cubicBezTo>
                    <a:pt x="9850" y="1379"/>
                    <a:pt x="10053" y="1365"/>
                    <a:pt x="10269" y="1332"/>
                  </a:cubicBezTo>
                  <a:lnTo>
                    <a:pt x="10269" y="1332"/>
                  </a:lnTo>
                  <a:cubicBezTo>
                    <a:pt x="10297" y="1738"/>
                    <a:pt x="10326" y="2638"/>
                    <a:pt x="10113" y="3635"/>
                  </a:cubicBezTo>
                  <a:cubicBezTo>
                    <a:pt x="9947" y="4421"/>
                    <a:pt x="9667" y="5111"/>
                    <a:pt x="9281" y="5685"/>
                  </a:cubicBezTo>
                  <a:cubicBezTo>
                    <a:pt x="8821" y="6370"/>
                    <a:pt x="8207" y="6891"/>
                    <a:pt x="7451" y="7236"/>
                  </a:cubicBezTo>
                  <a:cubicBezTo>
                    <a:pt x="6700" y="6891"/>
                    <a:pt x="6086" y="6372"/>
                    <a:pt x="5625" y="5690"/>
                  </a:cubicBezTo>
                  <a:cubicBezTo>
                    <a:pt x="5240" y="5117"/>
                    <a:pt x="4960" y="4430"/>
                    <a:pt x="4792" y="3646"/>
                  </a:cubicBezTo>
                  <a:cubicBezTo>
                    <a:pt x="4581" y="2647"/>
                    <a:pt x="4608" y="1740"/>
                    <a:pt x="4637" y="1332"/>
                  </a:cubicBezTo>
                  <a:lnTo>
                    <a:pt x="4637" y="1332"/>
                  </a:lnTo>
                  <a:cubicBezTo>
                    <a:pt x="4853" y="1365"/>
                    <a:pt x="5057" y="1379"/>
                    <a:pt x="5249" y="1379"/>
                  </a:cubicBezTo>
                  <a:cubicBezTo>
                    <a:pt x="5940" y="1379"/>
                    <a:pt x="6466" y="1190"/>
                    <a:pt x="6818" y="999"/>
                  </a:cubicBezTo>
                  <a:cubicBezTo>
                    <a:pt x="7109" y="842"/>
                    <a:pt x="7319" y="668"/>
                    <a:pt x="7453" y="540"/>
                  </a:cubicBezTo>
                  <a:close/>
                  <a:moveTo>
                    <a:pt x="4238" y="2943"/>
                  </a:moveTo>
                  <a:cubicBezTo>
                    <a:pt x="4259" y="3126"/>
                    <a:pt x="4286" y="3316"/>
                    <a:pt x="4322" y="3510"/>
                  </a:cubicBezTo>
                  <a:lnTo>
                    <a:pt x="1495" y="3510"/>
                  </a:lnTo>
                  <a:cubicBezTo>
                    <a:pt x="1213" y="3510"/>
                    <a:pt x="983" y="3740"/>
                    <a:pt x="983" y="4023"/>
                  </a:cubicBezTo>
                  <a:lnTo>
                    <a:pt x="983" y="10924"/>
                  </a:lnTo>
                  <a:lnTo>
                    <a:pt x="435" y="10924"/>
                  </a:lnTo>
                  <a:lnTo>
                    <a:pt x="435" y="3281"/>
                  </a:lnTo>
                  <a:lnTo>
                    <a:pt x="437" y="3281"/>
                  </a:lnTo>
                  <a:cubicBezTo>
                    <a:pt x="437" y="3095"/>
                    <a:pt x="589" y="2943"/>
                    <a:pt x="775" y="2943"/>
                  </a:cubicBezTo>
                  <a:close/>
                  <a:moveTo>
                    <a:pt x="14130" y="2943"/>
                  </a:moveTo>
                  <a:cubicBezTo>
                    <a:pt x="14317" y="2943"/>
                    <a:pt x="14468" y="3095"/>
                    <a:pt x="14468" y="3281"/>
                  </a:cubicBezTo>
                  <a:lnTo>
                    <a:pt x="14470" y="10925"/>
                  </a:lnTo>
                  <a:lnTo>
                    <a:pt x="13923" y="10925"/>
                  </a:lnTo>
                  <a:lnTo>
                    <a:pt x="13923" y="7535"/>
                  </a:lnTo>
                  <a:cubicBezTo>
                    <a:pt x="13923" y="7414"/>
                    <a:pt x="13826" y="7317"/>
                    <a:pt x="13705" y="7317"/>
                  </a:cubicBezTo>
                  <a:cubicBezTo>
                    <a:pt x="13585" y="7317"/>
                    <a:pt x="13487" y="7414"/>
                    <a:pt x="13487" y="7535"/>
                  </a:cubicBezTo>
                  <a:lnTo>
                    <a:pt x="13487" y="10925"/>
                  </a:lnTo>
                  <a:lnTo>
                    <a:pt x="1419" y="10925"/>
                  </a:lnTo>
                  <a:lnTo>
                    <a:pt x="1419" y="4023"/>
                  </a:lnTo>
                  <a:cubicBezTo>
                    <a:pt x="1419" y="3981"/>
                    <a:pt x="1453" y="3948"/>
                    <a:pt x="1495" y="3948"/>
                  </a:cubicBezTo>
                  <a:lnTo>
                    <a:pt x="4415" y="3948"/>
                  </a:lnTo>
                  <a:cubicBezTo>
                    <a:pt x="4597" y="4698"/>
                    <a:pt x="4880" y="5363"/>
                    <a:pt x="5261" y="5928"/>
                  </a:cubicBezTo>
                  <a:cubicBezTo>
                    <a:pt x="5786" y="6710"/>
                    <a:pt x="6494" y="7298"/>
                    <a:pt x="7365" y="7678"/>
                  </a:cubicBezTo>
                  <a:cubicBezTo>
                    <a:pt x="7391" y="7689"/>
                    <a:pt x="7421" y="7695"/>
                    <a:pt x="7452" y="7695"/>
                  </a:cubicBezTo>
                  <a:cubicBezTo>
                    <a:pt x="7482" y="7695"/>
                    <a:pt x="7513" y="7689"/>
                    <a:pt x="7539" y="7678"/>
                  </a:cubicBezTo>
                  <a:cubicBezTo>
                    <a:pt x="8411" y="7298"/>
                    <a:pt x="9119" y="6711"/>
                    <a:pt x="9643" y="5928"/>
                  </a:cubicBezTo>
                  <a:cubicBezTo>
                    <a:pt x="10023" y="5363"/>
                    <a:pt x="10307" y="4698"/>
                    <a:pt x="10490" y="3948"/>
                  </a:cubicBezTo>
                  <a:lnTo>
                    <a:pt x="13409" y="3948"/>
                  </a:lnTo>
                  <a:cubicBezTo>
                    <a:pt x="13451" y="3948"/>
                    <a:pt x="13485" y="3981"/>
                    <a:pt x="13485" y="4023"/>
                  </a:cubicBezTo>
                  <a:lnTo>
                    <a:pt x="13485" y="6535"/>
                  </a:lnTo>
                  <a:cubicBezTo>
                    <a:pt x="13485" y="6656"/>
                    <a:pt x="13583" y="6754"/>
                    <a:pt x="13703" y="6754"/>
                  </a:cubicBezTo>
                  <a:cubicBezTo>
                    <a:pt x="13824" y="6754"/>
                    <a:pt x="13922" y="6656"/>
                    <a:pt x="13922" y="6535"/>
                  </a:cubicBezTo>
                  <a:lnTo>
                    <a:pt x="13922" y="4023"/>
                  </a:lnTo>
                  <a:cubicBezTo>
                    <a:pt x="13922" y="3740"/>
                    <a:pt x="13692" y="3510"/>
                    <a:pt x="13409" y="3510"/>
                  </a:cubicBezTo>
                  <a:lnTo>
                    <a:pt x="10584" y="3510"/>
                  </a:lnTo>
                  <a:cubicBezTo>
                    <a:pt x="10620" y="3316"/>
                    <a:pt x="10647" y="3124"/>
                    <a:pt x="10668" y="2943"/>
                  </a:cubicBezTo>
                  <a:close/>
                  <a:moveTo>
                    <a:pt x="14470" y="11361"/>
                  </a:moveTo>
                  <a:lnTo>
                    <a:pt x="14470" y="12029"/>
                  </a:lnTo>
                  <a:cubicBezTo>
                    <a:pt x="14470" y="12216"/>
                    <a:pt x="14319" y="12368"/>
                    <a:pt x="14131" y="12368"/>
                  </a:cubicBezTo>
                  <a:lnTo>
                    <a:pt x="775" y="12368"/>
                  </a:lnTo>
                  <a:cubicBezTo>
                    <a:pt x="589" y="12368"/>
                    <a:pt x="437" y="12216"/>
                    <a:pt x="437" y="12029"/>
                  </a:cubicBezTo>
                  <a:lnTo>
                    <a:pt x="437" y="11361"/>
                  </a:lnTo>
                  <a:close/>
                  <a:moveTo>
                    <a:pt x="8328" y="12805"/>
                  </a:moveTo>
                  <a:cubicBezTo>
                    <a:pt x="8386" y="13150"/>
                    <a:pt x="8529" y="13895"/>
                    <a:pt x="8780" y="14476"/>
                  </a:cubicBezTo>
                  <a:lnTo>
                    <a:pt x="6127" y="14476"/>
                  </a:lnTo>
                  <a:cubicBezTo>
                    <a:pt x="6378" y="13895"/>
                    <a:pt x="6522" y="13150"/>
                    <a:pt x="6580" y="12805"/>
                  </a:cubicBezTo>
                  <a:close/>
                  <a:moveTo>
                    <a:pt x="7453" y="1"/>
                  </a:moveTo>
                  <a:cubicBezTo>
                    <a:pt x="7385" y="1"/>
                    <a:pt x="7320" y="34"/>
                    <a:pt x="7279" y="88"/>
                  </a:cubicBezTo>
                  <a:cubicBezTo>
                    <a:pt x="7276" y="90"/>
                    <a:pt x="7048" y="386"/>
                    <a:pt x="6592" y="626"/>
                  </a:cubicBezTo>
                  <a:cubicBezTo>
                    <a:pt x="6189" y="839"/>
                    <a:pt x="5742" y="945"/>
                    <a:pt x="5258" y="945"/>
                  </a:cubicBezTo>
                  <a:cubicBezTo>
                    <a:pt x="5010" y="945"/>
                    <a:pt x="4752" y="917"/>
                    <a:pt x="4486" y="862"/>
                  </a:cubicBezTo>
                  <a:cubicBezTo>
                    <a:pt x="4471" y="858"/>
                    <a:pt x="4456" y="857"/>
                    <a:pt x="4440" y="857"/>
                  </a:cubicBezTo>
                  <a:cubicBezTo>
                    <a:pt x="4396" y="857"/>
                    <a:pt x="4352" y="871"/>
                    <a:pt x="4315" y="897"/>
                  </a:cubicBezTo>
                  <a:cubicBezTo>
                    <a:pt x="4265" y="932"/>
                    <a:pt x="4233" y="986"/>
                    <a:pt x="4224" y="1046"/>
                  </a:cubicBezTo>
                  <a:cubicBezTo>
                    <a:pt x="4220" y="1082"/>
                    <a:pt x="4145" y="1673"/>
                    <a:pt x="4198" y="2507"/>
                  </a:cubicBezTo>
                  <a:lnTo>
                    <a:pt x="775" y="2507"/>
                  </a:lnTo>
                  <a:cubicBezTo>
                    <a:pt x="347" y="2507"/>
                    <a:pt x="0" y="2855"/>
                    <a:pt x="0" y="3283"/>
                  </a:cubicBezTo>
                  <a:lnTo>
                    <a:pt x="0" y="12031"/>
                  </a:lnTo>
                  <a:cubicBezTo>
                    <a:pt x="0" y="12458"/>
                    <a:pt x="347" y="12806"/>
                    <a:pt x="775" y="12806"/>
                  </a:cubicBezTo>
                  <a:lnTo>
                    <a:pt x="6136" y="12806"/>
                  </a:lnTo>
                  <a:cubicBezTo>
                    <a:pt x="6067" y="13200"/>
                    <a:pt x="5906" y="13975"/>
                    <a:pt x="5644" y="14477"/>
                  </a:cubicBezTo>
                  <a:lnTo>
                    <a:pt x="4430" y="14477"/>
                  </a:lnTo>
                  <a:cubicBezTo>
                    <a:pt x="4310" y="14477"/>
                    <a:pt x="4212" y="14576"/>
                    <a:pt x="4212" y="14696"/>
                  </a:cubicBezTo>
                  <a:cubicBezTo>
                    <a:pt x="4212" y="14816"/>
                    <a:pt x="4310" y="14915"/>
                    <a:pt x="4430" y="14915"/>
                  </a:cubicBezTo>
                  <a:lnTo>
                    <a:pt x="10475" y="14915"/>
                  </a:lnTo>
                  <a:cubicBezTo>
                    <a:pt x="10596" y="14915"/>
                    <a:pt x="10694" y="14816"/>
                    <a:pt x="10694" y="14696"/>
                  </a:cubicBezTo>
                  <a:cubicBezTo>
                    <a:pt x="10694" y="14576"/>
                    <a:pt x="10596" y="14477"/>
                    <a:pt x="10475" y="14477"/>
                  </a:cubicBezTo>
                  <a:lnTo>
                    <a:pt x="9264" y="14477"/>
                  </a:lnTo>
                  <a:cubicBezTo>
                    <a:pt x="9002" y="13975"/>
                    <a:pt x="8841" y="13200"/>
                    <a:pt x="8772" y="12806"/>
                  </a:cubicBezTo>
                  <a:lnTo>
                    <a:pt x="14131" y="12806"/>
                  </a:lnTo>
                  <a:cubicBezTo>
                    <a:pt x="14559" y="12806"/>
                    <a:pt x="14907" y="12458"/>
                    <a:pt x="14907" y="12031"/>
                  </a:cubicBezTo>
                  <a:lnTo>
                    <a:pt x="14907" y="3283"/>
                  </a:lnTo>
                  <a:cubicBezTo>
                    <a:pt x="14907" y="2854"/>
                    <a:pt x="14559" y="2506"/>
                    <a:pt x="14131" y="2506"/>
                  </a:cubicBezTo>
                  <a:lnTo>
                    <a:pt x="10709" y="2506"/>
                  </a:lnTo>
                  <a:cubicBezTo>
                    <a:pt x="10763" y="1672"/>
                    <a:pt x="10688" y="1081"/>
                    <a:pt x="10682" y="1045"/>
                  </a:cubicBezTo>
                  <a:cubicBezTo>
                    <a:pt x="10674" y="984"/>
                    <a:pt x="10642" y="931"/>
                    <a:pt x="10592" y="895"/>
                  </a:cubicBezTo>
                  <a:cubicBezTo>
                    <a:pt x="10555" y="870"/>
                    <a:pt x="10512" y="856"/>
                    <a:pt x="10467" y="856"/>
                  </a:cubicBezTo>
                  <a:cubicBezTo>
                    <a:pt x="10452" y="856"/>
                    <a:pt x="10436" y="857"/>
                    <a:pt x="10421" y="861"/>
                  </a:cubicBezTo>
                  <a:cubicBezTo>
                    <a:pt x="10154" y="917"/>
                    <a:pt x="9896" y="945"/>
                    <a:pt x="9648" y="945"/>
                  </a:cubicBezTo>
                  <a:cubicBezTo>
                    <a:pt x="9164" y="945"/>
                    <a:pt x="8717" y="838"/>
                    <a:pt x="8314" y="625"/>
                  </a:cubicBezTo>
                  <a:cubicBezTo>
                    <a:pt x="7858" y="385"/>
                    <a:pt x="7631" y="89"/>
                    <a:pt x="7628" y="88"/>
                  </a:cubicBezTo>
                  <a:cubicBezTo>
                    <a:pt x="7587" y="32"/>
                    <a:pt x="7522" y="1"/>
                    <a:pt x="74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76"/>
            <p:cNvSpPr/>
            <p:nvPr/>
          </p:nvSpPr>
          <p:spPr>
            <a:xfrm>
              <a:off x="3576388" y="3397631"/>
              <a:ext cx="264676" cy="38153"/>
            </a:xfrm>
            <a:custGeom>
              <a:rect b="b" l="l" r="r" t="t"/>
              <a:pathLst>
                <a:path extrusionOk="0" h="1274" w="8838">
                  <a:moveTo>
                    <a:pt x="6650" y="437"/>
                  </a:moveTo>
                  <a:lnTo>
                    <a:pt x="6650" y="837"/>
                  </a:lnTo>
                  <a:lnTo>
                    <a:pt x="439" y="837"/>
                  </a:lnTo>
                  <a:lnTo>
                    <a:pt x="439" y="437"/>
                  </a:lnTo>
                  <a:close/>
                  <a:moveTo>
                    <a:pt x="8401" y="437"/>
                  </a:moveTo>
                  <a:lnTo>
                    <a:pt x="8401" y="837"/>
                  </a:lnTo>
                  <a:lnTo>
                    <a:pt x="7085" y="837"/>
                  </a:lnTo>
                  <a:lnTo>
                    <a:pt x="7085" y="437"/>
                  </a:lnTo>
                  <a:close/>
                  <a:moveTo>
                    <a:pt x="219" y="0"/>
                  </a:moveTo>
                  <a:cubicBezTo>
                    <a:pt x="99" y="0"/>
                    <a:pt x="1" y="99"/>
                    <a:pt x="1" y="219"/>
                  </a:cubicBezTo>
                  <a:lnTo>
                    <a:pt x="1" y="1056"/>
                  </a:lnTo>
                  <a:cubicBezTo>
                    <a:pt x="1" y="1175"/>
                    <a:pt x="99" y="1274"/>
                    <a:pt x="219" y="1274"/>
                  </a:cubicBezTo>
                  <a:lnTo>
                    <a:pt x="8618" y="1274"/>
                  </a:lnTo>
                  <a:cubicBezTo>
                    <a:pt x="8739" y="1274"/>
                    <a:pt x="8837" y="1175"/>
                    <a:pt x="8837" y="1056"/>
                  </a:cubicBezTo>
                  <a:lnTo>
                    <a:pt x="8837" y="219"/>
                  </a:lnTo>
                  <a:cubicBezTo>
                    <a:pt x="8837" y="96"/>
                    <a:pt x="8739" y="0"/>
                    <a:pt x="86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21" name="Google Shape;2621;p76"/>
          <p:cNvGrpSpPr/>
          <p:nvPr/>
        </p:nvGrpSpPr>
        <p:grpSpPr>
          <a:xfrm>
            <a:off x="4763998" y="1765336"/>
            <a:ext cx="330141" cy="446667"/>
            <a:chOff x="2968154" y="3147899"/>
            <a:chExt cx="330141" cy="446667"/>
          </a:xfrm>
        </p:grpSpPr>
        <p:sp>
          <p:nvSpPr>
            <p:cNvPr id="2622" name="Google Shape;2622;p76"/>
            <p:cNvSpPr/>
            <p:nvPr/>
          </p:nvSpPr>
          <p:spPr>
            <a:xfrm>
              <a:off x="3020053" y="3213274"/>
              <a:ext cx="60674" cy="60674"/>
            </a:xfrm>
            <a:custGeom>
              <a:rect b="b" l="l" r="r" t="t"/>
              <a:pathLst>
                <a:path extrusionOk="0" h="2026" w="2026">
                  <a:moveTo>
                    <a:pt x="1013" y="437"/>
                  </a:moveTo>
                  <a:cubicBezTo>
                    <a:pt x="1331" y="437"/>
                    <a:pt x="1590" y="695"/>
                    <a:pt x="1590" y="1013"/>
                  </a:cubicBezTo>
                  <a:cubicBezTo>
                    <a:pt x="1590" y="1331"/>
                    <a:pt x="1331" y="1590"/>
                    <a:pt x="1013" y="1590"/>
                  </a:cubicBezTo>
                  <a:cubicBezTo>
                    <a:pt x="695" y="1590"/>
                    <a:pt x="437" y="1331"/>
                    <a:pt x="437" y="1013"/>
                  </a:cubicBezTo>
                  <a:cubicBezTo>
                    <a:pt x="435" y="695"/>
                    <a:pt x="694" y="437"/>
                    <a:pt x="1013" y="437"/>
                  </a:cubicBezTo>
                  <a:close/>
                  <a:moveTo>
                    <a:pt x="1013" y="0"/>
                  </a:moveTo>
                  <a:cubicBezTo>
                    <a:pt x="455" y="0"/>
                    <a:pt x="0" y="455"/>
                    <a:pt x="0" y="1013"/>
                  </a:cubicBezTo>
                  <a:cubicBezTo>
                    <a:pt x="0" y="1572"/>
                    <a:pt x="455" y="2025"/>
                    <a:pt x="1013" y="2025"/>
                  </a:cubicBezTo>
                  <a:cubicBezTo>
                    <a:pt x="1572" y="2025"/>
                    <a:pt x="2025" y="1572"/>
                    <a:pt x="2025" y="1013"/>
                  </a:cubicBezTo>
                  <a:cubicBezTo>
                    <a:pt x="2025" y="455"/>
                    <a:pt x="1572" y="0"/>
                    <a:pt x="10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76"/>
            <p:cNvSpPr/>
            <p:nvPr/>
          </p:nvSpPr>
          <p:spPr>
            <a:xfrm>
              <a:off x="3102918" y="3213274"/>
              <a:ext cx="60644" cy="60674"/>
            </a:xfrm>
            <a:custGeom>
              <a:rect b="b" l="l" r="r" t="t"/>
              <a:pathLst>
                <a:path extrusionOk="0" h="2026" w="2025">
                  <a:moveTo>
                    <a:pt x="1012" y="437"/>
                  </a:moveTo>
                  <a:cubicBezTo>
                    <a:pt x="1330" y="437"/>
                    <a:pt x="1589" y="695"/>
                    <a:pt x="1589" y="1013"/>
                  </a:cubicBezTo>
                  <a:cubicBezTo>
                    <a:pt x="1589" y="1331"/>
                    <a:pt x="1330" y="1590"/>
                    <a:pt x="1012" y="1590"/>
                  </a:cubicBezTo>
                  <a:cubicBezTo>
                    <a:pt x="695" y="1590"/>
                    <a:pt x="435" y="1331"/>
                    <a:pt x="435" y="1013"/>
                  </a:cubicBezTo>
                  <a:cubicBezTo>
                    <a:pt x="435" y="695"/>
                    <a:pt x="695" y="437"/>
                    <a:pt x="1012" y="437"/>
                  </a:cubicBezTo>
                  <a:close/>
                  <a:moveTo>
                    <a:pt x="1012" y="0"/>
                  </a:moveTo>
                  <a:cubicBezTo>
                    <a:pt x="454" y="0"/>
                    <a:pt x="0" y="455"/>
                    <a:pt x="0" y="1013"/>
                  </a:cubicBezTo>
                  <a:cubicBezTo>
                    <a:pt x="0" y="1572"/>
                    <a:pt x="454" y="2025"/>
                    <a:pt x="1012" y="2025"/>
                  </a:cubicBezTo>
                  <a:cubicBezTo>
                    <a:pt x="1571" y="2025"/>
                    <a:pt x="2025" y="1572"/>
                    <a:pt x="2025" y="1013"/>
                  </a:cubicBezTo>
                  <a:cubicBezTo>
                    <a:pt x="2025" y="455"/>
                    <a:pt x="1571" y="0"/>
                    <a:pt x="10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76"/>
            <p:cNvSpPr/>
            <p:nvPr/>
          </p:nvSpPr>
          <p:spPr>
            <a:xfrm>
              <a:off x="3185753" y="3213274"/>
              <a:ext cx="60674" cy="60674"/>
            </a:xfrm>
            <a:custGeom>
              <a:rect b="b" l="l" r="r" t="t"/>
              <a:pathLst>
                <a:path extrusionOk="0" h="2026" w="2026">
                  <a:moveTo>
                    <a:pt x="1012" y="437"/>
                  </a:moveTo>
                  <a:cubicBezTo>
                    <a:pt x="1331" y="437"/>
                    <a:pt x="1590" y="695"/>
                    <a:pt x="1590" y="1013"/>
                  </a:cubicBezTo>
                  <a:cubicBezTo>
                    <a:pt x="1590" y="1331"/>
                    <a:pt x="1331" y="1590"/>
                    <a:pt x="1012" y="1590"/>
                  </a:cubicBezTo>
                  <a:cubicBezTo>
                    <a:pt x="694" y="1590"/>
                    <a:pt x="436" y="1331"/>
                    <a:pt x="436" y="1013"/>
                  </a:cubicBezTo>
                  <a:cubicBezTo>
                    <a:pt x="436" y="695"/>
                    <a:pt x="695" y="437"/>
                    <a:pt x="1012" y="437"/>
                  </a:cubicBezTo>
                  <a:close/>
                  <a:moveTo>
                    <a:pt x="1012" y="0"/>
                  </a:moveTo>
                  <a:cubicBezTo>
                    <a:pt x="455" y="0"/>
                    <a:pt x="1" y="455"/>
                    <a:pt x="1" y="1013"/>
                  </a:cubicBezTo>
                  <a:cubicBezTo>
                    <a:pt x="1" y="1572"/>
                    <a:pt x="455" y="2025"/>
                    <a:pt x="1012" y="2025"/>
                  </a:cubicBezTo>
                  <a:cubicBezTo>
                    <a:pt x="1571" y="2025"/>
                    <a:pt x="2025" y="1572"/>
                    <a:pt x="2025" y="1013"/>
                  </a:cubicBezTo>
                  <a:cubicBezTo>
                    <a:pt x="2025" y="455"/>
                    <a:pt x="1571" y="0"/>
                    <a:pt x="10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76"/>
            <p:cNvSpPr/>
            <p:nvPr/>
          </p:nvSpPr>
          <p:spPr>
            <a:xfrm>
              <a:off x="3016250" y="3283441"/>
              <a:ext cx="68190" cy="13117"/>
            </a:xfrm>
            <a:custGeom>
              <a:rect b="b" l="l" r="r" t="t"/>
              <a:pathLst>
                <a:path extrusionOk="0" h="438" w="2277">
                  <a:moveTo>
                    <a:pt x="220" y="0"/>
                  </a:moveTo>
                  <a:cubicBezTo>
                    <a:pt x="99" y="0"/>
                    <a:pt x="1" y="99"/>
                    <a:pt x="1" y="219"/>
                  </a:cubicBezTo>
                  <a:cubicBezTo>
                    <a:pt x="2" y="340"/>
                    <a:pt x="99" y="438"/>
                    <a:pt x="220" y="438"/>
                  </a:cubicBezTo>
                  <a:lnTo>
                    <a:pt x="2058" y="438"/>
                  </a:lnTo>
                  <a:cubicBezTo>
                    <a:pt x="2178" y="438"/>
                    <a:pt x="2277" y="339"/>
                    <a:pt x="2277" y="219"/>
                  </a:cubicBezTo>
                  <a:cubicBezTo>
                    <a:pt x="2277" y="99"/>
                    <a:pt x="2178"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76"/>
            <p:cNvSpPr/>
            <p:nvPr/>
          </p:nvSpPr>
          <p:spPr>
            <a:xfrm>
              <a:off x="3030056" y="3306980"/>
              <a:ext cx="40639" cy="13117"/>
            </a:xfrm>
            <a:custGeom>
              <a:rect b="b" l="l" r="r" t="t"/>
              <a:pathLst>
                <a:path extrusionOk="0" h="438" w="1357">
                  <a:moveTo>
                    <a:pt x="219" y="0"/>
                  </a:moveTo>
                  <a:cubicBezTo>
                    <a:pt x="99" y="0"/>
                    <a:pt x="0" y="98"/>
                    <a:pt x="0" y="219"/>
                  </a:cubicBezTo>
                  <a:cubicBezTo>
                    <a:pt x="0" y="339"/>
                    <a:pt x="99" y="437"/>
                    <a:pt x="219" y="437"/>
                  </a:cubicBezTo>
                  <a:lnTo>
                    <a:pt x="1139" y="437"/>
                  </a:lnTo>
                  <a:cubicBezTo>
                    <a:pt x="1259" y="437"/>
                    <a:pt x="1356" y="339"/>
                    <a:pt x="1356" y="219"/>
                  </a:cubicBezTo>
                  <a:cubicBezTo>
                    <a:pt x="1356" y="97"/>
                    <a:pt x="1259" y="0"/>
                    <a:pt x="11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76"/>
            <p:cNvSpPr/>
            <p:nvPr/>
          </p:nvSpPr>
          <p:spPr>
            <a:xfrm>
              <a:off x="3099145" y="3283441"/>
              <a:ext cx="68190" cy="13117"/>
            </a:xfrm>
            <a:custGeom>
              <a:rect b="b" l="l" r="r" t="t"/>
              <a:pathLst>
                <a:path extrusionOk="0" h="438" w="2277">
                  <a:moveTo>
                    <a:pt x="219" y="0"/>
                  </a:moveTo>
                  <a:cubicBezTo>
                    <a:pt x="99" y="0"/>
                    <a:pt x="0" y="99"/>
                    <a:pt x="0" y="219"/>
                  </a:cubicBezTo>
                  <a:cubicBezTo>
                    <a:pt x="0" y="340"/>
                    <a:pt x="99" y="438"/>
                    <a:pt x="219" y="438"/>
                  </a:cubicBezTo>
                  <a:lnTo>
                    <a:pt x="2058" y="438"/>
                  </a:lnTo>
                  <a:cubicBezTo>
                    <a:pt x="2178" y="438"/>
                    <a:pt x="2276" y="339"/>
                    <a:pt x="2276" y="219"/>
                  </a:cubicBezTo>
                  <a:cubicBezTo>
                    <a:pt x="2276" y="99"/>
                    <a:pt x="2178"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76"/>
            <p:cNvSpPr/>
            <p:nvPr/>
          </p:nvSpPr>
          <p:spPr>
            <a:xfrm>
              <a:off x="3112920" y="3306980"/>
              <a:ext cx="40639" cy="13117"/>
            </a:xfrm>
            <a:custGeom>
              <a:rect b="b" l="l" r="r" t="t"/>
              <a:pathLst>
                <a:path extrusionOk="0" h="438" w="1357">
                  <a:moveTo>
                    <a:pt x="220" y="0"/>
                  </a:moveTo>
                  <a:cubicBezTo>
                    <a:pt x="99" y="0"/>
                    <a:pt x="1" y="98"/>
                    <a:pt x="1" y="219"/>
                  </a:cubicBezTo>
                  <a:cubicBezTo>
                    <a:pt x="1" y="339"/>
                    <a:pt x="99" y="437"/>
                    <a:pt x="220" y="437"/>
                  </a:cubicBezTo>
                  <a:lnTo>
                    <a:pt x="1139" y="437"/>
                  </a:lnTo>
                  <a:cubicBezTo>
                    <a:pt x="1260" y="437"/>
                    <a:pt x="1357" y="339"/>
                    <a:pt x="1357" y="219"/>
                  </a:cubicBezTo>
                  <a:cubicBezTo>
                    <a:pt x="1356" y="97"/>
                    <a:pt x="1260" y="0"/>
                    <a:pt x="11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76"/>
            <p:cNvSpPr/>
            <p:nvPr/>
          </p:nvSpPr>
          <p:spPr>
            <a:xfrm>
              <a:off x="3182009" y="3283441"/>
              <a:ext cx="68161" cy="13117"/>
            </a:xfrm>
            <a:custGeom>
              <a:rect b="b" l="l" r="r" t="t"/>
              <a:pathLst>
                <a:path extrusionOk="0" h="438" w="2276">
                  <a:moveTo>
                    <a:pt x="219" y="0"/>
                  </a:moveTo>
                  <a:cubicBezTo>
                    <a:pt x="98" y="0"/>
                    <a:pt x="0" y="99"/>
                    <a:pt x="0" y="219"/>
                  </a:cubicBezTo>
                  <a:cubicBezTo>
                    <a:pt x="1" y="340"/>
                    <a:pt x="97" y="438"/>
                    <a:pt x="219" y="438"/>
                  </a:cubicBezTo>
                  <a:lnTo>
                    <a:pt x="2057" y="438"/>
                  </a:lnTo>
                  <a:cubicBezTo>
                    <a:pt x="2178" y="438"/>
                    <a:pt x="2276" y="339"/>
                    <a:pt x="2276" y="219"/>
                  </a:cubicBezTo>
                  <a:cubicBezTo>
                    <a:pt x="2276" y="99"/>
                    <a:pt x="2178" y="0"/>
                    <a:pt x="20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76"/>
            <p:cNvSpPr/>
            <p:nvPr/>
          </p:nvSpPr>
          <p:spPr>
            <a:xfrm>
              <a:off x="3195755" y="3306950"/>
              <a:ext cx="40639" cy="13117"/>
            </a:xfrm>
            <a:custGeom>
              <a:rect b="b" l="l" r="r" t="t"/>
              <a:pathLst>
                <a:path extrusionOk="0" h="438" w="1357">
                  <a:moveTo>
                    <a:pt x="218" y="0"/>
                  </a:moveTo>
                  <a:cubicBezTo>
                    <a:pt x="98" y="0"/>
                    <a:pt x="0" y="98"/>
                    <a:pt x="0" y="219"/>
                  </a:cubicBezTo>
                  <a:cubicBezTo>
                    <a:pt x="0" y="339"/>
                    <a:pt x="98" y="437"/>
                    <a:pt x="218" y="437"/>
                  </a:cubicBezTo>
                  <a:lnTo>
                    <a:pt x="1138" y="437"/>
                  </a:lnTo>
                  <a:cubicBezTo>
                    <a:pt x="1259" y="437"/>
                    <a:pt x="1356" y="339"/>
                    <a:pt x="1356" y="219"/>
                  </a:cubicBezTo>
                  <a:cubicBezTo>
                    <a:pt x="1356" y="98"/>
                    <a:pt x="1258" y="0"/>
                    <a:pt x="11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76"/>
            <p:cNvSpPr/>
            <p:nvPr/>
          </p:nvSpPr>
          <p:spPr>
            <a:xfrm>
              <a:off x="2968154" y="3147899"/>
              <a:ext cx="330141" cy="446667"/>
            </a:xfrm>
            <a:custGeom>
              <a:rect b="b" l="l" r="r" t="t"/>
              <a:pathLst>
                <a:path extrusionOk="0" h="14915" w="11024">
                  <a:moveTo>
                    <a:pt x="10513" y="436"/>
                  </a:moveTo>
                  <a:cubicBezTo>
                    <a:pt x="10554" y="436"/>
                    <a:pt x="10587" y="469"/>
                    <a:pt x="10587" y="509"/>
                  </a:cubicBezTo>
                  <a:lnTo>
                    <a:pt x="10587" y="1438"/>
                  </a:lnTo>
                  <a:lnTo>
                    <a:pt x="439" y="1438"/>
                  </a:lnTo>
                  <a:lnTo>
                    <a:pt x="439" y="509"/>
                  </a:lnTo>
                  <a:cubicBezTo>
                    <a:pt x="439" y="469"/>
                    <a:pt x="472" y="436"/>
                    <a:pt x="512" y="436"/>
                  </a:cubicBezTo>
                  <a:close/>
                  <a:moveTo>
                    <a:pt x="10587" y="1874"/>
                  </a:moveTo>
                  <a:lnTo>
                    <a:pt x="10587" y="6057"/>
                  </a:lnTo>
                  <a:lnTo>
                    <a:pt x="9395" y="6057"/>
                  </a:lnTo>
                  <a:cubicBezTo>
                    <a:pt x="9275" y="6057"/>
                    <a:pt x="9176" y="6154"/>
                    <a:pt x="9176" y="6275"/>
                  </a:cubicBezTo>
                  <a:cubicBezTo>
                    <a:pt x="9176" y="6395"/>
                    <a:pt x="9275" y="6493"/>
                    <a:pt x="9395" y="6493"/>
                  </a:cubicBezTo>
                  <a:lnTo>
                    <a:pt x="10587" y="6493"/>
                  </a:lnTo>
                  <a:lnTo>
                    <a:pt x="10587" y="9860"/>
                  </a:lnTo>
                  <a:lnTo>
                    <a:pt x="439" y="9860"/>
                  </a:lnTo>
                  <a:lnTo>
                    <a:pt x="439" y="6493"/>
                  </a:lnTo>
                  <a:lnTo>
                    <a:pt x="8398" y="6493"/>
                  </a:lnTo>
                  <a:cubicBezTo>
                    <a:pt x="8518" y="6493"/>
                    <a:pt x="8616" y="6395"/>
                    <a:pt x="8616" y="6275"/>
                  </a:cubicBezTo>
                  <a:cubicBezTo>
                    <a:pt x="8616" y="6154"/>
                    <a:pt x="8518" y="6057"/>
                    <a:pt x="8398" y="6057"/>
                  </a:cubicBezTo>
                  <a:lnTo>
                    <a:pt x="439" y="6057"/>
                  </a:lnTo>
                  <a:lnTo>
                    <a:pt x="439" y="1874"/>
                  </a:lnTo>
                  <a:close/>
                  <a:moveTo>
                    <a:pt x="511" y="1"/>
                  </a:moveTo>
                  <a:cubicBezTo>
                    <a:pt x="230" y="1"/>
                    <a:pt x="2" y="230"/>
                    <a:pt x="2" y="509"/>
                  </a:cubicBezTo>
                  <a:lnTo>
                    <a:pt x="2" y="11101"/>
                  </a:lnTo>
                  <a:cubicBezTo>
                    <a:pt x="2" y="11221"/>
                    <a:pt x="100" y="11318"/>
                    <a:pt x="220" y="11318"/>
                  </a:cubicBezTo>
                  <a:cubicBezTo>
                    <a:pt x="341" y="11318"/>
                    <a:pt x="439" y="11221"/>
                    <a:pt x="439" y="11101"/>
                  </a:cubicBezTo>
                  <a:lnTo>
                    <a:pt x="439" y="10296"/>
                  </a:lnTo>
                  <a:lnTo>
                    <a:pt x="10587" y="10296"/>
                  </a:lnTo>
                  <a:lnTo>
                    <a:pt x="10587" y="14405"/>
                  </a:lnTo>
                  <a:cubicBezTo>
                    <a:pt x="10587" y="14446"/>
                    <a:pt x="10554" y="14478"/>
                    <a:pt x="10513" y="14478"/>
                  </a:cubicBezTo>
                  <a:lnTo>
                    <a:pt x="511" y="14478"/>
                  </a:lnTo>
                  <a:cubicBezTo>
                    <a:pt x="471" y="14478"/>
                    <a:pt x="438" y="14446"/>
                    <a:pt x="438" y="14405"/>
                  </a:cubicBezTo>
                  <a:lnTo>
                    <a:pt x="438" y="12122"/>
                  </a:lnTo>
                  <a:cubicBezTo>
                    <a:pt x="438" y="12001"/>
                    <a:pt x="340" y="11903"/>
                    <a:pt x="219" y="11903"/>
                  </a:cubicBezTo>
                  <a:cubicBezTo>
                    <a:pt x="99" y="11903"/>
                    <a:pt x="1" y="12001"/>
                    <a:pt x="1" y="12122"/>
                  </a:cubicBezTo>
                  <a:lnTo>
                    <a:pt x="1" y="14405"/>
                  </a:lnTo>
                  <a:cubicBezTo>
                    <a:pt x="1" y="14686"/>
                    <a:pt x="230" y="14915"/>
                    <a:pt x="509" y="14915"/>
                  </a:cubicBezTo>
                  <a:lnTo>
                    <a:pt x="10511" y="14915"/>
                  </a:lnTo>
                  <a:cubicBezTo>
                    <a:pt x="10793" y="14915"/>
                    <a:pt x="11020" y="14685"/>
                    <a:pt x="11020" y="14405"/>
                  </a:cubicBezTo>
                  <a:lnTo>
                    <a:pt x="11020" y="509"/>
                  </a:lnTo>
                  <a:cubicBezTo>
                    <a:pt x="11023" y="230"/>
                    <a:pt x="10794" y="1"/>
                    <a:pt x="105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76"/>
            <p:cNvSpPr/>
            <p:nvPr/>
          </p:nvSpPr>
          <p:spPr>
            <a:xfrm>
              <a:off x="3007984" y="3354057"/>
              <a:ext cx="113741" cy="77444"/>
            </a:xfrm>
            <a:custGeom>
              <a:rect b="b" l="l" r="r" t="t"/>
              <a:pathLst>
                <a:path extrusionOk="0" h="2586" w="3798">
                  <a:moveTo>
                    <a:pt x="2834" y="436"/>
                  </a:moveTo>
                  <a:lnTo>
                    <a:pt x="1899" y="1033"/>
                  </a:lnTo>
                  <a:lnTo>
                    <a:pt x="963" y="436"/>
                  </a:lnTo>
                  <a:close/>
                  <a:moveTo>
                    <a:pt x="3362" y="615"/>
                  </a:moveTo>
                  <a:lnTo>
                    <a:pt x="3362" y="1968"/>
                  </a:lnTo>
                  <a:lnTo>
                    <a:pt x="2303" y="1292"/>
                  </a:lnTo>
                  <a:lnTo>
                    <a:pt x="3362" y="615"/>
                  </a:lnTo>
                  <a:close/>
                  <a:moveTo>
                    <a:pt x="438" y="617"/>
                  </a:moveTo>
                  <a:lnTo>
                    <a:pt x="1496" y="1293"/>
                  </a:lnTo>
                  <a:lnTo>
                    <a:pt x="438" y="1969"/>
                  </a:lnTo>
                  <a:lnTo>
                    <a:pt x="438" y="617"/>
                  </a:lnTo>
                  <a:close/>
                  <a:moveTo>
                    <a:pt x="1900" y="1550"/>
                  </a:moveTo>
                  <a:lnTo>
                    <a:pt x="2835" y="2148"/>
                  </a:lnTo>
                  <a:lnTo>
                    <a:pt x="965" y="2148"/>
                  </a:lnTo>
                  <a:lnTo>
                    <a:pt x="1900" y="1550"/>
                  </a:lnTo>
                  <a:close/>
                  <a:moveTo>
                    <a:pt x="219" y="1"/>
                  </a:moveTo>
                  <a:cubicBezTo>
                    <a:pt x="99" y="1"/>
                    <a:pt x="1" y="99"/>
                    <a:pt x="1" y="219"/>
                  </a:cubicBezTo>
                  <a:lnTo>
                    <a:pt x="1" y="2367"/>
                  </a:lnTo>
                  <a:cubicBezTo>
                    <a:pt x="1" y="2487"/>
                    <a:pt x="99" y="2585"/>
                    <a:pt x="219" y="2585"/>
                  </a:cubicBezTo>
                  <a:lnTo>
                    <a:pt x="3579" y="2585"/>
                  </a:lnTo>
                  <a:cubicBezTo>
                    <a:pt x="3699" y="2585"/>
                    <a:pt x="3798" y="2487"/>
                    <a:pt x="3798" y="2367"/>
                  </a:cubicBezTo>
                  <a:lnTo>
                    <a:pt x="3798" y="219"/>
                  </a:lnTo>
                  <a:cubicBezTo>
                    <a:pt x="3797" y="99"/>
                    <a:pt x="3699" y="1"/>
                    <a:pt x="35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76"/>
            <p:cNvSpPr/>
            <p:nvPr/>
          </p:nvSpPr>
          <p:spPr>
            <a:xfrm>
              <a:off x="3144755" y="3354057"/>
              <a:ext cx="113771" cy="77444"/>
            </a:xfrm>
            <a:custGeom>
              <a:rect b="b" l="l" r="r" t="t"/>
              <a:pathLst>
                <a:path extrusionOk="0" h="2586" w="3799">
                  <a:moveTo>
                    <a:pt x="2832" y="436"/>
                  </a:moveTo>
                  <a:lnTo>
                    <a:pt x="1898" y="1033"/>
                  </a:lnTo>
                  <a:lnTo>
                    <a:pt x="963" y="436"/>
                  </a:lnTo>
                  <a:close/>
                  <a:moveTo>
                    <a:pt x="3360" y="615"/>
                  </a:moveTo>
                  <a:lnTo>
                    <a:pt x="3360" y="1968"/>
                  </a:lnTo>
                  <a:lnTo>
                    <a:pt x="2302" y="1292"/>
                  </a:lnTo>
                  <a:lnTo>
                    <a:pt x="3360" y="615"/>
                  </a:lnTo>
                  <a:close/>
                  <a:moveTo>
                    <a:pt x="437" y="617"/>
                  </a:moveTo>
                  <a:lnTo>
                    <a:pt x="1495" y="1293"/>
                  </a:lnTo>
                  <a:lnTo>
                    <a:pt x="437" y="1969"/>
                  </a:lnTo>
                  <a:lnTo>
                    <a:pt x="437" y="617"/>
                  </a:lnTo>
                  <a:close/>
                  <a:moveTo>
                    <a:pt x="1899" y="1550"/>
                  </a:moveTo>
                  <a:lnTo>
                    <a:pt x="2835" y="2148"/>
                  </a:lnTo>
                  <a:lnTo>
                    <a:pt x="964" y="2148"/>
                  </a:lnTo>
                  <a:lnTo>
                    <a:pt x="1899" y="1550"/>
                  </a:lnTo>
                  <a:close/>
                  <a:moveTo>
                    <a:pt x="220" y="1"/>
                  </a:moveTo>
                  <a:cubicBezTo>
                    <a:pt x="98" y="1"/>
                    <a:pt x="1" y="99"/>
                    <a:pt x="1" y="219"/>
                  </a:cubicBezTo>
                  <a:lnTo>
                    <a:pt x="1" y="2367"/>
                  </a:lnTo>
                  <a:cubicBezTo>
                    <a:pt x="1" y="2487"/>
                    <a:pt x="99" y="2585"/>
                    <a:pt x="220" y="2585"/>
                  </a:cubicBezTo>
                  <a:lnTo>
                    <a:pt x="3580" y="2585"/>
                  </a:lnTo>
                  <a:cubicBezTo>
                    <a:pt x="3700" y="2585"/>
                    <a:pt x="3798" y="2487"/>
                    <a:pt x="3798" y="2367"/>
                  </a:cubicBezTo>
                  <a:lnTo>
                    <a:pt x="3798" y="219"/>
                  </a:lnTo>
                  <a:cubicBezTo>
                    <a:pt x="3798" y="99"/>
                    <a:pt x="3700" y="1"/>
                    <a:pt x="35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76"/>
            <p:cNvSpPr/>
            <p:nvPr/>
          </p:nvSpPr>
          <p:spPr>
            <a:xfrm>
              <a:off x="3007984" y="3473158"/>
              <a:ext cx="250511" cy="13147"/>
            </a:xfrm>
            <a:custGeom>
              <a:rect b="b" l="l" r="r" t="t"/>
              <a:pathLst>
                <a:path extrusionOk="0" h="439" w="8365">
                  <a:moveTo>
                    <a:pt x="219" y="1"/>
                  </a:moveTo>
                  <a:cubicBezTo>
                    <a:pt x="99" y="1"/>
                    <a:pt x="1" y="99"/>
                    <a:pt x="1" y="220"/>
                  </a:cubicBezTo>
                  <a:cubicBezTo>
                    <a:pt x="1" y="340"/>
                    <a:pt x="99" y="438"/>
                    <a:pt x="219" y="438"/>
                  </a:cubicBezTo>
                  <a:lnTo>
                    <a:pt x="8145" y="438"/>
                  </a:lnTo>
                  <a:cubicBezTo>
                    <a:pt x="8266" y="438"/>
                    <a:pt x="8364" y="340"/>
                    <a:pt x="8364" y="220"/>
                  </a:cubicBezTo>
                  <a:cubicBezTo>
                    <a:pt x="8363" y="99"/>
                    <a:pt x="8266" y="1"/>
                    <a:pt x="814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76"/>
            <p:cNvSpPr/>
            <p:nvPr/>
          </p:nvSpPr>
          <p:spPr>
            <a:xfrm>
              <a:off x="3126696" y="3499273"/>
              <a:ext cx="131799" cy="13087"/>
            </a:xfrm>
            <a:custGeom>
              <a:rect b="b" l="l" r="r" t="t"/>
              <a:pathLst>
                <a:path extrusionOk="0" h="437" w="4401">
                  <a:moveTo>
                    <a:pt x="218" y="1"/>
                  </a:moveTo>
                  <a:cubicBezTo>
                    <a:pt x="99" y="1"/>
                    <a:pt x="0" y="98"/>
                    <a:pt x="0" y="218"/>
                  </a:cubicBezTo>
                  <a:cubicBezTo>
                    <a:pt x="0" y="339"/>
                    <a:pt x="99" y="437"/>
                    <a:pt x="218" y="437"/>
                  </a:cubicBezTo>
                  <a:lnTo>
                    <a:pt x="4181" y="437"/>
                  </a:lnTo>
                  <a:cubicBezTo>
                    <a:pt x="4302" y="437"/>
                    <a:pt x="4400" y="339"/>
                    <a:pt x="4400" y="218"/>
                  </a:cubicBezTo>
                  <a:cubicBezTo>
                    <a:pt x="4399" y="98"/>
                    <a:pt x="4302" y="1"/>
                    <a:pt x="418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76"/>
            <p:cNvSpPr/>
            <p:nvPr/>
          </p:nvSpPr>
          <p:spPr>
            <a:xfrm>
              <a:off x="3007984" y="3499213"/>
              <a:ext cx="99186" cy="13117"/>
            </a:xfrm>
            <a:custGeom>
              <a:rect b="b" l="l" r="r" t="t"/>
              <a:pathLst>
                <a:path extrusionOk="0" h="438" w="3312">
                  <a:moveTo>
                    <a:pt x="219" y="0"/>
                  </a:moveTo>
                  <a:cubicBezTo>
                    <a:pt x="99" y="0"/>
                    <a:pt x="1" y="99"/>
                    <a:pt x="1" y="219"/>
                  </a:cubicBezTo>
                  <a:cubicBezTo>
                    <a:pt x="3" y="341"/>
                    <a:pt x="99" y="438"/>
                    <a:pt x="219" y="438"/>
                  </a:cubicBezTo>
                  <a:lnTo>
                    <a:pt x="3093" y="438"/>
                  </a:lnTo>
                  <a:cubicBezTo>
                    <a:pt x="3213" y="438"/>
                    <a:pt x="3311" y="340"/>
                    <a:pt x="3311" y="219"/>
                  </a:cubicBezTo>
                  <a:cubicBezTo>
                    <a:pt x="3311" y="99"/>
                    <a:pt x="3213" y="0"/>
                    <a:pt x="30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76"/>
            <p:cNvSpPr/>
            <p:nvPr/>
          </p:nvSpPr>
          <p:spPr>
            <a:xfrm>
              <a:off x="3007984" y="3525357"/>
              <a:ext cx="250511" cy="13117"/>
            </a:xfrm>
            <a:custGeom>
              <a:rect b="b" l="l" r="r" t="t"/>
              <a:pathLst>
                <a:path extrusionOk="0" h="438" w="8365">
                  <a:moveTo>
                    <a:pt x="219" y="0"/>
                  </a:moveTo>
                  <a:cubicBezTo>
                    <a:pt x="99" y="0"/>
                    <a:pt x="1" y="99"/>
                    <a:pt x="1" y="219"/>
                  </a:cubicBezTo>
                  <a:cubicBezTo>
                    <a:pt x="3" y="339"/>
                    <a:pt x="99" y="438"/>
                    <a:pt x="219" y="438"/>
                  </a:cubicBezTo>
                  <a:lnTo>
                    <a:pt x="8145" y="438"/>
                  </a:lnTo>
                  <a:cubicBezTo>
                    <a:pt x="8266" y="438"/>
                    <a:pt x="8364" y="339"/>
                    <a:pt x="8364" y="219"/>
                  </a:cubicBezTo>
                  <a:cubicBezTo>
                    <a:pt x="8364" y="99"/>
                    <a:pt x="8266" y="0"/>
                    <a:pt x="814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76"/>
            <p:cNvSpPr/>
            <p:nvPr/>
          </p:nvSpPr>
          <p:spPr>
            <a:xfrm>
              <a:off x="3187460" y="3551471"/>
              <a:ext cx="71035" cy="13117"/>
            </a:xfrm>
            <a:custGeom>
              <a:rect b="b" l="l" r="r" t="t"/>
              <a:pathLst>
                <a:path extrusionOk="0" h="438" w="2372">
                  <a:moveTo>
                    <a:pt x="218" y="1"/>
                  </a:moveTo>
                  <a:cubicBezTo>
                    <a:pt x="97" y="1"/>
                    <a:pt x="0" y="99"/>
                    <a:pt x="0" y="220"/>
                  </a:cubicBezTo>
                  <a:cubicBezTo>
                    <a:pt x="0" y="340"/>
                    <a:pt x="97" y="437"/>
                    <a:pt x="218" y="437"/>
                  </a:cubicBezTo>
                  <a:lnTo>
                    <a:pt x="2152" y="437"/>
                  </a:lnTo>
                  <a:cubicBezTo>
                    <a:pt x="2273" y="437"/>
                    <a:pt x="2371" y="340"/>
                    <a:pt x="2371" y="220"/>
                  </a:cubicBezTo>
                  <a:cubicBezTo>
                    <a:pt x="2370" y="97"/>
                    <a:pt x="2273" y="1"/>
                    <a:pt x="21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76"/>
            <p:cNvSpPr/>
            <p:nvPr/>
          </p:nvSpPr>
          <p:spPr>
            <a:xfrm>
              <a:off x="3007984" y="3551441"/>
              <a:ext cx="160638" cy="13117"/>
            </a:xfrm>
            <a:custGeom>
              <a:rect b="b" l="l" r="r" t="t"/>
              <a:pathLst>
                <a:path extrusionOk="0" h="438" w="5364">
                  <a:moveTo>
                    <a:pt x="219" y="1"/>
                  </a:moveTo>
                  <a:cubicBezTo>
                    <a:pt x="99" y="1"/>
                    <a:pt x="1" y="98"/>
                    <a:pt x="1" y="218"/>
                  </a:cubicBezTo>
                  <a:cubicBezTo>
                    <a:pt x="3" y="339"/>
                    <a:pt x="99" y="437"/>
                    <a:pt x="219" y="437"/>
                  </a:cubicBezTo>
                  <a:lnTo>
                    <a:pt x="5146" y="437"/>
                  </a:lnTo>
                  <a:cubicBezTo>
                    <a:pt x="5266" y="437"/>
                    <a:pt x="5363" y="339"/>
                    <a:pt x="5363" y="218"/>
                  </a:cubicBezTo>
                  <a:cubicBezTo>
                    <a:pt x="5363" y="98"/>
                    <a:pt x="5266" y="1"/>
                    <a:pt x="51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3" name="Shape 2643"/>
        <p:cNvGrpSpPr/>
        <p:nvPr/>
      </p:nvGrpSpPr>
      <p:grpSpPr>
        <a:xfrm>
          <a:off x="0" y="0"/>
          <a:ext cx="0" cy="0"/>
          <a:chOff x="0" y="0"/>
          <a:chExt cx="0" cy="0"/>
        </a:xfrm>
      </p:grpSpPr>
      <p:sp>
        <p:nvSpPr>
          <p:cNvPr id="2644" name="Google Shape;2644;p77"/>
          <p:cNvSpPr txBox="1"/>
          <p:nvPr>
            <p:ph type="title"/>
          </p:nvPr>
        </p:nvSpPr>
        <p:spPr>
          <a:xfrm>
            <a:off x="720000" y="1960475"/>
            <a:ext cx="23055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INPUT</a:t>
            </a:r>
            <a:endParaRPr/>
          </a:p>
        </p:txBody>
      </p:sp>
      <p:sp>
        <p:nvSpPr>
          <p:cNvPr id="2645" name="Google Shape;2645;p77"/>
          <p:cNvSpPr txBox="1"/>
          <p:nvPr>
            <p:ph idx="1" type="subTitle"/>
          </p:nvPr>
        </p:nvSpPr>
        <p:spPr>
          <a:xfrm>
            <a:off x="720000" y="2254475"/>
            <a:ext cx="23055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t>Mercury is the smallest planet of them all</a:t>
            </a:r>
            <a:endParaRPr/>
          </a:p>
        </p:txBody>
      </p:sp>
      <p:sp>
        <p:nvSpPr>
          <p:cNvPr id="2646" name="Google Shape;2646;p77"/>
          <p:cNvSpPr txBox="1"/>
          <p:nvPr>
            <p:ph idx="2" type="title"/>
          </p:nvPr>
        </p:nvSpPr>
        <p:spPr>
          <a:xfrm>
            <a:off x="3419875" y="1960475"/>
            <a:ext cx="23043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OUTPUT</a:t>
            </a:r>
            <a:endParaRPr/>
          </a:p>
        </p:txBody>
      </p:sp>
      <p:sp>
        <p:nvSpPr>
          <p:cNvPr id="2647" name="Google Shape;2647;p77"/>
          <p:cNvSpPr txBox="1"/>
          <p:nvPr>
            <p:ph idx="3" type="subTitle"/>
          </p:nvPr>
        </p:nvSpPr>
        <p:spPr>
          <a:xfrm>
            <a:off x="3419875" y="2254475"/>
            <a:ext cx="23043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t>Venus is the second planet from the Sun</a:t>
            </a:r>
            <a:endParaRPr/>
          </a:p>
        </p:txBody>
      </p:sp>
      <p:sp>
        <p:nvSpPr>
          <p:cNvPr id="2648" name="Google Shape;2648;p77"/>
          <p:cNvSpPr txBox="1"/>
          <p:nvPr>
            <p:ph idx="4" type="title"/>
          </p:nvPr>
        </p:nvSpPr>
        <p:spPr>
          <a:xfrm>
            <a:off x="2069937" y="3674950"/>
            <a:ext cx="23055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ARITHMETIC</a:t>
            </a:r>
            <a:endParaRPr/>
          </a:p>
        </p:txBody>
      </p:sp>
      <p:sp>
        <p:nvSpPr>
          <p:cNvPr id="2649" name="Google Shape;2649;p77"/>
          <p:cNvSpPr txBox="1"/>
          <p:nvPr>
            <p:ph idx="5" type="subTitle"/>
          </p:nvPr>
        </p:nvSpPr>
        <p:spPr>
          <a:xfrm>
            <a:off x="2069937" y="3969000"/>
            <a:ext cx="23055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t>Despite being red, Mars is actually a cold place</a:t>
            </a:r>
            <a:endParaRPr/>
          </a:p>
        </p:txBody>
      </p:sp>
      <p:sp>
        <p:nvSpPr>
          <p:cNvPr id="2650" name="Google Shape;2650;p77"/>
          <p:cNvSpPr txBox="1"/>
          <p:nvPr>
            <p:ph idx="6" type="title"/>
          </p:nvPr>
        </p:nvSpPr>
        <p:spPr>
          <a:xfrm>
            <a:off x="4768612" y="3674950"/>
            <a:ext cx="23055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VARIABLES</a:t>
            </a:r>
            <a:endParaRPr/>
          </a:p>
        </p:txBody>
      </p:sp>
      <p:sp>
        <p:nvSpPr>
          <p:cNvPr id="2651" name="Google Shape;2651;p77"/>
          <p:cNvSpPr txBox="1"/>
          <p:nvPr>
            <p:ph idx="7" type="subTitle"/>
          </p:nvPr>
        </p:nvSpPr>
        <p:spPr>
          <a:xfrm>
            <a:off x="4768612" y="3969000"/>
            <a:ext cx="23055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t>Jupiter is the biggest planet in the Solar System</a:t>
            </a:r>
            <a:endParaRPr/>
          </a:p>
        </p:txBody>
      </p:sp>
      <p:sp>
        <p:nvSpPr>
          <p:cNvPr id="2652" name="Google Shape;2652;p77"/>
          <p:cNvSpPr txBox="1"/>
          <p:nvPr>
            <p:ph idx="8" type="title"/>
          </p:nvPr>
        </p:nvSpPr>
        <p:spPr>
          <a:xfrm>
            <a:off x="6118549" y="1960475"/>
            <a:ext cx="23055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LOOPING</a:t>
            </a:r>
            <a:endParaRPr/>
          </a:p>
        </p:txBody>
      </p:sp>
      <p:sp>
        <p:nvSpPr>
          <p:cNvPr id="2653" name="Google Shape;2653;p77"/>
          <p:cNvSpPr txBox="1"/>
          <p:nvPr>
            <p:ph idx="9" type="subTitle"/>
          </p:nvPr>
        </p:nvSpPr>
        <p:spPr>
          <a:xfrm>
            <a:off x="6118549" y="2254475"/>
            <a:ext cx="23055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t>Earth is the only planet known to harbor life</a:t>
            </a:r>
            <a:endParaRPr/>
          </a:p>
        </p:txBody>
      </p:sp>
      <p:sp>
        <p:nvSpPr>
          <p:cNvPr id="2654" name="Google Shape;2654;p77"/>
          <p:cNvSpPr txBox="1"/>
          <p:nvPr>
            <p:ph idx="13"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ELEMENTS OF </a:t>
            </a:r>
            <a:r>
              <a:rPr lang="en">
                <a:solidFill>
                  <a:schemeClr val="lt2"/>
                </a:solidFill>
              </a:rPr>
              <a:t>PROGRAMMING</a:t>
            </a:r>
            <a:endParaRPr>
              <a:solidFill>
                <a:schemeClr val="lt2"/>
              </a:solidFill>
            </a:endParaRPr>
          </a:p>
        </p:txBody>
      </p:sp>
      <p:grpSp>
        <p:nvGrpSpPr>
          <p:cNvPr id="2655" name="Google Shape;2655;p77"/>
          <p:cNvGrpSpPr/>
          <p:nvPr/>
        </p:nvGrpSpPr>
        <p:grpSpPr>
          <a:xfrm>
            <a:off x="7070022" y="1344136"/>
            <a:ext cx="402554" cy="446697"/>
            <a:chOff x="6384894" y="3147899"/>
            <a:chExt cx="402554" cy="446697"/>
          </a:xfrm>
        </p:grpSpPr>
        <p:sp>
          <p:nvSpPr>
            <p:cNvPr id="2656" name="Google Shape;2656;p77"/>
            <p:cNvSpPr/>
            <p:nvPr/>
          </p:nvSpPr>
          <p:spPr>
            <a:xfrm>
              <a:off x="6384894" y="3147899"/>
              <a:ext cx="318941" cy="446697"/>
            </a:xfrm>
            <a:custGeom>
              <a:rect b="b" l="l" r="r" t="t"/>
              <a:pathLst>
                <a:path extrusionOk="0" h="14916" w="10650">
                  <a:moveTo>
                    <a:pt x="8201" y="800"/>
                  </a:moveTo>
                  <a:lnTo>
                    <a:pt x="9952" y="2805"/>
                  </a:lnTo>
                  <a:lnTo>
                    <a:pt x="8201" y="2805"/>
                  </a:lnTo>
                  <a:lnTo>
                    <a:pt x="8201" y="800"/>
                  </a:lnTo>
                  <a:close/>
                  <a:moveTo>
                    <a:pt x="219" y="1"/>
                  </a:moveTo>
                  <a:cubicBezTo>
                    <a:pt x="99" y="1"/>
                    <a:pt x="1" y="99"/>
                    <a:pt x="1" y="219"/>
                  </a:cubicBezTo>
                  <a:lnTo>
                    <a:pt x="1" y="14697"/>
                  </a:lnTo>
                  <a:cubicBezTo>
                    <a:pt x="1" y="14817"/>
                    <a:pt x="99" y="14916"/>
                    <a:pt x="219" y="14916"/>
                  </a:cubicBezTo>
                  <a:lnTo>
                    <a:pt x="2260" y="14916"/>
                  </a:lnTo>
                  <a:cubicBezTo>
                    <a:pt x="2380" y="14916"/>
                    <a:pt x="2478" y="14817"/>
                    <a:pt x="2478" y="14697"/>
                  </a:cubicBezTo>
                  <a:cubicBezTo>
                    <a:pt x="2478" y="14577"/>
                    <a:pt x="2380" y="14478"/>
                    <a:pt x="2260" y="14478"/>
                  </a:cubicBezTo>
                  <a:lnTo>
                    <a:pt x="438" y="14478"/>
                  </a:lnTo>
                  <a:lnTo>
                    <a:pt x="438" y="436"/>
                  </a:lnTo>
                  <a:lnTo>
                    <a:pt x="7763" y="436"/>
                  </a:lnTo>
                  <a:lnTo>
                    <a:pt x="7763" y="3023"/>
                  </a:lnTo>
                  <a:cubicBezTo>
                    <a:pt x="7763" y="3143"/>
                    <a:pt x="7861" y="3240"/>
                    <a:pt x="7981" y="3240"/>
                  </a:cubicBezTo>
                  <a:lnTo>
                    <a:pt x="10212" y="3240"/>
                  </a:lnTo>
                  <a:lnTo>
                    <a:pt x="10212" y="14478"/>
                  </a:lnTo>
                  <a:lnTo>
                    <a:pt x="3273" y="14478"/>
                  </a:lnTo>
                  <a:cubicBezTo>
                    <a:pt x="3152" y="14478"/>
                    <a:pt x="3054" y="14577"/>
                    <a:pt x="3054" y="14697"/>
                  </a:cubicBezTo>
                  <a:cubicBezTo>
                    <a:pt x="3054" y="14817"/>
                    <a:pt x="3152" y="14916"/>
                    <a:pt x="3273" y="14916"/>
                  </a:cubicBezTo>
                  <a:lnTo>
                    <a:pt x="10431" y="14916"/>
                  </a:lnTo>
                  <a:cubicBezTo>
                    <a:pt x="10551" y="14916"/>
                    <a:pt x="10649" y="14817"/>
                    <a:pt x="10649" y="14697"/>
                  </a:cubicBezTo>
                  <a:lnTo>
                    <a:pt x="10649" y="3024"/>
                  </a:lnTo>
                  <a:cubicBezTo>
                    <a:pt x="10649" y="2971"/>
                    <a:pt x="10630" y="2920"/>
                    <a:pt x="10595" y="2879"/>
                  </a:cubicBezTo>
                  <a:lnTo>
                    <a:pt x="8146" y="75"/>
                  </a:lnTo>
                  <a:cubicBezTo>
                    <a:pt x="8104" y="28"/>
                    <a:pt x="8045" y="1"/>
                    <a:pt x="798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77"/>
            <p:cNvSpPr/>
            <p:nvPr/>
          </p:nvSpPr>
          <p:spPr>
            <a:xfrm>
              <a:off x="6497198" y="3294911"/>
              <a:ext cx="30606" cy="13117"/>
            </a:xfrm>
            <a:custGeom>
              <a:rect b="b" l="l" r="r" t="t"/>
              <a:pathLst>
                <a:path extrusionOk="0" h="438" w="1022">
                  <a:moveTo>
                    <a:pt x="220" y="0"/>
                  </a:moveTo>
                  <a:cubicBezTo>
                    <a:pt x="99" y="0"/>
                    <a:pt x="1" y="99"/>
                    <a:pt x="1" y="219"/>
                  </a:cubicBezTo>
                  <a:cubicBezTo>
                    <a:pt x="2" y="340"/>
                    <a:pt x="99" y="438"/>
                    <a:pt x="220" y="438"/>
                  </a:cubicBezTo>
                  <a:lnTo>
                    <a:pt x="802" y="438"/>
                  </a:lnTo>
                  <a:cubicBezTo>
                    <a:pt x="923" y="438"/>
                    <a:pt x="1021" y="339"/>
                    <a:pt x="1021" y="219"/>
                  </a:cubicBezTo>
                  <a:cubicBezTo>
                    <a:pt x="1021" y="99"/>
                    <a:pt x="923" y="0"/>
                    <a:pt x="80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77"/>
            <p:cNvSpPr/>
            <p:nvPr/>
          </p:nvSpPr>
          <p:spPr>
            <a:xfrm>
              <a:off x="6497198" y="3320845"/>
              <a:ext cx="126109" cy="13087"/>
            </a:xfrm>
            <a:custGeom>
              <a:rect b="b" l="l" r="r" t="t"/>
              <a:pathLst>
                <a:path extrusionOk="0" h="437" w="4211">
                  <a:moveTo>
                    <a:pt x="220" y="1"/>
                  </a:moveTo>
                  <a:cubicBezTo>
                    <a:pt x="99" y="1"/>
                    <a:pt x="1" y="99"/>
                    <a:pt x="1" y="219"/>
                  </a:cubicBezTo>
                  <a:cubicBezTo>
                    <a:pt x="2" y="340"/>
                    <a:pt x="99" y="437"/>
                    <a:pt x="220" y="437"/>
                  </a:cubicBezTo>
                  <a:lnTo>
                    <a:pt x="3992" y="437"/>
                  </a:lnTo>
                  <a:cubicBezTo>
                    <a:pt x="4112" y="437"/>
                    <a:pt x="4210" y="340"/>
                    <a:pt x="4210" y="219"/>
                  </a:cubicBezTo>
                  <a:cubicBezTo>
                    <a:pt x="4210" y="99"/>
                    <a:pt x="4112" y="1"/>
                    <a:pt x="39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77"/>
            <p:cNvSpPr/>
            <p:nvPr/>
          </p:nvSpPr>
          <p:spPr>
            <a:xfrm>
              <a:off x="6543377" y="3294971"/>
              <a:ext cx="113381" cy="13087"/>
            </a:xfrm>
            <a:custGeom>
              <a:rect b="b" l="l" r="r" t="t"/>
              <a:pathLst>
                <a:path extrusionOk="0" h="437" w="3786">
                  <a:moveTo>
                    <a:pt x="218" y="0"/>
                  </a:moveTo>
                  <a:cubicBezTo>
                    <a:pt x="97" y="0"/>
                    <a:pt x="0" y="98"/>
                    <a:pt x="0" y="218"/>
                  </a:cubicBezTo>
                  <a:cubicBezTo>
                    <a:pt x="0" y="338"/>
                    <a:pt x="97" y="437"/>
                    <a:pt x="218" y="437"/>
                  </a:cubicBezTo>
                  <a:lnTo>
                    <a:pt x="3568" y="437"/>
                  </a:lnTo>
                  <a:cubicBezTo>
                    <a:pt x="3689" y="437"/>
                    <a:pt x="3786" y="338"/>
                    <a:pt x="3786" y="218"/>
                  </a:cubicBezTo>
                  <a:cubicBezTo>
                    <a:pt x="3785" y="97"/>
                    <a:pt x="3689" y="0"/>
                    <a:pt x="35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77"/>
            <p:cNvSpPr/>
            <p:nvPr/>
          </p:nvSpPr>
          <p:spPr>
            <a:xfrm>
              <a:off x="6431283" y="3285028"/>
              <a:ext cx="55493" cy="48904"/>
            </a:xfrm>
            <a:custGeom>
              <a:rect b="b" l="l" r="r" t="t"/>
              <a:pathLst>
                <a:path extrusionOk="0" h="1633" w="1853">
                  <a:moveTo>
                    <a:pt x="1606" y="0"/>
                  </a:moveTo>
                  <a:cubicBezTo>
                    <a:pt x="1538" y="0"/>
                    <a:pt x="1471" y="32"/>
                    <a:pt x="1429" y="92"/>
                  </a:cubicBezTo>
                  <a:lnTo>
                    <a:pt x="738" y="1060"/>
                  </a:lnTo>
                  <a:lnTo>
                    <a:pt x="414" y="668"/>
                  </a:lnTo>
                  <a:cubicBezTo>
                    <a:pt x="371" y="616"/>
                    <a:pt x="308" y="589"/>
                    <a:pt x="246" y="589"/>
                  </a:cubicBezTo>
                  <a:cubicBezTo>
                    <a:pt x="197" y="589"/>
                    <a:pt x="147" y="605"/>
                    <a:pt x="107" y="639"/>
                  </a:cubicBezTo>
                  <a:cubicBezTo>
                    <a:pt x="14" y="716"/>
                    <a:pt x="0" y="853"/>
                    <a:pt x="78" y="947"/>
                  </a:cubicBezTo>
                  <a:lnTo>
                    <a:pt x="583" y="1557"/>
                  </a:lnTo>
                  <a:cubicBezTo>
                    <a:pt x="623" y="1605"/>
                    <a:pt x="685" y="1633"/>
                    <a:pt x="751" y="1633"/>
                  </a:cubicBezTo>
                  <a:lnTo>
                    <a:pt x="758" y="1633"/>
                  </a:lnTo>
                  <a:cubicBezTo>
                    <a:pt x="826" y="1631"/>
                    <a:pt x="889" y="1596"/>
                    <a:pt x="928" y="1542"/>
                  </a:cubicBezTo>
                  <a:lnTo>
                    <a:pt x="1783" y="344"/>
                  </a:lnTo>
                  <a:cubicBezTo>
                    <a:pt x="1852" y="245"/>
                    <a:pt x="1830" y="109"/>
                    <a:pt x="1732" y="40"/>
                  </a:cubicBezTo>
                  <a:cubicBezTo>
                    <a:pt x="1694" y="13"/>
                    <a:pt x="1650" y="0"/>
                    <a:pt x="16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77"/>
            <p:cNvSpPr/>
            <p:nvPr/>
          </p:nvSpPr>
          <p:spPr>
            <a:xfrm>
              <a:off x="6497198" y="3364090"/>
              <a:ext cx="30606" cy="13087"/>
            </a:xfrm>
            <a:custGeom>
              <a:rect b="b" l="l" r="r" t="t"/>
              <a:pathLst>
                <a:path extrusionOk="0" h="437" w="1022">
                  <a:moveTo>
                    <a:pt x="220" y="1"/>
                  </a:moveTo>
                  <a:cubicBezTo>
                    <a:pt x="99" y="1"/>
                    <a:pt x="1" y="99"/>
                    <a:pt x="1" y="219"/>
                  </a:cubicBezTo>
                  <a:cubicBezTo>
                    <a:pt x="2" y="340"/>
                    <a:pt x="99" y="437"/>
                    <a:pt x="220" y="437"/>
                  </a:cubicBezTo>
                  <a:lnTo>
                    <a:pt x="802" y="437"/>
                  </a:lnTo>
                  <a:cubicBezTo>
                    <a:pt x="923" y="437"/>
                    <a:pt x="1021" y="340"/>
                    <a:pt x="1021" y="219"/>
                  </a:cubicBezTo>
                  <a:cubicBezTo>
                    <a:pt x="1021" y="99"/>
                    <a:pt x="923" y="1"/>
                    <a:pt x="8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77"/>
            <p:cNvSpPr/>
            <p:nvPr/>
          </p:nvSpPr>
          <p:spPr>
            <a:xfrm>
              <a:off x="6497198" y="3389994"/>
              <a:ext cx="126109" cy="13147"/>
            </a:xfrm>
            <a:custGeom>
              <a:rect b="b" l="l" r="r" t="t"/>
              <a:pathLst>
                <a:path extrusionOk="0" h="439" w="4211">
                  <a:moveTo>
                    <a:pt x="220" y="1"/>
                  </a:moveTo>
                  <a:cubicBezTo>
                    <a:pt x="99" y="1"/>
                    <a:pt x="1" y="99"/>
                    <a:pt x="1" y="220"/>
                  </a:cubicBezTo>
                  <a:cubicBezTo>
                    <a:pt x="2" y="340"/>
                    <a:pt x="99" y="438"/>
                    <a:pt x="220" y="438"/>
                  </a:cubicBezTo>
                  <a:lnTo>
                    <a:pt x="3992" y="438"/>
                  </a:lnTo>
                  <a:cubicBezTo>
                    <a:pt x="4112" y="438"/>
                    <a:pt x="4210" y="340"/>
                    <a:pt x="4210" y="220"/>
                  </a:cubicBezTo>
                  <a:cubicBezTo>
                    <a:pt x="4210" y="99"/>
                    <a:pt x="4112" y="1"/>
                    <a:pt x="39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77"/>
            <p:cNvSpPr/>
            <p:nvPr/>
          </p:nvSpPr>
          <p:spPr>
            <a:xfrm>
              <a:off x="6543377" y="3364119"/>
              <a:ext cx="113381" cy="13087"/>
            </a:xfrm>
            <a:custGeom>
              <a:rect b="b" l="l" r="r" t="t"/>
              <a:pathLst>
                <a:path extrusionOk="0" h="437" w="3786">
                  <a:moveTo>
                    <a:pt x="218" y="1"/>
                  </a:moveTo>
                  <a:cubicBezTo>
                    <a:pt x="97" y="1"/>
                    <a:pt x="0" y="99"/>
                    <a:pt x="0" y="219"/>
                  </a:cubicBezTo>
                  <a:cubicBezTo>
                    <a:pt x="0" y="340"/>
                    <a:pt x="97" y="437"/>
                    <a:pt x="218" y="437"/>
                  </a:cubicBezTo>
                  <a:lnTo>
                    <a:pt x="3568" y="437"/>
                  </a:lnTo>
                  <a:cubicBezTo>
                    <a:pt x="3689" y="437"/>
                    <a:pt x="3786" y="340"/>
                    <a:pt x="3786" y="219"/>
                  </a:cubicBezTo>
                  <a:cubicBezTo>
                    <a:pt x="3785" y="98"/>
                    <a:pt x="3689" y="1"/>
                    <a:pt x="35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77"/>
            <p:cNvSpPr/>
            <p:nvPr/>
          </p:nvSpPr>
          <p:spPr>
            <a:xfrm>
              <a:off x="6431253" y="3354177"/>
              <a:ext cx="55493" cy="48964"/>
            </a:xfrm>
            <a:custGeom>
              <a:rect b="b" l="l" r="r" t="t"/>
              <a:pathLst>
                <a:path extrusionOk="0" h="1635" w="1853">
                  <a:moveTo>
                    <a:pt x="1605" y="1"/>
                  </a:moveTo>
                  <a:cubicBezTo>
                    <a:pt x="1537" y="1"/>
                    <a:pt x="1471" y="32"/>
                    <a:pt x="1429" y="92"/>
                  </a:cubicBezTo>
                  <a:lnTo>
                    <a:pt x="738" y="1060"/>
                  </a:lnTo>
                  <a:lnTo>
                    <a:pt x="414" y="668"/>
                  </a:lnTo>
                  <a:cubicBezTo>
                    <a:pt x="370" y="617"/>
                    <a:pt x="308" y="590"/>
                    <a:pt x="245" y="590"/>
                  </a:cubicBezTo>
                  <a:cubicBezTo>
                    <a:pt x="196" y="590"/>
                    <a:pt x="147" y="606"/>
                    <a:pt x="106" y="640"/>
                  </a:cubicBezTo>
                  <a:cubicBezTo>
                    <a:pt x="14" y="716"/>
                    <a:pt x="0" y="854"/>
                    <a:pt x="78" y="946"/>
                  </a:cubicBezTo>
                  <a:lnTo>
                    <a:pt x="582" y="1556"/>
                  </a:lnTo>
                  <a:cubicBezTo>
                    <a:pt x="624" y="1605"/>
                    <a:pt x="686" y="1634"/>
                    <a:pt x="749" y="1634"/>
                  </a:cubicBezTo>
                  <a:lnTo>
                    <a:pt x="758" y="1634"/>
                  </a:lnTo>
                  <a:cubicBezTo>
                    <a:pt x="826" y="1631"/>
                    <a:pt x="889" y="1598"/>
                    <a:pt x="927" y="1542"/>
                  </a:cubicBezTo>
                  <a:lnTo>
                    <a:pt x="1783" y="344"/>
                  </a:lnTo>
                  <a:cubicBezTo>
                    <a:pt x="1852" y="247"/>
                    <a:pt x="1830" y="111"/>
                    <a:pt x="1732" y="41"/>
                  </a:cubicBezTo>
                  <a:cubicBezTo>
                    <a:pt x="1693" y="14"/>
                    <a:pt x="1649" y="1"/>
                    <a:pt x="16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77"/>
            <p:cNvSpPr/>
            <p:nvPr/>
          </p:nvSpPr>
          <p:spPr>
            <a:xfrm>
              <a:off x="6497198" y="3433238"/>
              <a:ext cx="30606" cy="13147"/>
            </a:xfrm>
            <a:custGeom>
              <a:rect b="b" l="l" r="r" t="t"/>
              <a:pathLst>
                <a:path extrusionOk="0" h="439" w="1022">
                  <a:moveTo>
                    <a:pt x="220" y="1"/>
                  </a:moveTo>
                  <a:cubicBezTo>
                    <a:pt x="99" y="1"/>
                    <a:pt x="1" y="99"/>
                    <a:pt x="1" y="220"/>
                  </a:cubicBezTo>
                  <a:cubicBezTo>
                    <a:pt x="2" y="340"/>
                    <a:pt x="99" y="438"/>
                    <a:pt x="220" y="438"/>
                  </a:cubicBezTo>
                  <a:lnTo>
                    <a:pt x="802" y="438"/>
                  </a:lnTo>
                  <a:cubicBezTo>
                    <a:pt x="923" y="438"/>
                    <a:pt x="1021" y="340"/>
                    <a:pt x="1021" y="220"/>
                  </a:cubicBezTo>
                  <a:cubicBezTo>
                    <a:pt x="1021" y="99"/>
                    <a:pt x="923" y="1"/>
                    <a:pt x="8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77"/>
            <p:cNvSpPr/>
            <p:nvPr/>
          </p:nvSpPr>
          <p:spPr>
            <a:xfrm>
              <a:off x="6497198" y="3459203"/>
              <a:ext cx="126109" cy="13087"/>
            </a:xfrm>
            <a:custGeom>
              <a:rect b="b" l="l" r="r" t="t"/>
              <a:pathLst>
                <a:path extrusionOk="0" h="437" w="4211">
                  <a:moveTo>
                    <a:pt x="220" y="0"/>
                  </a:moveTo>
                  <a:cubicBezTo>
                    <a:pt x="99" y="0"/>
                    <a:pt x="1" y="99"/>
                    <a:pt x="1" y="219"/>
                  </a:cubicBezTo>
                  <a:cubicBezTo>
                    <a:pt x="2" y="339"/>
                    <a:pt x="99" y="437"/>
                    <a:pt x="220" y="437"/>
                  </a:cubicBezTo>
                  <a:lnTo>
                    <a:pt x="3992" y="437"/>
                  </a:lnTo>
                  <a:cubicBezTo>
                    <a:pt x="4112" y="437"/>
                    <a:pt x="4210" y="339"/>
                    <a:pt x="4210" y="219"/>
                  </a:cubicBezTo>
                  <a:cubicBezTo>
                    <a:pt x="4210" y="99"/>
                    <a:pt x="4112" y="0"/>
                    <a:pt x="39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77"/>
            <p:cNvSpPr/>
            <p:nvPr/>
          </p:nvSpPr>
          <p:spPr>
            <a:xfrm>
              <a:off x="6543377" y="3433298"/>
              <a:ext cx="113381" cy="13117"/>
            </a:xfrm>
            <a:custGeom>
              <a:rect b="b" l="l" r="r" t="t"/>
              <a:pathLst>
                <a:path extrusionOk="0" h="438" w="3786">
                  <a:moveTo>
                    <a:pt x="218" y="1"/>
                  </a:moveTo>
                  <a:cubicBezTo>
                    <a:pt x="97" y="1"/>
                    <a:pt x="0" y="98"/>
                    <a:pt x="0" y="219"/>
                  </a:cubicBezTo>
                  <a:cubicBezTo>
                    <a:pt x="0" y="339"/>
                    <a:pt x="97" y="437"/>
                    <a:pt x="218" y="437"/>
                  </a:cubicBezTo>
                  <a:lnTo>
                    <a:pt x="3568" y="437"/>
                  </a:lnTo>
                  <a:cubicBezTo>
                    <a:pt x="3689" y="437"/>
                    <a:pt x="3786" y="339"/>
                    <a:pt x="3786" y="219"/>
                  </a:cubicBezTo>
                  <a:cubicBezTo>
                    <a:pt x="3785" y="97"/>
                    <a:pt x="3689" y="1"/>
                    <a:pt x="35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77"/>
            <p:cNvSpPr/>
            <p:nvPr/>
          </p:nvSpPr>
          <p:spPr>
            <a:xfrm>
              <a:off x="6431253" y="3423356"/>
              <a:ext cx="55493" cy="48934"/>
            </a:xfrm>
            <a:custGeom>
              <a:rect b="b" l="l" r="r" t="t"/>
              <a:pathLst>
                <a:path extrusionOk="0" h="1634" w="1853">
                  <a:moveTo>
                    <a:pt x="1605" y="1"/>
                  </a:moveTo>
                  <a:cubicBezTo>
                    <a:pt x="1537" y="1"/>
                    <a:pt x="1471" y="32"/>
                    <a:pt x="1429" y="92"/>
                  </a:cubicBezTo>
                  <a:lnTo>
                    <a:pt x="738" y="1060"/>
                  </a:lnTo>
                  <a:lnTo>
                    <a:pt x="414" y="669"/>
                  </a:lnTo>
                  <a:cubicBezTo>
                    <a:pt x="370" y="617"/>
                    <a:pt x="308" y="590"/>
                    <a:pt x="245" y="590"/>
                  </a:cubicBezTo>
                  <a:cubicBezTo>
                    <a:pt x="196" y="590"/>
                    <a:pt x="147" y="606"/>
                    <a:pt x="106" y="640"/>
                  </a:cubicBezTo>
                  <a:cubicBezTo>
                    <a:pt x="14" y="716"/>
                    <a:pt x="0" y="853"/>
                    <a:pt x="78" y="946"/>
                  </a:cubicBezTo>
                  <a:lnTo>
                    <a:pt x="582" y="1555"/>
                  </a:lnTo>
                  <a:cubicBezTo>
                    <a:pt x="624" y="1605"/>
                    <a:pt x="686" y="1634"/>
                    <a:pt x="749" y="1634"/>
                  </a:cubicBezTo>
                  <a:lnTo>
                    <a:pt x="758" y="1634"/>
                  </a:lnTo>
                  <a:cubicBezTo>
                    <a:pt x="826" y="1632"/>
                    <a:pt x="889" y="1597"/>
                    <a:pt x="927" y="1543"/>
                  </a:cubicBezTo>
                  <a:lnTo>
                    <a:pt x="1783" y="344"/>
                  </a:lnTo>
                  <a:cubicBezTo>
                    <a:pt x="1852" y="246"/>
                    <a:pt x="1830" y="110"/>
                    <a:pt x="1732" y="41"/>
                  </a:cubicBezTo>
                  <a:cubicBezTo>
                    <a:pt x="1693" y="14"/>
                    <a:pt x="1649" y="1"/>
                    <a:pt x="16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77"/>
            <p:cNvSpPr/>
            <p:nvPr/>
          </p:nvSpPr>
          <p:spPr>
            <a:xfrm>
              <a:off x="6497198" y="3502447"/>
              <a:ext cx="30606" cy="13087"/>
            </a:xfrm>
            <a:custGeom>
              <a:rect b="b" l="l" r="r" t="t"/>
              <a:pathLst>
                <a:path extrusionOk="0" h="437" w="1022">
                  <a:moveTo>
                    <a:pt x="220" y="0"/>
                  </a:moveTo>
                  <a:cubicBezTo>
                    <a:pt x="99" y="0"/>
                    <a:pt x="1" y="99"/>
                    <a:pt x="1" y="219"/>
                  </a:cubicBezTo>
                  <a:cubicBezTo>
                    <a:pt x="1" y="339"/>
                    <a:pt x="99" y="437"/>
                    <a:pt x="220" y="437"/>
                  </a:cubicBezTo>
                  <a:lnTo>
                    <a:pt x="802" y="437"/>
                  </a:lnTo>
                  <a:cubicBezTo>
                    <a:pt x="923" y="437"/>
                    <a:pt x="1021" y="339"/>
                    <a:pt x="1021" y="219"/>
                  </a:cubicBezTo>
                  <a:cubicBezTo>
                    <a:pt x="1021" y="99"/>
                    <a:pt x="923" y="0"/>
                    <a:pt x="80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77"/>
            <p:cNvSpPr/>
            <p:nvPr/>
          </p:nvSpPr>
          <p:spPr>
            <a:xfrm>
              <a:off x="6497198" y="3528352"/>
              <a:ext cx="126109" cy="13117"/>
            </a:xfrm>
            <a:custGeom>
              <a:rect b="b" l="l" r="r" t="t"/>
              <a:pathLst>
                <a:path extrusionOk="0" h="438" w="4211">
                  <a:moveTo>
                    <a:pt x="220" y="1"/>
                  </a:moveTo>
                  <a:cubicBezTo>
                    <a:pt x="99" y="1"/>
                    <a:pt x="1" y="99"/>
                    <a:pt x="1" y="219"/>
                  </a:cubicBezTo>
                  <a:cubicBezTo>
                    <a:pt x="2" y="340"/>
                    <a:pt x="99" y="438"/>
                    <a:pt x="220" y="438"/>
                  </a:cubicBezTo>
                  <a:lnTo>
                    <a:pt x="3992" y="438"/>
                  </a:lnTo>
                  <a:cubicBezTo>
                    <a:pt x="4112" y="438"/>
                    <a:pt x="4210" y="340"/>
                    <a:pt x="4210" y="219"/>
                  </a:cubicBezTo>
                  <a:cubicBezTo>
                    <a:pt x="4210" y="99"/>
                    <a:pt x="4112" y="1"/>
                    <a:pt x="39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77"/>
            <p:cNvSpPr/>
            <p:nvPr/>
          </p:nvSpPr>
          <p:spPr>
            <a:xfrm>
              <a:off x="6543377" y="3502447"/>
              <a:ext cx="113381" cy="13087"/>
            </a:xfrm>
            <a:custGeom>
              <a:rect b="b" l="l" r="r" t="t"/>
              <a:pathLst>
                <a:path extrusionOk="0" h="437" w="3786">
                  <a:moveTo>
                    <a:pt x="218" y="0"/>
                  </a:moveTo>
                  <a:cubicBezTo>
                    <a:pt x="97" y="0"/>
                    <a:pt x="0" y="99"/>
                    <a:pt x="0" y="219"/>
                  </a:cubicBezTo>
                  <a:cubicBezTo>
                    <a:pt x="0" y="339"/>
                    <a:pt x="97" y="437"/>
                    <a:pt x="218" y="437"/>
                  </a:cubicBezTo>
                  <a:lnTo>
                    <a:pt x="3568" y="437"/>
                  </a:lnTo>
                  <a:cubicBezTo>
                    <a:pt x="3689" y="437"/>
                    <a:pt x="3786" y="339"/>
                    <a:pt x="3786" y="219"/>
                  </a:cubicBezTo>
                  <a:cubicBezTo>
                    <a:pt x="3786" y="99"/>
                    <a:pt x="3689" y="0"/>
                    <a:pt x="35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77"/>
            <p:cNvSpPr/>
            <p:nvPr/>
          </p:nvSpPr>
          <p:spPr>
            <a:xfrm>
              <a:off x="6431343" y="3501399"/>
              <a:ext cx="40519" cy="40130"/>
            </a:xfrm>
            <a:custGeom>
              <a:rect b="b" l="l" r="r" t="t"/>
              <a:pathLst>
                <a:path extrusionOk="0" h="1340" w="1353">
                  <a:moveTo>
                    <a:pt x="241" y="0"/>
                  </a:moveTo>
                  <a:cubicBezTo>
                    <a:pt x="187" y="0"/>
                    <a:pt x="132" y="20"/>
                    <a:pt x="89" y="61"/>
                  </a:cubicBezTo>
                  <a:cubicBezTo>
                    <a:pt x="2" y="145"/>
                    <a:pt x="0" y="282"/>
                    <a:pt x="84" y="370"/>
                  </a:cubicBezTo>
                  <a:lnTo>
                    <a:pt x="373" y="669"/>
                  </a:lnTo>
                  <a:lnTo>
                    <a:pt x="84" y="969"/>
                  </a:lnTo>
                  <a:cubicBezTo>
                    <a:pt x="0" y="1055"/>
                    <a:pt x="2" y="1194"/>
                    <a:pt x="89" y="1277"/>
                  </a:cubicBezTo>
                  <a:cubicBezTo>
                    <a:pt x="131" y="1318"/>
                    <a:pt x="186" y="1339"/>
                    <a:pt x="241" y="1339"/>
                  </a:cubicBezTo>
                  <a:cubicBezTo>
                    <a:pt x="299" y="1339"/>
                    <a:pt x="354" y="1317"/>
                    <a:pt x="398" y="1272"/>
                  </a:cubicBezTo>
                  <a:lnTo>
                    <a:pt x="676" y="984"/>
                  </a:lnTo>
                  <a:lnTo>
                    <a:pt x="955" y="1272"/>
                  </a:lnTo>
                  <a:cubicBezTo>
                    <a:pt x="998" y="1317"/>
                    <a:pt x="1054" y="1339"/>
                    <a:pt x="1112" y="1339"/>
                  </a:cubicBezTo>
                  <a:cubicBezTo>
                    <a:pt x="1167" y="1339"/>
                    <a:pt x="1220" y="1318"/>
                    <a:pt x="1263" y="1277"/>
                  </a:cubicBezTo>
                  <a:cubicBezTo>
                    <a:pt x="1350" y="1194"/>
                    <a:pt x="1352" y="1057"/>
                    <a:pt x="1269" y="969"/>
                  </a:cubicBezTo>
                  <a:lnTo>
                    <a:pt x="980" y="669"/>
                  </a:lnTo>
                  <a:lnTo>
                    <a:pt x="1269" y="370"/>
                  </a:lnTo>
                  <a:cubicBezTo>
                    <a:pt x="1352" y="283"/>
                    <a:pt x="1350" y="145"/>
                    <a:pt x="1263" y="61"/>
                  </a:cubicBezTo>
                  <a:cubicBezTo>
                    <a:pt x="1221" y="20"/>
                    <a:pt x="1167" y="0"/>
                    <a:pt x="1112" y="0"/>
                  </a:cubicBezTo>
                  <a:cubicBezTo>
                    <a:pt x="1055" y="0"/>
                    <a:pt x="997" y="22"/>
                    <a:pt x="955" y="67"/>
                  </a:cubicBezTo>
                  <a:lnTo>
                    <a:pt x="676" y="354"/>
                  </a:lnTo>
                  <a:lnTo>
                    <a:pt x="398" y="67"/>
                  </a:lnTo>
                  <a:cubicBezTo>
                    <a:pt x="355" y="22"/>
                    <a:pt x="298" y="0"/>
                    <a:pt x="2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77"/>
            <p:cNvSpPr/>
            <p:nvPr/>
          </p:nvSpPr>
          <p:spPr>
            <a:xfrm>
              <a:off x="6724888" y="3234686"/>
              <a:ext cx="62560" cy="359819"/>
            </a:xfrm>
            <a:custGeom>
              <a:rect b="b" l="l" r="r" t="t"/>
              <a:pathLst>
                <a:path extrusionOk="0" h="12015" w="2089">
                  <a:moveTo>
                    <a:pt x="700" y="435"/>
                  </a:moveTo>
                  <a:cubicBezTo>
                    <a:pt x="845" y="435"/>
                    <a:pt x="962" y="554"/>
                    <a:pt x="962" y="698"/>
                  </a:cubicBezTo>
                  <a:lnTo>
                    <a:pt x="962" y="1462"/>
                  </a:lnTo>
                  <a:lnTo>
                    <a:pt x="437" y="1462"/>
                  </a:lnTo>
                  <a:lnTo>
                    <a:pt x="437" y="698"/>
                  </a:lnTo>
                  <a:cubicBezTo>
                    <a:pt x="437" y="554"/>
                    <a:pt x="554" y="435"/>
                    <a:pt x="700" y="435"/>
                  </a:cubicBezTo>
                  <a:close/>
                  <a:moveTo>
                    <a:pt x="861" y="10787"/>
                  </a:moveTo>
                  <a:lnTo>
                    <a:pt x="700" y="11200"/>
                  </a:lnTo>
                  <a:lnTo>
                    <a:pt x="537" y="10787"/>
                  </a:lnTo>
                  <a:close/>
                  <a:moveTo>
                    <a:pt x="700" y="0"/>
                  </a:moveTo>
                  <a:cubicBezTo>
                    <a:pt x="315" y="0"/>
                    <a:pt x="1" y="314"/>
                    <a:pt x="1" y="698"/>
                  </a:cubicBezTo>
                  <a:lnTo>
                    <a:pt x="1" y="2646"/>
                  </a:lnTo>
                  <a:cubicBezTo>
                    <a:pt x="1" y="2767"/>
                    <a:pt x="99" y="2864"/>
                    <a:pt x="219" y="2864"/>
                  </a:cubicBezTo>
                  <a:cubicBezTo>
                    <a:pt x="340" y="2864"/>
                    <a:pt x="438" y="2767"/>
                    <a:pt x="438" y="2646"/>
                  </a:cubicBezTo>
                  <a:lnTo>
                    <a:pt x="438" y="1898"/>
                  </a:lnTo>
                  <a:lnTo>
                    <a:pt x="963" y="1898"/>
                  </a:lnTo>
                  <a:lnTo>
                    <a:pt x="963" y="10350"/>
                  </a:lnTo>
                  <a:lnTo>
                    <a:pt x="438" y="10350"/>
                  </a:lnTo>
                  <a:lnTo>
                    <a:pt x="438" y="3663"/>
                  </a:lnTo>
                  <a:cubicBezTo>
                    <a:pt x="438" y="3543"/>
                    <a:pt x="340" y="3445"/>
                    <a:pt x="219" y="3445"/>
                  </a:cubicBezTo>
                  <a:cubicBezTo>
                    <a:pt x="99" y="3445"/>
                    <a:pt x="1" y="3543"/>
                    <a:pt x="1" y="3663"/>
                  </a:cubicBezTo>
                  <a:lnTo>
                    <a:pt x="1" y="10568"/>
                  </a:lnTo>
                  <a:lnTo>
                    <a:pt x="1" y="10569"/>
                  </a:lnTo>
                  <a:cubicBezTo>
                    <a:pt x="1" y="10595"/>
                    <a:pt x="6" y="10621"/>
                    <a:pt x="15" y="10644"/>
                  </a:cubicBezTo>
                  <a:cubicBezTo>
                    <a:pt x="15" y="10646"/>
                    <a:pt x="496" y="11873"/>
                    <a:pt x="498" y="11877"/>
                  </a:cubicBezTo>
                  <a:cubicBezTo>
                    <a:pt x="534" y="11969"/>
                    <a:pt x="617" y="12014"/>
                    <a:pt x="701" y="12014"/>
                  </a:cubicBezTo>
                  <a:cubicBezTo>
                    <a:pt x="784" y="12014"/>
                    <a:pt x="868" y="11969"/>
                    <a:pt x="904" y="11877"/>
                  </a:cubicBezTo>
                  <a:cubicBezTo>
                    <a:pt x="904" y="11877"/>
                    <a:pt x="1384" y="10648"/>
                    <a:pt x="1385" y="10648"/>
                  </a:cubicBezTo>
                  <a:cubicBezTo>
                    <a:pt x="1394" y="10623"/>
                    <a:pt x="1400" y="10596"/>
                    <a:pt x="1400" y="10568"/>
                  </a:cubicBezTo>
                  <a:lnTo>
                    <a:pt x="1400" y="1898"/>
                  </a:lnTo>
                  <a:lnTo>
                    <a:pt x="1652" y="1898"/>
                  </a:lnTo>
                  <a:lnTo>
                    <a:pt x="1652" y="4915"/>
                  </a:lnTo>
                  <a:cubicBezTo>
                    <a:pt x="1652" y="5035"/>
                    <a:pt x="1750" y="5134"/>
                    <a:pt x="1871" y="5134"/>
                  </a:cubicBezTo>
                  <a:cubicBezTo>
                    <a:pt x="1991" y="5134"/>
                    <a:pt x="2088" y="5035"/>
                    <a:pt x="2088" y="4915"/>
                  </a:cubicBezTo>
                  <a:lnTo>
                    <a:pt x="2088" y="1680"/>
                  </a:lnTo>
                  <a:cubicBezTo>
                    <a:pt x="2087" y="1560"/>
                    <a:pt x="1989" y="1462"/>
                    <a:pt x="1868" y="1462"/>
                  </a:cubicBezTo>
                  <a:lnTo>
                    <a:pt x="1398" y="1462"/>
                  </a:lnTo>
                  <a:lnTo>
                    <a:pt x="1398" y="698"/>
                  </a:lnTo>
                  <a:cubicBezTo>
                    <a:pt x="1398" y="313"/>
                    <a:pt x="1084" y="0"/>
                    <a:pt x="70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74" name="Google Shape;2674;p77"/>
          <p:cNvGrpSpPr/>
          <p:nvPr/>
        </p:nvGrpSpPr>
        <p:grpSpPr>
          <a:xfrm>
            <a:off x="4297662" y="1344117"/>
            <a:ext cx="446577" cy="353171"/>
            <a:chOff x="5211941" y="3194617"/>
            <a:chExt cx="446577" cy="353171"/>
          </a:xfrm>
        </p:grpSpPr>
        <p:sp>
          <p:nvSpPr>
            <p:cNvPr id="2675" name="Google Shape;2675;p77"/>
            <p:cNvSpPr/>
            <p:nvPr/>
          </p:nvSpPr>
          <p:spPr>
            <a:xfrm>
              <a:off x="5211941" y="3194617"/>
              <a:ext cx="446577" cy="353171"/>
            </a:xfrm>
            <a:custGeom>
              <a:rect b="b" l="l" r="r" t="t"/>
              <a:pathLst>
                <a:path extrusionOk="0" h="11793" w="14912">
                  <a:moveTo>
                    <a:pt x="13412" y="438"/>
                  </a:moveTo>
                  <a:cubicBezTo>
                    <a:pt x="13583" y="438"/>
                    <a:pt x="13722" y="576"/>
                    <a:pt x="13722" y="748"/>
                  </a:cubicBezTo>
                  <a:lnTo>
                    <a:pt x="13722" y="4704"/>
                  </a:lnTo>
                  <a:lnTo>
                    <a:pt x="13228" y="4704"/>
                  </a:lnTo>
                  <a:lnTo>
                    <a:pt x="13228" y="1452"/>
                  </a:lnTo>
                  <a:cubicBezTo>
                    <a:pt x="13228" y="1177"/>
                    <a:pt x="13006" y="953"/>
                    <a:pt x="12730" y="953"/>
                  </a:cubicBezTo>
                  <a:lnTo>
                    <a:pt x="1429" y="953"/>
                  </a:lnTo>
                  <a:cubicBezTo>
                    <a:pt x="1153" y="953"/>
                    <a:pt x="931" y="1177"/>
                    <a:pt x="931" y="1452"/>
                  </a:cubicBezTo>
                  <a:lnTo>
                    <a:pt x="931" y="7987"/>
                  </a:lnTo>
                  <a:lnTo>
                    <a:pt x="435" y="7987"/>
                  </a:lnTo>
                  <a:lnTo>
                    <a:pt x="435" y="748"/>
                  </a:lnTo>
                  <a:cubicBezTo>
                    <a:pt x="435" y="576"/>
                    <a:pt x="573" y="438"/>
                    <a:pt x="744" y="438"/>
                  </a:cubicBezTo>
                  <a:close/>
                  <a:moveTo>
                    <a:pt x="12731" y="1391"/>
                  </a:moveTo>
                  <a:cubicBezTo>
                    <a:pt x="12766" y="1391"/>
                    <a:pt x="12793" y="1419"/>
                    <a:pt x="12793" y="1453"/>
                  </a:cubicBezTo>
                  <a:lnTo>
                    <a:pt x="12792" y="4704"/>
                  </a:lnTo>
                  <a:lnTo>
                    <a:pt x="11396" y="4704"/>
                  </a:lnTo>
                  <a:cubicBezTo>
                    <a:pt x="11052" y="4704"/>
                    <a:pt x="10773" y="4985"/>
                    <a:pt x="10773" y="5329"/>
                  </a:cubicBezTo>
                  <a:lnTo>
                    <a:pt x="10773" y="7988"/>
                  </a:lnTo>
                  <a:lnTo>
                    <a:pt x="1368" y="7988"/>
                  </a:lnTo>
                  <a:lnTo>
                    <a:pt x="1368" y="1453"/>
                  </a:lnTo>
                  <a:cubicBezTo>
                    <a:pt x="1368" y="1419"/>
                    <a:pt x="1395" y="1391"/>
                    <a:pt x="1430" y="1391"/>
                  </a:cubicBezTo>
                  <a:close/>
                  <a:moveTo>
                    <a:pt x="10773" y="8424"/>
                  </a:moveTo>
                  <a:lnTo>
                    <a:pt x="10773" y="9357"/>
                  </a:lnTo>
                  <a:lnTo>
                    <a:pt x="745" y="9357"/>
                  </a:lnTo>
                  <a:cubicBezTo>
                    <a:pt x="574" y="9357"/>
                    <a:pt x="436" y="9218"/>
                    <a:pt x="436" y="9047"/>
                  </a:cubicBezTo>
                  <a:lnTo>
                    <a:pt x="436" y="8424"/>
                  </a:lnTo>
                  <a:close/>
                  <a:moveTo>
                    <a:pt x="7900" y="9794"/>
                  </a:moveTo>
                  <a:cubicBezTo>
                    <a:pt x="7955" y="10122"/>
                    <a:pt x="8090" y="10813"/>
                    <a:pt x="8322" y="11357"/>
                  </a:cubicBezTo>
                  <a:lnTo>
                    <a:pt x="5839" y="11357"/>
                  </a:lnTo>
                  <a:cubicBezTo>
                    <a:pt x="6070" y="10813"/>
                    <a:pt x="6205" y="10122"/>
                    <a:pt x="6262" y="9794"/>
                  </a:cubicBezTo>
                  <a:close/>
                  <a:moveTo>
                    <a:pt x="14476" y="10683"/>
                  </a:moveTo>
                  <a:lnTo>
                    <a:pt x="14476" y="11170"/>
                  </a:lnTo>
                  <a:cubicBezTo>
                    <a:pt x="14476" y="11273"/>
                    <a:pt x="14392" y="11357"/>
                    <a:pt x="14288" y="11357"/>
                  </a:cubicBezTo>
                  <a:lnTo>
                    <a:pt x="11396" y="11357"/>
                  </a:lnTo>
                  <a:cubicBezTo>
                    <a:pt x="11293" y="11357"/>
                    <a:pt x="11209" y="11273"/>
                    <a:pt x="11209" y="11170"/>
                  </a:cubicBezTo>
                  <a:lnTo>
                    <a:pt x="11209" y="10683"/>
                  </a:lnTo>
                  <a:close/>
                  <a:moveTo>
                    <a:pt x="747" y="1"/>
                  </a:moveTo>
                  <a:cubicBezTo>
                    <a:pt x="335" y="1"/>
                    <a:pt x="0" y="336"/>
                    <a:pt x="0" y="748"/>
                  </a:cubicBezTo>
                  <a:lnTo>
                    <a:pt x="0" y="9046"/>
                  </a:lnTo>
                  <a:cubicBezTo>
                    <a:pt x="0" y="9458"/>
                    <a:pt x="335" y="9793"/>
                    <a:pt x="747" y="9793"/>
                  </a:cubicBezTo>
                  <a:lnTo>
                    <a:pt x="5817" y="9793"/>
                  </a:lnTo>
                  <a:cubicBezTo>
                    <a:pt x="5750" y="10168"/>
                    <a:pt x="5599" y="10886"/>
                    <a:pt x="5356" y="11356"/>
                  </a:cubicBezTo>
                  <a:lnTo>
                    <a:pt x="4212" y="11356"/>
                  </a:lnTo>
                  <a:cubicBezTo>
                    <a:pt x="4092" y="11356"/>
                    <a:pt x="3993" y="11453"/>
                    <a:pt x="3993" y="11574"/>
                  </a:cubicBezTo>
                  <a:cubicBezTo>
                    <a:pt x="3993" y="11694"/>
                    <a:pt x="4092" y="11792"/>
                    <a:pt x="4212" y="11792"/>
                  </a:cubicBezTo>
                  <a:lnTo>
                    <a:pt x="9946" y="11792"/>
                  </a:lnTo>
                  <a:cubicBezTo>
                    <a:pt x="10066" y="11792"/>
                    <a:pt x="10165" y="11694"/>
                    <a:pt x="10165" y="11574"/>
                  </a:cubicBezTo>
                  <a:cubicBezTo>
                    <a:pt x="10165" y="11453"/>
                    <a:pt x="10066" y="11356"/>
                    <a:pt x="9946" y="11356"/>
                  </a:cubicBezTo>
                  <a:lnTo>
                    <a:pt x="8801" y="11356"/>
                  </a:lnTo>
                  <a:cubicBezTo>
                    <a:pt x="8560" y="10886"/>
                    <a:pt x="8409" y="10168"/>
                    <a:pt x="8342" y="9793"/>
                  </a:cubicBezTo>
                  <a:lnTo>
                    <a:pt x="10770" y="9793"/>
                  </a:lnTo>
                  <a:lnTo>
                    <a:pt x="10770" y="11169"/>
                  </a:lnTo>
                  <a:cubicBezTo>
                    <a:pt x="10770" y="11513"/>
                    <a:pt x="11051" y="11792"/>
                    <a:pt x="11395" y="11792"/>
                  </a:cubicBezTo>
                  <a:lnTo>
                    <a:pt x="14287" y="11792"/>
                  </a:lnTo>
                  <a:cubicBezTo>
                    <a:pt x="14631" y="11792"/>
                    <a:pt x="14911" y="11513"/>
                    <a:pt x="14911" y="11169"/>
                  </a:cubicBezTo>
                  <a:lnTo>
                    <a:pt x="14911" y="8155"/>
                  </a:lnTo>
                  <a:cubicBezTo>
                    <a:pt x="14911" y="8035"/>
                    <a:pt x="14813" y="7936"/>
                    <a:pt x="14692" y="7936"/>
                  </a:cubicBezTo>
                  <a:cubicBezTo>
                    <a:pt x="14572" y="7936"/>
                    <a:pt x="14474" y="8035"/>
                    <a:pt x="14474" y="8155"/>
                  </a:cubicBezTo>
                  <a:lnTo>
                    <a:pt x="14474" y="10247"/>
                  </a:lnTo>
                  <a:lnTo>
                    <a:pt x="11208" y="10247"/>
                  </a:lnTo>
                  <a:lnTo>
                    <a:pt x="11208" y="5329"/>
                  </a:lnTo>
                  <a:cubicBezTo>
                    <a:pt x="11208" y="5225"/>
                    <a:pt x="11292" y="5142"/>
                    <a:pt x="11395" y="5142"/>
                  </a:cubicBezTo>
                  <a:lnTo>
                    <a:pt x="14286" y="5142"/>
                  </a:lnTo>
                  <a:cubicBezTo>
                    <a:pt x="14390" y="5142"/>
                    <a:pt x="14474" y="5225"/>
                    <a:pt x="14474" y="5329"/>
                  </a:cubicBezTo>
                  <a:lnTo>
                    <a:pt x="14474" y="7123"/>
                  </a:lnTo>
                  <a:cubicBezTo>
                    <a:pt x="14476" y="7244"/>
                    <a:pt x="14573" y="7341"/>
                    <a:pt x="14693" y="7341"/>
                  </a:cubicBezTo>
                  <a:cubicBezTo>
                    <a:pt x="14814" y="7341"/>
                    <a:pt x="14912" y="7244"/>
                    <a:pt x="14912" y="7123"/>
                  </a:cubicBezTo>
                  <a:lnTo>
                    <a:pt x="14912" y="5329"/>
                  </a:lnTo>
                  <a:cubicBezTo>
                    <a:pt x="14912" y="4985"/>
                    <a:pt x="14633" y="4704"/>
                    <a:pt x="14288" y="4704"/>
                  </a:cubicBezTo>
                  <a:lnTo>
                    <a:pt x="14162" y="4704"/>
                  </a:lnTo>
                  <a:lnTo>
                    <a:pt x="14162" y="748"/>
                  </a:lnTo>
                  <a:cubicBezTo>
                    <a:pt x="14162" y="336"/>
                    <a:pt x="13827" y="1"/>
                    <a:pt x="134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77"/>
            <p:cNvSpPr/>
            <p:nvPr/>
          </p:nvSpPr>
          <p:spPr>
            <a:xfrm>
              <a:off x="5385247" y="3246995"/>
              <a:ext cx="158991" cy="101941"/>
            </a:xfrm>
            <a:custGeom>
              <a:rect b="b" l="l" r="r" t="t"/>
              <a:pathLst>
                <a:path extrusionOk="0" h="3404" w="5309">
                  <a:moveTo>
                    <a:pt x="3357" y="0"/>
                  </a:moveTo>
                  <a:cubicBezTo>
                    <a:pt x="3163" y="0"/>
                    <a:pt x="2972" y="84"/>
                    <a:pt x="2841" y="245"/>
                  </a:cubicBezTo>
                  <a:cubicBezTo>
                    <a:pt x="2648" y="481"/>
                    <a:pt x="2644" y="809"/>
                    <a:pt x="2809" y="1048"/>
                  </a:cubicBezTo>
                  <a:lnTo>
                    <a:pt x="2079" y="1048"/>
                  </a:lnTo>
                  <a:cubicBezTo>
                    <a:pt x="1958" y="1048"/>
                    <a:pt x="1860" y="1145"/>
                    <a:pt x="1860" y="1265"/>
                  </a:cubicBezTo>
                  <a:cubicBezTo>
                    <a:pt x="1860" y="1386"/>
                    <a:pt x="1958" y="1484"/>
                    <a:pt x="2079" y="1484"/>
                  </a:cubicBezTo>
                  <a:lnTo>
                    <a:pt x="3382" y="1484"/>
                  </a:lnTo>
                  <a:cubicBezTo>
                    <a:pt x="3475" y="1484"/>
                    <a:pt x="3557" y="1427"/>
                    <a:pt x="3588" y="1339"/>
                  </a:cubicBezTo>
                  <a:cubicBezTo>
                    <a:pt x="3619" y="1252"/>
                    <a:pt x="3591" y="1154"/>
                    <a:pt x="3519" y="1097"/>
                  </a:cubicBezTo>
                  <a:lnTo>
                    <a:pt x="3212" y="846"/>
                  </a:lnTo>
                  <a:cubicBezTo>
                    <a:pt x="3114" y="766"/>
                    <a:pt x="3099" y="621"/>
                    <a:pt x="3179" y="522"/>
                  </a:cubicBezTo>
                  <a:cubicBezTo>
                    <a:pt x="3224" y="467"/>
                    <a:pt x="3291" y="439"/>
                    <a:pt x="3357" y="439"/>
                  </a:cubicBezTo>
                  <a:cubicBezTo>
                    <a:pt x="3408" y="439"/>
                    <a:pt x="3460" y="456"/>
                    <a:pt x="3502" y="490"/>
                  </a:cubicBezTo>
                  <a:cubicBezTo>
                    <a:pt x="3502" y="490"/>
                    <a:pt x="4786" y="1536"/>
                    <a:pt x="4787" y="1536"/>
                  </a:cubicBezTo>
                  <a:cubicBezTo>
                    <a:pt x="4897" y="1626"/>
                    <a:pt x="4901" y="1802"/>
                    <a:pt x="4784" y="1895"/>
                  </a:cubicBezTo>
                  <a:lnTo>
                    <a:pt x="3500" y="2915"/>
                  </a:lnTo>
                  <a:cubicBezTo>
                    <a:pt x="3447" y="2957"/>
                    <a:pt x="3393" y="2965"/>
                    <a:pt x="3357" y="2965"/>
                  </a:cubicBezTo>
                  <a:cubicBezTo>
                    <a:pt x="3144" y="2965"/>
                    <a:pt x="3046" y="2688"/>
                    <a:pt x="3213" y="2556"/>
                  </a:cubicBezTo>
                  <a:cubicBezTo>
                    <a:pt x="3214" y="2554"/>
                    <a:pt x="3491" y="2335"/>
                    <a:pt x="3491" y="2335"/>
                  </a:cubicBezTo>
                  <a:cubicBezTo>
                    <a:pt x="3565" y="2277"/>
                    <a:pt x="3593" y="2179"/>
                    <a:pt x="3563" y="2091"/>
                  </a:cubicBezTo>
                  <a:cubicBezTo>
                    <a:pt x="3532" y="2003"/>
                    <a:pt x="3448" y="1944"/>
                    <a:pt x="3355" y="1944"/>
                  </a:cubicBezTo>
                  <a:lnTo>
                    <a:pt x="667" y="1944"/>
                  </a:lnTo>
                  <a:cubicBezTo>
                    <a:pt x="541" y="1944"/>
                    <a:pt x="437" y="1841"/>
                    <a:pt x="437" y="1714"/>
                  </a:cubicBezTo>
                  <a:cubicBezTo>
                    <a:pt x="437" y="1588"/>
                    <a:pt x="541" y="1484"/>
                    <a:pt x="667" y="1484"/>
                  </a:cubicBezTo>
                  <a:lnTo>
                    <a:pt x="1076" y="1484"/>
                  </a:lnTo>
                  <a:cubicBezTo>
                    <a:pt x="1197" y="1484"/>
                    <a:pt x="1294" y="1386"/>
                    <a:pt x="1294" y="1265"/>
                  </a:cubicBezTo>
                  <a:cubicBezTo>
                    <a:pt x="1294" y="1145"/>
                    <a:pt x="1197" y="1048"/>
                    <a:pt x="1076" y="1048"/>
                  </a:cubicBezTo>
                  <a:lnTo>
                    <a:pt x="667" y="1048"/>
                  </a:lnTo>
                  <a:cubicBezTo>
                    <a:pt x="300" y="1048"/>
                    <a:pt x="1" y="1347"/>
                    <a:pt x="1" y="1714"/>
                  </a:cubicBezTo>
                  <a:cubicBezTo>
                    <a:pt x="1" y="2082"/>
                    <a:pt x="300" y="2382"/>
                    <a:pt x="667" y="2382"/>
                  </a:cubicBezTo>
                  <a:lnTo>
                    <a:pt x="2791" y="2382"/>
                  </a:lnTo>
                  <a:cubicBezTo>
                    <a:pt x="2647" y="2614"/>
                    <a:pt x="2654" y="2923"/>
                    <a:pt x="2835" y="3151"/>
                  </a:cubicBezTo>
                  <a:cubicBezTo>
                    <a:pt x="2962" y="3310"/>
                    <a:pt x="3152" y="3403"/>
                    <a:pt x="3356" y="3403"/>
                  </a:cubicBezTo>
                  <a:cubicBezTo>
                    <a:pt x="3507" y="3403"/>
                    <a:pt x="3654" y="3352"/>
                    <a:pt x="3772" y="3258"/>
                  </a:cubicBezTo>
                  <a:lnTo>
                    <a:pt x="5056" y="2237"/>
                  </a:lnTo>
                  <a:cubicBezTo>
                    <a:pt x="5215" y="2112"/>
                    <a:pt x="5307" y="1922"/>
                    <a:pt x="5308" y="1719"/>
                  </a:cubicBezTo>
                  <a:cubicBezTo>
                    <a:pt x="5309" y="1514"/>
                    <a:pt x="5219" y="1325"/>
                    <a:pt x="5062" y="1196"/>
                  </a:cubicBezTo>
                  <a:lnTo>
                    <a:pt x="3778" y="150"/>
                  </a:lnTo>
                  <a:cubicBezTo>
                    <a:pt x="3654" y="49"/>
                    <a:pt x="3505" y="0"/>
                    <a:pt x="33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77"/>
            <p:cNvSpPr/>
            <p:nvPr/>
          </p:nvSpPr>
          <p:spPr>
            <a:xfrm>
              <a:off x="5303610" y="3321265"/>
              <a:ext cx="159351" cy="101821"/>
            </a:xfrm>
            <a:custGeom>
              <a:rect b="b" l="l" r="r" t="t"/>
              <a:pathLst>
                <a:path extrusionOk="0" h="3400" w="5321">
                  <a:moveTo>
                    <a:pt x="1954" y="439"/>
                  </a:moveTo>
                  <a:cubicBezTo>
                    <a:pt x="2020" y="439"/>
                    <a:pt x="2087" y="467"/>
                    <a:pt x="2131" y="522"/>
                  </a:cubicBezTo>
                  <a:cubicBezTo>
                    <a:pt x="2212" y="621"/>
                    <a:pt x="2197" y="766"/>
                    <a:pt x="2099" y="846"/>
                  </a:cubicBezTo>
                  <a:lnTo>
                    <a:pt x="1791" y="1097"/>
                  </a:lnTo>
                  <a:cubicBezTo>
                    <a:pt x="1719" y="1155"/>
                    <a:pt x="1692" y="1253"/>
                    <a:pt x="1723" y="1338"/>
                  </a:cubicBezTo>
                  <a:cubicBezTo>
                    <a:pt x="1755" y="1426"/>
                    <a:pt x="1837" y="1484"/>
                    <a:pt x="1928" y="1484"/>
                  </a:cubicBezTo>
                  <a:lnTo>
                    <a:pt x="4652" y="1484"/>
                  </a:lnTo>
                  <a:cubicBezTo>
                    <a:pt x="4779" y="1484"/>
                    <a:pt x="4882" y="1588"/>
                    <a:pt x="4882" y="1714"/>
                  </a:cubicBezTo>
                  <a:cubicBezTo>
                    <a:pt x="4883" y="1841"/>
                    <a:pt x="4780" y="1944"/>
                    <a:pt x="4653" y="1944"/>
                  </a:cubicBezTo>
                  <a:lnTo>
                    <a:pt x="1956" y="1944"/>
                  </a:lnTo>
                  <a:cubicBezTo>
                    <a:pt x="1862" y="1944"/>
                    <a:pt x="1780" y="2003"/>
                    <a:pt x="1748" y="2091"/>
                  </a:cubicBezTo>
                  <a:cubicBezTo>
                    <a:pt x="1718" y="2179"/>
                    <a:pt x="1746" y="2277"/>
                    <a:pt x="1820" y="2335"/>
                  </a:cubicBezTo>
                  <a:lnTo>
                    <a:pt x="2098" y="2555"/>
                  </a:lnTo>
                  <a:cubicBezTo>
                    <a:pt x="2197" y="2634"/>
                    <a:pt x="2213" y="2779"/>
                    <a:pt x="2134" y="2879"/>
                  </a:cubicBezTo>
                  <a:cubicBezTo>
                    <a:pt x="2089" y="2935"/>
                    <a:pt x="2021" y="2965"/>
                    <a:pt x="1953" y="2965"/>
                  </a:cubicBezTo>
                  <a:cubicBezTo>
                    <a:pt x="1903" y="2965"/>
                    <a:pt x="1853" y="2949"/>
                    <a:pt x="1811" y="2915"/>
                  </a:cubicBezTo>
                  <a:lnTo>
                    <a:pt x="526" y="1895"/>
                  </a:lnTo>
                  <a:cubicBezTo>
                    <a:pt x="409" y="1801"/>
                    <a:pt x="409" y="1630"/>
                    <a:pt x="524" y="1536"/>
                  </a:cubicBezTo>
                  <a:cubicBezTo>
                    <a:pt x="525" y="1535"/>
                    <a:pt x="1807" y="490"/>
                    <a:pt x="1808" y="490"/>
                  </a:cubicBezTo>
                  <a:cubicBezTo>
                    <a:pt x="1849" y="456"/>
                    <a:pt x="1901" y="439"/>
                    <a:pt x="1954" y="439"/>
                  </a:cubicBezTo>
                  <a:close/>
                  <a:moveTo>
                    <a:pt x="1953" y="0"/>
                  </a:moveTo>
                  <a:cubicBezTo>
                    <a:pt x="1805" y="0"/>
                    <a:pt x="1656" y="49"/>
                    <a:pt x="1533" y="150"/>
                  </a:cubicBezTo>
                  <a:lnTo>
                    <a:pt x="248" y="1196"/>
                  </a:lnTo>
                  <a:cubicBezTo>
                    <a:pt x="91" y="1325"/>
                    <a:pt x="1" y="1514"/>
                    <a:pt x="2" y="1717"/>
                  </a:cubicBezTo>
                  <a:cubicBezTo>
                    <a:pt x="4" y="1919"/>
                    <a:pt x="95" y="2108"/>
                    <a:pt x="254" y="2235"/>
                  </a:cubicBezTo>
                  <a:lnTo>
                    <a:pt x="1539" y="3255"/>
                  </a:lnTo>
                  <a:cubicBezTo>
                    <a:pt x="1657" y="3348"/>
                    <a:pt x="1804" y="3400"/>
                    <a:pt x="1953" y="3400"/>
                  </a:cubicBezTo>
                  <a:cubicBezTo>
                    <a:pt x="2158" y="3400"/>
                    <a:pt x="2349" y="3309"/>
                    <a:pt x="2476" y="3148"/>
                  </a:cubicBezTo>
                  <a:cubicBezTo>
                    <a:pt x="2657" y="2922"/>
                    <a:pt x="2664" y="2612"/>
                    <a:pt x="2519" y="2379"/>
                  </a:cubicBezTo>
                  <a:lnTo>
                    <a:pt x="4653" y="2379"/>
                  </a:lnTo>
                  <a:cubicBezTo>
                    <a:pt x="5021" y="2379"/>
                    <a:pt x="5321" y="2079"/>
                    <a:pt x="5321" y="1712"/>
                  </a:cubicBezTo>
                  <a:cubicBezTo>
                    <a:pt x="5321" y="1347"/>
                    <a:pt x="5021" y="1048"/>
                    <a:pt x="4653" y="1048"/>
                  </a:cubicBezTo>
                  <a:lnTo>
                    <a:pt x="2502" y="1048"/>
                  </a:lnTo>
                  <a:cubicBezTo>
                    <a:pt x="2667" y="809"/>
                    <a:pt x="2663" y="480"/>
                    <a:pt x="2470" y="245"/>
                  </a:cubicBezTo>
                  <a:cubicBezTo>
                    <a:pt x="2339" y="84"/>
                    <a:pt x="2147" y="0"/>
                    <a:pt x="195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78" name="Google Shape;2678;p77"/>
          <p:cNvGrpSpPr/>
          <p:nvPr/>
        </p:nvGrpSpPr>
        <p:grpSpPr>
          <a:xfrm>
            <a:off x="1723402" y="1344136"/>
            <a:ext cx="298696" cy="446697"/>
            <a:chOff x="4710380" y="3147899"/>
            <a:chExt cx="298696" cy="446697"/>
          </a:xfrm>
        </p:grpSpPr>
        <p:sp>
          <p:nvSpPr>
            <p:cNvPr id="2679" name="Google Shape;2679;p77"/>
            <p:cNvSpPr/>
            <p:nvPr/>
          </p:nvSpPr>
          <p:spPr>
            <a:xfrm>
              <a:off x="4820287" y="3546350"/>
              <a:ext cx="27432" cy="13117"/>
            </a:xfrm>
            <a:custGeom>
              <a:rect b="b" l="l" r="r" t="t"/>
              <a:pathLst>
                <a:path extrusionOk="0" h="438" w="916">
                  <a:moveTo>
                    <a:pt x="220" y="0"/>
                  </a:moveTo>
                  <a:cubicBezTo>
                    <a:pt x="99" y="0"/>
                    <a:pt x="1" y="99"/>
                    <a:pt x="1" y="219"/>
                  </a:cubicBezTo>
                  <a:cubicBezTo>
                    <a:pt x="1" y="339"/>
                    <a:pt x="99" y="438"/>
                    <a:pt x="220" y="438"/>
                  </a:cubicBezTo>
                  <a:lnTo>
                    <a:pt x="697" y="438"/>
                  </a:lnTo>
                  <a:cubicBezTo>
                    <a:pt x="817" y="438"/>
                    <a:pt x="915" y="339"/>
                    <a:pt x="915" y="219"/>
                  </a:cubicBezTo>
                  <a:cubicBezTo>
                    <a:pt x="915" y="99"/>
                    <a:pt x="817" y="0"/>
                    <a:pt x="6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77"/>
            <p:cNvSpPr/>
            <p:nvPr/>
          </p:nvSpPr>
          <p:spPr>
            <a:xfrm>
              <a:off x="4710380" y="3147899"/>
              <a:ext cx="298696" cy="446697"/>
            </a:xfrm>
            <a:custGeom>
              <a:rect b="b" l="l" r="r" t="t"/>
              <a:pathLst>
                <a:path extrusionOk="0" h="14916" w="9974">
                  <a:moveTo>
                    <a:pt x="7185" y="439"/>
                  </a:moveTo>
                  <a:cubicBezTo>
                    <a:pt x="7500" y="439"/>
                    <a:pt x="7762" y="669"/>
                    <a:pt x="7812" y="970"/>
                  </a:cubicBezTo>
                  <a:lnTo>
                    <a:pt x="5634" y="970"/>
                  </a:lnTo>
                  <a:cubicBezTo>
                    <a:pt x="5514" y="970"/>
                    <a:pt x="5416" y="1068"/>
                    <a:pt x="5416" y="1188"/>
                  </a:cubicBezTo>
                  <a:lnTo>
                    <a:pt x="5416" y="3713"/>
                  </a:lnTo>
                  <a:cubicBezTo>
                    <a:pt x="5416" y="3834"/>
                    <a:pt x="5514" y="3931"/>
                    <a:pt x="5634" y="3931"/>
                  </a:cubicBezTo>
                  <a:lnTo>
                    <a:pt x="6391" y="3931"/>
                  </a:lnTo>
                  <a:cubicBezTo>
                    <a:pt x="6512" y="3931"/>
                    <a:pt x="6610" y="3834"/>
                    <a:pt x="6610" y="3713"/>
                  </a:cubicBezTo>
                  <a:cubicBezTo>
                    <a:pt x="6610" y="3593"/>
                    <a:pt x="6512" y="3495"/>
                    <a:pt x="6391" y="3495"/>
                  </a:cubicBezTo>
                  <a:lnTo>
                    <a:pt x="5854" y="3495"/>
                  </a:lnTo>
                  <a:lnTo>
                    <a:pt x="5854" y="1407"/>
                  </a:lnTo>
                  <a:lnTo>
                    <a:pt x="9537" y="1407"/>
                  </a:lnTo>
                  <a:lnTo>
                    <a:pt x="9536" y="3495"/>
                  </a:lnTo>
                  <a:lnTo>
                    <a:pt x="7405" y="3495"/>
                  </a:lnTo>
                  <a:cubicBezTo>
                    <a:pt x="7285" y="3495"/>
                    <a:pt x="7187" y="3593"/>
                    <a:pt x="7187" y="3713"/>
                  </a:cubicBezTo>
                  <a:cubicBezTo>
                    <a:pt x="7187" y="3834"/>
                    <a:pt x="7285" y="3931"/>
                    <a:pt x="7405" y="3931"/>
                  </a:cubicBezTo>
                  <a:lnTo>
                    <a:pt x="7821" y="3931"/>
                  </a:lnTo>
                  <a:lnTo>
                    <a:pt x="7821" y="12133"/>
                  </a:lnTo>
                  <a:lnTo>
                    <a:pt x="2547" y="12133"/>
                  </a:lnTo>
                  <a:cubicBezTo>
                    <a:pt x="2427" y="12133"/>
                    <a:pt x="2329" y="12232"/>
                    <a:pt x="2329" y="12352"/>
                  </a:cubicBezTo>
                  <a:cubicBezTo>
                    <a:pt x="2329" y="12472"/>
                    <a:pt x="2427" y="12571"/>
                    <a:pt x="2547" y="12571"/>
                  </a:cubicBezTo>
                  <a:lnTo>
                    <a:pt x="7821" y="12571"/>
                  </a:lnTo>
                  <a:lnTo>
                    <a:pt x="7821" y="13840"/>
                  </a:lnTo>
                  <a:cubicBezTo>
                    <a:pt x="7821" y="14193"/>
                    <a:pt x="7535" y="14477"/>
                    <a:pt x="7185" y="14477"/>
                  </a:cubicBezTo>
                  <a:lnTo>
                    <a:pt x="1076" y="14477"/>
                  </a:lnTo>
                  <a:cubicBezTo>
                    <a:pt x="724" y="14477"/>
                    <a:pt x="439" y="14190"/>
                    <a:pt x="439" y="13840"/>
                  </a:cubicBezTo>
                  <a:lnTo>
                    <a:pt x="439" y="12571"/>
                  </a:lnTo>
                  <a:lnTo>
                    <a:pt x="1527" y="12571"/>
                  </a:lnTo>
                  <a:cubicBezTo>
                    <a:pt x="1647" y="12571"/>
                    <a:pt x="1746" y="12472"/>
                    <a:pt x="1746" y="12352"/>
                  </a:cubicBezTo>
                  <a:cubicBezTo>
                    <a:pt x="1746" y="12232"/>
                    <a:pt x="1647" y="12133"/>
                    <a:pt x="1527" y="12133"/>
                  </a:cubicBezTo>
                  <a:lnTo>
                    <a:pt x="439" y="12133"/>
                  </a:lnTo>
                  <a:lnTo>
                    <a:pt x="439" y="1076"/>
                  </a:lnTo>
                  <a:cubicBezTo>
                    <a:pt x="439" y="724"/>
                    <a:pt x="725" y="439"/>
                    <a:pt x="1076" y="439"/>
                  </a:cubicBezTo>
                  <a:close/>
                  <a:moveTo>
                    <a:pt x="1075" y="1"/>
                  </a:moveTo>
                  <a:cubicBezTo>
                    <a:pt x="483" y="1"/>
                    <a:pt x="0" y="483"/>
                    <a:pt x="0" y="1076"/>
                  </a:cubicBezTo>
                  <a:lnTo>
                    <a:pt x="0" y="13840"/>
                  </a:lnTo>
                  <a:cubicBezTo>
                    <a:pt x="0" y="14432"/>
                    <a:pt x="483" y="14916"/>
                    <a:pt x="1075" y="14916"/>
                  </a:cubicBezTo>
                  <a:lnTo>
                    <a:pt x="7184" y="14916"/>
                  </a:lnTo>
                  <a:cubicBezTo>
                    <a:pt x="7776" y="14916"/>
                    <a:pt x="8258" y="14432"/>
                    <a:pt x="8258" y="13840"/>
                  </a:cubicBezTo>
                  <a:lnTo>
                    <a:pt x="8258" y="3931"/>
                  </a:lnTo>
                  <a:lnTo>
                    <a:pt x="9754" y="3931"/>
                  </a:lnTo>
                  <a:cubicBezTo>
                    <a:pt x="9875" y="3931"/>
                    <a:pt x="9973" y="3832"/>
                    <a:pt x="9973" y="3712"/>
                  </a:cubicBezTo>
                  <a:lnTo>
                    <a:pt x="9973" y="1188"/>
                  </a:lnTo>
                  <a:cubicBezTo>
                    <a:pt x="9973" y="1067"/>
                    <a:pt x="9875" y="970"/>
                    <a:pt x="9754" y="970"/>
                  </a:cubicBezTo>
                  <a:lnTo>
                    <a:pt x="8253" y="970"/>
                  </a:lnTo>
                  <a:cubicBezTo>
                    <a:pt x="8200" y="428"/>
                    <a:pt x="7740" y="1"/>
                    <a:pt x="71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77"/>
            <p:cNvSpPr/>
            <p:nvPr/>
          </p:nvSpPr>
          <p:spPr>
            <a:xfrm>
              <a:off x="4926002" y="3194407"/>
              <a:ext cx="31056" cy="53816"/>
            </a:xfrm>
            <a:custGeom>
              <a:rect b="b" l="l" r="r" t="t"/>
              <a:pathLst>
                <a:path extrusionOk="0" h="1797" w="1037">
                  <a:moveTo>
                    <a:pt x="788" y="1"/>
                  </a:moveTo>
                  <a:cubicBezTo>
                    <a:pt x="701" y="1"/>
                    <a:pt x="619" y="53"/>
                    <a:pt x="585" y="139"/>
                  </a:cubicBezTo>
                  <a:lnTo>
                    <a:pt x="44" y="1498"/>
                  </a:lnTo>
                  <a:cubicBezTo>
                    <a:pt x="0" y="1609"/>
                    <a:pt x="55" y="1736"/>
                    <a:pt x="168" y="1780"/>
                  </a:cubicBezTo>
                  <a:cubicBezTo>
                    <a:pt x="194" y="1791"/>
                    <a:pt x="221" y="1796"/>
                    <a:pt x="248" y="1796"/>
                  </a:cubicBezTo>
                  <a:cubicBezTo>
                    <a:pt x="335" y="1796"/>
                    <a:pt x="418" y="1744"/>
                    <a:pt x="451" y="1659"/>
                  </a:cubicBezTo>
                  <a:lnTo>
                    <a:pt x="991" y="300"/>
                  </a:lnTo>
                  <a:cubicBezTo>
                    <a:pt x="1036" y="188"/>
                    <a:pt x="981" y="60"/>
                    <a:pt x="869" y="16"/>
                  </a:cubicBezTo>
                  <a:cubicBezTo>
                    <a:pt x="842" y="6"/>
                    <a:pt x="815" y="1"/>
                    <a:pt x="7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77"/>
            <p:cNvSpPr/>
            <p:nvPr/>
          </p:nvSpPr>
          <p:spPr>
            <a:xfrm>
              <a:off x="4959543" y="3196384"/>
              <a:ext cx="25306" cy="49893"/>
            </a:xfrm>
            <a:custGeom>
              <a:rect b="b" l="l" r="r" t="t"/>
              <a:pathLst>
                <a:path extrusionOk="0" h="1666" w="845">
                  <a:moveTo>
                    <a:pt x="251" y="0"/>
                  </a:moveTo>
                  <a:cubicBezTo>
                    <a:pt x="213" y="0"/>
                    <a:pt x="175" y="10"/>
                    <a:pt x="140" y="31"/>
                  </a:cubicBezTo>
                  <a:cubicBezTo>
                    <a:pt x="36" y="94"/>
                    <a:pt x="4" y="227"/>
                    <a:pt x="65" y="331"/>
                  </a:cubicBezTo>
                  <a:lnTo>
                    <a:pt x="362" y="823"/>
                  </a:lnTo>
                  <a:lnTo>
                    <a:pt x="64" y="1338"/>
                  </a:lnTo>
                  <a:cubicBezTo>
                    <a:pt x="1" y="1441"/>
                    <a:pt x="36" y="1574"/>
                    <a:pt x="141" y="1635"/>
                  </a:cubicBezTo>
                  <a:cubicBezTo>
                    <a:pt x="175" y="1655"/>
                    <a:pt x="213" y="1665"/>
                    <a:pt x="251" y="1665"/>
                  </a:cubicBezTo>
                  <a:cubicBezTo>
                    <a:pt x="326" y="1665"/>
                    <a:pt x="400" y="1625"/>
                    <a:pt x="440" y="1556"/>
                  </a:cubicBezTo>
                  <a:lnTo>
                    <a:pt x="805" y="930"/>
                  </a:lnTo>
                  <a:cubicBezTo>
                    <a:pt x="844" y="861"/>
                    <a:pt x="843" y="776"/>
                    <a:pt x="802" y="708"/>
                  </a:cubicBezTo>
                  <a:lnTo>
                    <a:pt x="439" y="106"/>
                  </a:lnTo>
                  <a:cubicBezTo>
                    <a:pt x="398" y="38"/>
                    <a:pt x="325" y="0"/>
                    <a:pt x="2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77"/>
            <p:cNvSpPr/>
            <p:nvPr/>
          </p:nvSpPr>
          <p:spPr>
            <a:xfrm>
              <a:off x="4896863" y="3196324"/>
              <a:ext cx="25246" cy="49952"/>
            </a:xfrm>
            <a:custGeom>
              <a:rect b="b" l="l" r="r" t="t"/>
              <a:pathLst>
                <a:path extrusionOk="0" h="1668" w="843">
                  <a:moveTo>
                    <a:pt x="593" y="0"/>
                  </a:moveTo>
                  <a:cubicBezTo>
                    <a:pt x="518" y="0"/>
                    <a:pt x="446" y="38"/>
                    <a:pt x="405" y="106"/>
                  </a:cubicBezTo>
                  <a:lnTo>
                    <a:pt x="42" y="708"/>
                  </a:lnTo>
                  <a:cubicBezTo>
                    <a:pt x="1" y="776"/>
                    <a:pt x="0" y="861"/>
                    <a:pt x="41" y="931"/>
                  </a:cubicBezTo>
                  <a:lnTo>
                    <a:pt x="402" y="1558"/>
                  </a:lnTo>
                  <a:cubicBezTo>
                    <a:pt x="442" y="1627"/>
                    <a:pt x="515" y="1667"/>
                    <a:pt x="591" y="1667"/>
                  </a:cubicBezTo>
                  <a:cubicBezTo>
                    <a:pt x="628" y="1667"/>
                    <a:pt x="666" y="1658"/>
                    <a:pt x="701" y="1637"/>
                  </a:cubicBezTo>
                  <a:cubicBezTo>
                    <a:pt x="806" y="1576"/>
                    <a:pt x="841" y="1443"/>
                    <a:pt x="781" y="1339"/>
                  </a:cubicBezTo>
                  <a:lnTo>
                    <a:pt x="483" y="823"/>
                  </a:lnTo>
                  <a:lnTo>
                    <a:pt x="780" y="331"/>
                  </a:lnTo>
                  <a:cubicBezTo>
                    <a:pt x="842" y="228"/>
                    <a:pt x="808" y="93"/>
                    <a:pt x="705" y="32"/>
                  </a:cubicBezTo>
                  <a:cubicBezTo>
                    <a:pt x="670" y="10"/>
                    <a:pt x="631" y="0"/>
                    <a:pt x="5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77"/>
            <p:cNvSpPr/>
            <p:nvPr/>
          </p:nvSpPr>
          <p:spPr>
            <a:xfrm>
              <a:off x="4819988" y="3244300"/>
              <a:ext cx="33032" cy="13117"/>
            </a:xfrm>
            <a:custGeom>
              <a:rect b="b" l="l" r="r" t="t"/>
              <a:pathLst>
                <a:path extrusionOk="0" h="438" w="1103">
                  <a:moveTo>
                    <a:pt x="219" y="0"/>
                  </a:moveTo>
                  <a:cubicBezTo>
                    <a:pt x="99" y="0"/>
                    <a:pt x="0" y="99"/>
                    <a:pt x="0" y="219"/>
                  </a:cubicBezTo>
                  <a:cubicBezTo>
                    <a:pt x="0" y="339"/>
                    <a:pt x="99" y="438"/>
                    <a:pt x="219" y="438"/>
                  </a:cubicBezTo>
                  <a:lnTo>
                    <a:pt x="884" y="438"/>
                  </a:lnTo>
                  <a:cubicBezTo>
                    <a:pt x="1004" y="438"/>
                    <a:pt x="1102" y="339"/>
                    <a:pt x="1102" y="219"/>
                  </a:cubicBezTo>
                  <a:cubicBezTo>
                    <a:pt x="1102" y="99"/>
                    <a:pt x="1005" y="0"/>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77"/>
            <p:cNvSpPr/>
            <p:nvPr/>
          </p:nvSpPr>
          <p:spPr>
            <a:xfrm>
              <a:off x="4760692" y="3244300"/>
              <a:ext cx="48994" cy="13117"/>
            </a:xfrm>
            <a:custGeom>
              <a:rect b="b" l="l" r="r" t="t"/>
              <a:pathLst>
                <a:path extrusionOk="0" h="438" w="1636">
                  <a:moveTo>
                    <a:pt x="219" y="0"/>
                  </a:moveTo>
                  <a:cubicBezTo>
                    <a:pt x="98" y="0"/>
                    <a:pt x="1" y="99"/>
                    <a:pt x="1" y="219"/>
                  </a:cubicBezTo>
                  <a:cubicBezTo>
                    <a:pt x="1" y="339"/>
                    <a:pt x="98" y="438"/>
                    <a:pt x="219" y="438"/>
                  </a:cubicBezTo>
                  <a:lnTo>
                    <a:pt x="1417" y="438"/>
                  </a:lnTo>
                  <a:cubicBezTo>
                    <a:pt x="1538" y="438"/>
                    <a:pt x="1635" y="339"/>
                    <a:pt x="1635" y="219"/>
                  </a:cubicBezTo>
                  <a:cubicBezTo>
                    <a:pt x="1635" y="99"/>
                    <a:pt x="1538" y="0"/>
                    <a:pt x="14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77"/>
            <p:cNvSpPr/>
            <p:nvPr/>
          </p:nvSpPr>
          <p:spPr>
            <a:xfrm>
              <a:off x="4776654" y="3214741"/>
              <a:ext cx="76366" cy="13087"/>
            </a:xfrm>
            <a:custGeom>
              <a:rect b="b" l="l" r="r" t="t"/>
              <a:pathLst>
                <a:path extrusionOk="0" h="437" w="2550">
                  <a:moveTo>
                    <a:pt x="218" y="1"/>
                  </a:moveTo>
                  <a:cubicBezTo>
                    <a:pt x="98" y="1"/>
                    <a:pt x="0" y="98"/>
                    <a:pt x="0" y="218"/>
                  </a:cubicBezTo>
                  <a:cubicBezTo>
                    <a:pt x="0" y="339"/>
                    <a:pt x="98" y="437"/>
                    <a:pt x="218" y="437"/>
                  </a:cubicBezTo>
                  <a:lnTo>
                    <a:pt x="2331" y="437"/>
                  </a:lnTo>
                  <a:cubicBezTo>
                    <a:pt x="2451" y="437"/>
                    <a:pt x="2549" y="339"/>
                    <a:pt x="2549" y="218"/>
                  </a:cubicBezTo>
                  <a:cubicBezTo>
                    <a:pt x="2549" y="98"/>
                    <a:pt x="2452" y="1"/>
                    <a:pt x="23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77"/>
            <p:cNvSpPr/>
            <p:nvPr/>
          </p:nvSpPr>
          <p:spPr>
            <a:xfrm>
              <a:off x="4819988" y="3185123"/>
              <a:ext cx="33032" cy="13117"/>
            </a:xfrm>
            <a:custGeom>
              <a:rect b="b" l="l" r="r" t="t"/>
              <a:pathLst>
                <a:path extrusionOk="0" h="438" w="1103">
                  <a:moveTo>
                    <a:pt x="219" y="1"/>
                  </a:moveTo>
                  <a:cubicBezTo>
                    <a:pt x="99" y="1"/>
                    <a:pt x="0" y="98"/>
                    <a:pt x="0" y="218"/>
                  </a:cubicBezTo>
                  <a:cubicBezTo>
                    <a:pt x="0" y="339"/>
                    <a:pt x="99" y="437"/>
                    <a:pt x="219" y="437"/>
                  </a:cubicBezTo>
                  <a:lnTo>
                    <a:pt x="884" y="437"/>
                  </a:lnTo>
                  <a:cubicBezTo>
                    <a:pt x="1004" y="437"/>
                    <a:pt x="1102" y="339"/>
                    <a:pt x="1102" y="218"/>
                  </a:cubicBezTo>
                  <a:cubicBezTo>
                    <a:pt x="1102" y="98"/>
                    <a:pt x="1004" y="1"/>
                    <a:pt x="8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77"/>
            <p:cNvSpPr/>
            <p:nvPr/>
          </p:nvSpPr>
          <p:spPr>
            <a:xfrm>
              <a:off x="4744101" y="3185123"/>
              <a:ext cx="65555" cy="13117"/>
            </a:xfrm>
            <a:custGeom>
              <a:rect b="b" l="l" r="r" t="t"/>
              <a:pathLst>
                <a:path extrusionOk="0" h="438" w="2189">
                  <a:moveTo>
                    <a:pt x="219" y="1"/>
                  </a:moveTo>
                  <a:cubicBezTo>
                    <a:pt x="98" y="1"/>
                    <a:pt x="0" y="98"/>
                    <a:pt x="0" y="218"/>
                  </a:cubicBezTo>
                  <a:cubicBezTo>
                    <a:pt x="0" y="339"/>
                    <a:pt x="98" y="437"/>
                    <a:pt x="219" y="437"/>
                  </a:cubicBezTo>
                  <a:lnTo>
                    <a:pt x="1969" y="437"/>
                  </a:lnTo>
                  <a:cubicBezTo>
                    <a:pt x="2090" y="437"/>
                    <a:pt x="2188" y="339"/>
                    <a:pt x="2188" y="218"/>
                  </a:cubicBezTo>
                  <a:cubicBezTo>
                    <a:pt x="2188" y="98"/>
                    <a:pt x="2090" y="1"/>
                    <a:pt x="19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77"/>
            <p:cNvSpPr/>
            <p:nvPr/>
          </p:nvSpPr>
          <p:spPr>
            <a:xfrm>
              <a:off x="4742334" y="3283710"/>
              <a:ext cx="183428" cy="85740"/>
            </a:xfrm>
            <a:custGeom>
              <a:rect b="b" l="l" r="r" t="t"/>
              <a:pathLst>
                <a:path extrusionOk="0" h="2863" w="6125">
                  <a:moveTo>
                    <a:pt x="4837" y="437"/>
                  </a:moveTo>
                  <a:lnTo>
                    <a:pt x="3063" y="1194"/>
                  </a:lnTo>
                  <a:lnTo>
                    <a:pt x="1290" y="437"/>
                  </a:lnTo>
                  <a:close/>
                  <a:moveTo>
                    <a:pt x="437" y="550"/>
                  </a:moveTo>
                  <a:lnTo>
                    <a:pt x="2504" y="1431"/>
                  </a:lnTo>
                  <a:lnTo>
                    <a:pt x="437" y="2313"/>
                  </a:lnTo>
                  <a:lnTo>
                    <a:pt x="437" y="550"/>
                  </a:lnTo>
                  <a:close/>
                  <a:moveTo>
                    <a:pt x="5688" y="550"/>
                  </a:moveTo>
                  <a:lnTo>
                    <a:pt x="5688" y="2313"/>
                  </a:lnTo>
                  <a:lnTo>
                    <a:pt x="3619" y="1431"/>
                  </a:lnTo>
                  <a:lnTo>
                    <a:pt x="5688" y="550"/>
                  </a:lnTo>
                  <a:close/>
                  <a:moveTo>
                    <a:pt x="3062" y="1670"/>
                  </a:moveTo>
                  <a:lnTo>
                    <a:pt x="4836" y="2425"/>
                  </a:lnTo>
                  <a:lnTo>
                    <a:pt x="1289" y="2425"/>
                  </a:lnTo>
                  <a:lnTo>
                    <a:pt x="3062" y="1670"/>
                  </a:lnTo>
                  <a:close/>
                  <a:moveTo>
                    <a:pt x="218" y="1"/>
                  </a:moveTo>
                  <a:cubicBezTo>
                    <a:pt x="98" y="1"/>
                    <a:pt x="1" y="99"/>
                    <a:pt x="1" y="219"/>
                  </a:cubicBezTo>
                  <a:lnTo>
                    <a:pt x="1" y="2644"/>
                  </a:lnTo>
                  <a:cubicBezTo>
                    <a:pt x="1" y="2764"/>
                    <a:pt x="98" y="2862"/>
                    <a:pt x="218" y="2862"/>
                  </a:cubicBezTo>
                  <a:lnTo>
                    <a:pt x="5907" y="2862"/>
                  </a:lnTo>
                  <a:cubicBezTo>
                    <a:pt x="6028" y="2862"/>
                    <a:pt x="6125" y="2764"/>
                    <a:pt x="6125" y="2644"/>
                  </a:cubicBezTo>
                  <a:lnTo>
                    <a:pt x="6125" y="219"/>
                  </a:lnTo>
                  <a:cubicBezTo>
                    <a:pt x="6125" y="99"/>
                    <a:pt x="6028" y="1"/>
                    <a:pt x="59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77"/>
            <p:cNvSpPr/>
            <p:nvPr/>
          </p:nvSpPr>
          <p:spPr>
            <a:xfrm>
              <a:off x="4742334" y="3395714"/>
              <a:ext cx="23629" cy="13087"/>
            </a:xfrm>
            <a:custGeom>
              <a:rect b="b" l="l" r="r" t="t"/>
              <a:pathLst>
                <a:path extrusionOk="0" h="437" w="789">
                  <a:moveTo>
                    <a:pt x="218" y="0"/>
                  </a:moveTo>
                  <a:cubicBezTo>
                    <a:pt x="98" y="0"/>
                    <a:pt x="1" y="98"/>
                    <a:pt x="1" y="218"/>
                  </a:cubicBezTo>
                  <a:cubicBezTo>
                    <a:pt x="1" y="338"/>
                    <a:pt x="98" y="437"/>
                    <a:pt x="218" y="437"/>
                  </a:cubicBezTo>
                  <a:lnTo>
                    <a:pt x="571" y="437"/>
                  </a:lnTo>
                  <a:cubicBezTo>
                    <a:pt x="691" y="437"/>
                    <a:pt x="788" y="338"/>
                    <a:pt x="788" y="218"/>
                  </a:cubicBezTo>
                  <a:cubicBezTo>
                    <a:pt x="788" y="98"/>
                    <a:pt x="691" y="0"/>
                    <a:pt x="5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77"/>
            <p:cNvSpPr/>
            <p:nvPr/>
          </p:nvSpPr>
          <p:spPr>
            <a:xfrm>
              <a:off x="4842448" y="3395744"/>
              <a:ext cx="23629" cy="13087"/>
            </a:xfrm>
            <a:custGeom>
              <a:rect b="b" l="l" r="r" t="t"/>
              <a:pathLst>
                <a:path extrusionOk="0" h="437" w="789">
                  <a:moveTo>
                    <a:pt x="218" y="0"/>
                  </a:moveTo>
                  <a:cubicBezTo>
                    <a:pt x="98" y="0"/>
                    <a:pt x="1" y="99"/>
                    <a:pt x="1" y="219"/>
                  </a:cubicBezTo>
                  <a:cubicBezTo>
                    <a:pt x="1" y="339"/>
                    <a:pt x="98" y="437"/>
                    <a:pt x="218" y="437"/>
                  </a:cubicBezTo>
                  <a:lnTo>
                    <a:pt x="571" y="437"/>
                  </a:lnTo>
                  <a:cubicBezTo>
                    <a:pt x="691" y="437"/>
                    <a:pt x="789" y="339"/>
                    <a:pt x="789" y="219"/>
                  </a:cubicBezTo>
                  <a:cubicBezTo>
                    <a:pt x="789" y="99"/>
                    <a:pt x="691" y="0"/>
                    <a:pt x="5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77"/>
            <p:cNvSpPr/>
            <p:nvPr/>
          </p:nvSpPr>
          <p:spPr>
            <a:xfrm>
              <a:off x="4867275" y="3481723"/>
              <a:ext cx="23659" cy="13087"/>
            </a:xfrm>
            <a:custGeom>
              <a:rect b="b" l="l" r="r" t="t"/>
              <a:pathLst>
                <a:path extrusionOk="0" h="437" w="790">
                  <a:moveTo>
                    <a:pt x="219" y="1"/>
                  </a:moveTo>
                  <a:cubicBezTo>
                    <a:pt x="99" y="1"/>
                    <a:pt x="0" y="98"/>
                    <a:pt x="0" y="218"/>
                  </a:cubicBezTo>
                  <a:cubicBezTo>
                    <a:pt x="0" y="339"/>
                    <a:pt x="99" y="437"/>
                    <a:pt x="219" y="437"/>
                  </a:cubicBezTo>
                  <a:lnTo>
                    <a:pt x="571" y="437"/>
                  </a:lnTo>
                  <a:cubicBezTo>
                    <a:pt x="691" y="437"/>
                    <a:pt x="789" y="339"/>
                    <a:pt x="789" y="218"/>
                  </a:cubicBezTo>
                  <a:cubicBezTo>
                    <a:pt x="789" y="98"/>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77"/>
            <p:cNvSpPr/>
            <p:nvPr/>
          </p:nvSpPr>
          <p:spPr>
            <a:xfrm>
              <a:off x="4780128" y="3395744"/>
              <a:ext cx="51540" cy="13087"/>
            </a:xfrm>
            <a:custGeom>
              <a:rect b="b" l="l" r="r" t="t"/>
              <a:pathLst>
                <a:path extrusionOk="0" h="437" w="1721">
                  <a:moveTo>
                    <a:pt x="219" y="0"/>
                  </a:moveTo>
                  <a:cubicBezTo>
                    <a:pt x="99" y="0"/>
                    <a:pt x="0" y="99"/>
                    <a:pt x="0" y="219"/>
                  </a:cubicBezTo>
                  <a:cubicBezTo>
                    <a:pt x="0" y="339"/>
                    <a:pt x="99" y="437"/>
                    <a:pt x="219" y="437"/>
                  </a:cubicBezTo>
                  <a:lnTo>
                    <a:pt x="1502" y="437"/>
                  </a:lnTo>
                  <a:cubicBezTo>
                    <a:pt x="1622" y="437"/>
                    <a:pt x="1721" y="339"/>
                    <a:pt x="1721" y="219"/>
                  </a:cubicBezTo>
                  <a:cubicBezTo>
                    <a:pt x="1721" y="99"/>
                    <a:pt x="1622" y="0"/>
                    <a:pt x="150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77"/>
            <p:cNvSpPr/>
            <p:nvPr/>
          </p:nvSpPr>
          <p:spPr>
            <a:xfrm>
              <a:off x="4742334" y="3424374"/>
              <a:ext cx="23629" cy="13117"/>
            </a:xfrm>
            <a:custGeom>
              <a:rect b="b" l="l" r="r" t="t"/>
              <a:pathLst>
                <a:path extrusionOk="0" h="438" w="789">
                  <a:moveTo>
                    <a:pt x="218" y="1"/>
                  </a:moveTo>
                  <a:cubicBezTo>
                    <a:pt x="98" y="1"/>
                    <a:pt x="1" y="98"/>
                    <a:pt x="1" y="218"/>
                  </a:cubicBezTo>
                  <a:cubicBezTo>
                    <a:pt x="1" y="339"/>
                    <a:pt x="98" y="437"/>
                    <a:pt x="218" y="437"/>
                  </a:cubicBezTo>
                  <a:lnTo>
                    <a:pt x="571" y="437"/>
                  </a:lnTo>
                  <a:cubicBezTo>
                    <a:pt x="691" y="437"/>
                    <a:pt x="788" y="339"/>
                    <a:pt x="788" y="218"/>
                  </a:cubicBezTo>
                  <a:cubicBezTo>
                    <a:pt x="788" y="98"/>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77"/>
            <p:cNvSpPr/>
            <p:nvPr/>
          </p:nvSpPr>
          <p:spPr>
            <a:xfrm>
              <a:off x="4780128" y="3424374"/>
              <a:ext cx="51540" cy="13117"/>
            </a:xfrm>
            <a:custGeom>
              <a:rect b="b" l="l" r="r" t="t"/>
              <a:pathLst>
                <a:path extrusionOk="0" h="438" w="1721">
                  <a:moveTo>
                    <a:pt x="218" y="1"/>
                  </a:moveTo>
                  <a:cubicBezTo>
                    <a:pt x="98" y="1"/>
                    <a:pt x="0" y="98"/>
                    <a:pt x="0" y="218"/>
                  </a:cubicBezTo>
                  <a:cubicBezTo>
                    <a:pt x="0" y="339"/>
                    <a:pt x="98" y="437"/>
                    <a:pt x="218" y="437"/>
                  </a:cubicBezTo>
                  <a:lnTo>
                    <a:pt x="1502" y="437"/>
                  </a:lnTo>
                  <a:cubicBezTo>
                    <a:pt x="1622" y="437"/>
                    <a:pt x="1721" y="341"/>
                    <a:pt x="1721" y="218"/>
                  </a:cubicBezTo>
                  <a:cubicBezTo>
                    <a:pt x="1721" y="98"/>
                    <a:pt x="1622" y="1"/>
                    <a:pt x="15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77"/>
            <p:cNvSpPr/>
            <p:nvPr/>
          </p:nvSpPr>
          <p:spPr>
            <a:xfrm>
              <a:off x="4853289" y="3424374"/>
              <a:ext cx="72443" cy="13117"/>
            </a:xfrm>
            <a:custGeom>
              <a:rect b="b" l="l" r="r" t="t"/>
              <a:pathLst>
                <a:path extrusionOk="0" h="438" w="2419">
                  <a:moveTo>
                    <a:pt x="219" y="1"/>
                  </a:moveTo>
                  <a:cubicBezTo>
                    <a:pt x="98" y="1"/>
                    <a:pt x="1" y="98"/>
                    <a:pt x="1" y="218"/>
                  </a:cubicBezTo>
                  <a:cubicBezTo>
                    <a:pt x="1" y="339"/>
                    <a:pt x="98" y="437"/>
                    <a:pt x="219" y="437"/>
                  </a:cubicBezTo>
                  <a:lnTo>
                    <a:pt x="2200" y="437"/>
                  </a:lnTo>
                  <a:cubicBezTo>
                    <a:pt x="2320" y="437"/>
                    <a:pt x="2419" y="339"/>
                    <a:pt x="2419" y="218"/>
                  </a:cubicBezTo>
                  <a:cubicBezTo>
                    <a:pt x="2419" y="98"/>
                    <a:pt x="2323" y="1"/>
                    <a:pt x="220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77"/>
            <p:cNvSpPr/>
            <p:nvPr/>
          </p:nvSpPr>
          <p:spPr>
            <a:xfrm>
              <a:off x="4742334" y="3453064"/>
              <a:ext cx="23629" cy="13087"/>
            </a:xfrm>
            <a:custGeom>
              <a:rect b="b" l="l" r="r" t="t"/>
              <a:pathLst>
                <a:path extrusionOk="0" h="437" w="789">
                  <a:moveTo>
                    <a:pt x="218" y="0"/>
                  </a:moveTo>
                  <a:cubicBezTo>
                    <a:pt x="98" y="0"/>
                    <a:pt x="1" y="98"/>
                    <a:pt x="1" y="218"/>
                  </a:cubicBezTo>
                  <a:cubicBezTo>
                    <a:pt x="1" y="338"/>
                    <a:pt x="98" y="437"/>
                    <a:pt x="218" y="437"/>
                  </a:cubicBezTo>
                  <a:lnTo>
                    <a:pt x="571" y="437"/>
                  </a:lnTo>
                  <a:cubicBezTo>
                    <a:pt x="691" y="437"/>
                    <a:pt x="788" y="338"/>
                    <a:pt x="788" y="218"/>
                  </a:cubicBezTo>
                  <a:cubicBezTo>
                    <a:pt x="788" y="98"/>
                    <a:pt x="691" y="0"/>
                    <a:pt x="5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77"/>
            <p:cNvSpPr/>
            <p:nvPr/>
          </p:nvSpPr>
          <p:spPr>
            <a:xfrm>
              <a:off x="4799294" y="3453064"/>
              <a:ext cx="126438" cy="13087"/>
            </a:xfrm>
            <a:custGeom>
              <a:rect b="b" l="l" r="r" t="t"/>
              <a:pathLst>
                <a:path extrusionOk="0" h="437" w="4222">
                  <a:moveTo>
                    <a:pt x="220" y="0"/>
                  </a:moveTo>
                  <a:cubicBezTo>
                    <a:pt x="99" y="0"/>
                    <a:pt x="1" y="98"/>
                    <a:pt x="1" y="218"/>
                  </a:cubicBezTo>
                  <a:cubicBezTo>
                    <a:pt x="1" y="338"/>
                    <a:pt x="99" y="437"/>
                    <a:pt x="220" y="437"/>
                  </a:cubicBezTo>
                  <a:lnTo>
                    <a:pt x="4003" y="437"/>
                  </a:lnTo>
                  <a:cubicBezTo>
                    <a:pt x="4123" y="437"/>
                    <a:pt x="4222" y="338"/>
                    <a:pt x="4222" y="218"/>
                  </a:cubicBezTo>
                  <a:cubicBezTo>
                    <a:pt x="4222" y="98"/>
                    <a:pt x="4126" y="0"/>
                    <a:pt x="40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77"/>
            <p:cNvSpPr/>
            <p:nvPr/>
          </p:nvSpPr>
          <p:spPr>
            <a:xfrm>
              <a:off x="4742334" y="3481723"/>
              <a:ext cx="23629" cy="13087"/>
            </a:xfrm>
            <a:custGeom>
              <a:rect b="b" l="l" r="r" t="t"/>
              <a:pathLst>
                <a:path extrusionOk="0" h="437" w="789">
                  <a:moveTo>
                    <a:pt x="218" y="1"/>
                  </a:moveTo>
                  <a:cubicBezTo>
                    <a:pt x="98" y="1"/>
                    <a:pt x="1" y="98"/>
                    <a:pt x="1" y="218"/>
                  </a:cubicBezTo>
                  <a:cubicBezTo>
                    <a:pt x="1" y="339"/>
                    <a:pt x="98" y="437"/>
                    <a:pt x="218" y="437"/>
                  </a:cubicBezTo>
                  <a:lnTo>
                    <a:pt x="571" y="437"/>
                  </a:lnTo>
                  <a:cubicBezTo>
                    <a:pt x="691" y="437"/>
                    <a:pt x="788" y="339"/>
                    <a:pt x="788" y="218"/>
                  </a:cubicBezTo>
                  <a:cubicBezTo>
                    <a:pt x="788" y="98"/>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77"/>
            <p:cNvSpPr/>
            <p:nvPr/>
          </p:nvSpPr>
          <p:spPr>
            <a:xfrm>
              <a:off x="4796269" y="3481723"/>
              <a:ext cx="53366" cy="13087"/>
            </a:xfrm>
            <a:custGeom>
              <a:rect b="b" l="l" r="r" t="t"/>
              <a:pathLst>
                <a:path extrusionOk="0" h="437" w="1782">
                  <a:moveTo>
                    <a:pt x="219" y="1"/>
                  </a:moveTo>
                  <a:cubicBezTo>
                    <a:pt x="99" y="1"/>
                    <a:pt x="0" y="98"/>
                    <a:pt x="0" y="218"/>
                  </a:cubicBezTo>
                  <a:cubicBezTo>
                    <a:pt x="0" y="339"/>
                    <a:pt x="99" y="437"/>
                    <a:pt x="219" y="437"/>
                  </a:cubicBezTo>
                  <a:lnTo>
                    <a:pt x="1564" y="437"/>
                  </a:lnTo>
                  <a:cubicBezTo>
                    <a:pt x="1684" y="437"/>
                    <a:pt x="1781" y="339"/>
                    <a:pt x="1781" y="218"/>
                  </a:cubicBezTo>
                  <a:cubicBezTo>
                    <a:pt x="1781" y="98"/>
                    <a:pt x="1683" y="1"/>
                    <a:pt x="15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01" name="Google Shape;2701;p77"/>
          <p:cNvGrpSpPr/>
          <p:nvPr/>
        </p:nvGrpSpPr>
        <p:grpSpPr>
          <a:xfrm>
            <a:off x="5688933" y="3176186"/>
            <a:ext cx="446637" cy="378746"/>
            <a:chOff x="6362883" y="3756911"/>
            <a:chExt cx="446637" cy="378746"/>
          </a:xfrm>
        </p:grpSpPr>
        <p:sp>
          <p:nvSpPr>
            <p:cNvPr id="2702" name="Google Shape;2702;p77"/>
            <p:cNvSpPr/>
            <p:nvPr/>
          </p:nvSpPr>
          <p:spPr>
            <a:xfrm>
              <a:off x="6561704" y="3784972"/>
              <a:ext cx="48964" cy="20005"/>
            </a:xfrm>
            <a:custGeom>
              <a:rect b="b" l="l" r="r" t="t"/>
              <a:pathLst>
                <a:path extrusionOk="0" h="668" w="1635">
                  <a:moveTo>
                    <a:pt x="812" y="0"/>
                  </a:moveTo>
                  <a:cubicBezTo>
                    <a:pt x="546" y="0"/>
                    <a:pt x="294" y="98"/>
                    <a:pt x="98" y="272"/>
                  </a:cubicBezTo>
                  <a:cubicBezTo>
                    <a:pt x="8" y="352"/>
                    <a:pt x="0" y="491"/>
                    <a:pt x="81" y="581"/>
                  </a:cubicBezTo>
                  <a:cubicBezTo>
                    <a:pt x="123" y="629"/>
                    <a:pt x="183" y="654"/>
                    <a:pt x="244" y="654"/>
                  </a:cubicBezTo>
                  <a:cubicBezTo>
                    <a:pt x="296" y="654"/>
                    <a:pt x="348" y="636"/>
                    <a:pt x="389" y="598"/>
                  </a:cubicBezTo>
                  <a:cubicBezTo>
                    <a:pt x="506" y="495"/>
                    <a:pt x="655" y="438"/>
                    <a:pt x="811" y="438"/>
                  </a:cubicBezTo>
                  <a:cubicBezTo>
                    <a:pt x="971" y="438"/>
                    <a:pt x="1126" y="497"/>
                    <a:pt x="1243" y="608"/>
                  </a:cubicBezTo>
                  <a:cubicBezTo>
                    <a:pt x="1285" y="648"/>
                    <a:pt x="1340" y="668"/>
                    <a:pt x="1393" y="668"/>
                  </a:cubicBezTo>
                  <a:cubicBezTo>
                    <a:pt x="1451" y="668"/>
                    <a:pt x="1509" y="644"/>
                    <a:pt x="1552" y="598"/>
                  </a:cubicBezTo>
                  <a:cubicBezTo>
                    <a:pt x="1635" y="511"/>
                    <a:pt x="1630" y="372"/>
                    <a:pt x="1544" y="289"/>
                  </a:cubicBezTo>
                  <a:cubicBezTo>
                    <a:pt x="1345" y="103"/>
                    <a:pt x="1085" y="0"/>
                    <a:pt x="8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77"/>
            <p:cNvSpPr/>
            <p:nvPr/>
          </p:nvSpPr>
          <p:spPr>
            <a:xfrm>
              <a:off x="6542418" y="3756911"/>
              <a:ext cx="87537" cy="27761"/>
            </a:xfrm>
            <a:custGeom>
              <a:rect b="b" l="l" r="r" t="t"/>
              <a:pathLst>
                <a:path extrusionOk="0" h="927" w="2923">
                  <a:moveTo>
                    <a:pt x="1446" y="1"/>
                  </a:moveTo>
                  <a:cubicBezTo>
                    <a:pt x="948" y="1"/>
                    <a:pt x="470" y="183"/>
                    <a:pt x="98" y="515"/>
                  </a:cubicBezTo>
                  <a:cubicBezTo>
                    <a:pt x="8" y="595"/>
                    <a:pt x="1" y="733"/>
                    <a:pt x="81" y="823"/>
                  </a:cubicBezTo>
                  <a:cubicBezTo>
                    <a:pt x="124" y="872"/>
                    <a:pt x="184" y="897"/>
                    <a:pt x="243" y="897"/>
                  </a:cubicBezTo>
                  <a:cubicBezTo>
                    <a:pt x="295" y="897"/>
                    <a:pt x="347" y="878"/>
                    <a:pt x="389" y="841"/>
                  </a:cubicBezTo>
                  <a:cubicBezTo>
                    <a:pt x="679" y="580"/>
                    <a:pt x="1054" y="438"/>
                    <a:pt x="1446" y="438"/>
                  </a:cubicBezTo>
                  <a:cubicBezTo>
                    <a:pt x="1851" y="438"/>
                    <a:pt x="2236" y="591"/>
                    <a:pt x="2531" y="868"/>
                  </a:cubicBezTo>
                  <a:cubicBezTo>
                    <a:pt x="2573" y="907"/>
                    <a:pt x="2627" y="927"/>
                    <a:pt x="2680" y="927"/>
                  </a:cubicBezTo>
                  <a:cubicBezTo>
                    <a:pt x="2738" y="927"/>
                    <a:pt x="2797" y="904"/>
                    <a:pt x="2840" y="858"/>
                  </a:cubicBezTo>
                  <a:cubicBezTo>
                    <a:pt x="2922" y="770"/>
                    <a:pt x="2918" y="632"/>
                    <a:pt x="2831" y="549"/>
                  </a:cubicBezTo>
                  <a:cubicBezTo>
                    <a:pt x="2454" y="195"/>
                    <a:pt x="1963" y="1"/>
                    <a:pt x="14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77"/>
            <p:cNvSpPr/>
            <p:nvPr/>
          </p:nvSpPr>
          <p:spPr>
            <a:xfrm>
              <a:off x="6413315" y="3847592"/>
              <a:ext cx="345774" cy="214694"/>
            </a:xfrm>
            <a:custGeom>
              <a:rect b="b" l="l" r="r" t="t"/>
              <a:pathLst>
                <a:path extrusionOk="0" h="7169" w="11546">
                  <a:moveTo>
                    <a:pt x="10973" y="437"/>
                  </a:moveTo>
                  <a:cubicBezTo>
                    <a:pt x="11047" y="437"/>
                    <a:pt x="11109" y="499"/>
                    <a:pt x="11109" y="573"/>
                  </a:cubicBezTo>
                  <a:lnTo>
                    <a:pt x="11109" y="6595"/>
                  </a:lnTo>
                  <a:cubicBezTo>
                    <a:pt x="11109" y="6670"/>
                    <a:pt x="11047" y="6731"/>
                    <a:pt x="10973" y="6731"/>
                  </a:cubicBezTo>
                  <a:lnTo>
                    <a:pt x="573" y="6731"/>
                  </a:lnTo>
                  <a:cubicBezTo>
                    <a:pt x="499" y="6731"/>
                    <a:pt x="437" y="6669"/>
                    <a:pt x="437" y="6595"/>
                  </a:cubicBezTo>
                  <a:lnTo>
                    <a:pt x="437" y="573"/>
                  </a:lnTo>
                  <a:cubicBezTo>
                    <a:pt x="437" y="499"/>
                    <a:pt x="499" y="437"/>
                    <a:pt x="573" y="437"/>
                  </a:cubicBezTo>
                  <a:close/>
                  <a:moveTo>
                    <a:pt x="573" y="1"/>
                  </a:moveTo>
                  <a:cubicBezTo>
                    <a:pt x="258" y="1"/>
                    <a:pt x="1" y="257"/>
                    <a:pt x="1" y="573"/>
                  </a:cubicBezTo>
                  <a:lnTo>
                    <a:pt x="1" y="6595"/>
                  </a:lnTo>
                  <a:cubicBezTo>
                    <a:pt x="1" y="6911"/>
                    <a:pt x="257" y="7169"/>
                    <a:pt x="573" y="7169"/>
                  </a:cubicBezTo>
                  <a:lnTo>
                    <a:pt x="10973" y="7169"/>
                  </a:lnTo>
                  <a:cubicBezTo>
                    <a:pt x="11288" y="7169"/>
                    <a:pt x="11545" y="6912"/>
                    <a:pt x="11545" y="6595"/>
                  </a:cubicBezTo>
                  <a:lnTo>
                    <a:pt x="11545" y="573"/>
                  </a:lnTo>
                  <a:cubicBezTo>
                    <a:pt x="11545" y="258"/>
                    <a:pt x="11288" y="1"/>
                    <a:pt x="109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77"/>
            <p:cNvSpPr/>
            <p:nvPr/>
          </p:nvSpPr>
          <p:spPr>
            <a:xfrm>
              <a:off x="6362883" y="3816626"/>
              <a:ext cx="446637" cy="319031"/>
            </a:xfrm>
            <a:custGeom>
              <a:rect b="b" l="l" r="r" t="t"/>
              <a:pathLst>
                <a:path extrusionOk="0" h="10653" w="14914">
                  <a:moveTo>
                    <a:pt x="8774" y="9236"/>
                  </a:moveTo>
                  <a:lnTo>
                    <a:pt x="8774" y="9292"/>
                  </a:lnTo>
                  <a:cubicBezTo>
                    <a:pt x="8774" y="9411"/>
                    <a:pt x="8677" y="9507"/>
                    <a:pt x="8557" y="9507"/>
                  </a:cubicBezTo>
                  <a:lnTo>
                    <a:pt x="6357" y="9507"/>
                  </a:lnTo>
                  <a:cubicBezTo>
                    <a:pt x="6237" y="9507"/>
                    <a:pt x="6140" y="9411"/>
                    <a:pt x="6140" y="9292"/>
                  </a:cubicBezTo>
                  <a:lnTo>
                    <a:pt x="6140" y="9236"/>
                  </a:lnTo>
                  <a:close/>
                  <a:moveTo>
                    <a:pt x="14334" y="9235"/>
                  </a:moveTo>
                  <a:cubicBezTo>
                    <a:pt x="14413" y="9235"/>
                    <a:pt x="14478" y="9300"/>
                    <a:pt x="14478" y="9379"/>
                  </a:cubicBezTo>
                  <a:cubicBezTo>
                    <a:pt x="14478" y="9840"/>
                    <a:pt x="14102" y="10214"/>
                    <a:pt x="13641" y="10214"/>
                  </a:cubicBezTo>
                  <a:lnTo>
                    <a:pt x="1272" y="10214"/>
                  </a:lnTo>
                  <a:cubicBezTo>
                    <a:pt x="812" y="10214"/>
                    <a:pt x="436" y="9838"/>
                    <a:pt x="436" y="9379"/>
                  </a:cubicBezTo>
                  <a:cubicBezTo>
                    <a:pt x="436" y="9300"/>
                    <a:pt x="500" y="9235"/>
                    <a:pt x="579" y="9235"/>
                  </a:cubicBezTo>
                  <a:lnTo>
                    <a:pt x="5704" y="9235"/>
                  </a:lnTo>
                  <a:lnTo>
                    <a:pt x="5704" y="9291"/>
                  </a:lnTo>
                  <a:cubicBezTo>
                    <a:pt x="5704" y="9651"/>
                    <a:pt x="5997" y="9944"/>
                    <a:pt x="6356" y="9944"/>
                  </a:cubicBezTo>
                  <a:lnTo>
                    <a:pt x="8557" y="9944"/>
                  </a:lnTo>
                  <a:cubicBezTo>
                    <a:pt x="8917" y="9944"/>
                    <a:pt x="9210" y="9651"/>
                    <a:pt x="9210" y="9291"/>
                  </a:cubicBezTo>
                  <a:lnTo>
                    <a:pt x="9210" y="9235"/>
                  </a:lnTo>
                  <a:close/>
                  <a:moveTo>
                    <a:pt x="1748" y="0"/>
                  </a:moveTo>
                  <a:cubicBezTo>
                    <a:pt x="1199" y="0"/>
                    <a:pt x="755" y="446"/>
                    <a:pt x="755" y="993"/>
                  </a:cubicBezTo>
                  <a:lnTo>
                    <a:pt x="755" y="8244"/>
                  </a:lnTo>
                  <a:cubicBezTo>
                    <a:pt x="755" y="8449"/>
                    <a:pt x="817" y="8642"/>
                    <a:pt x="926" y="8800"/>
                  </a:cubicBezTo>
                  <a:lnTo>
                    <a:pt x="579" y="8800"/>
                  </a:lnTo>
                  <a:cubicBezTo>
                    <a:pt x="260" y="8800"/>
                    <a:pt x="0" y="9061"/>
                    <a:pt x="0" y="9380"/>
                  </a:cubicBezTo>
                  <a:cubicBezTo>
                    <a:pt x="0" y="10081"/>
                    <a:pt x="570" y="10652"/>
                    <a:pt x="1272" y="10652"/>
                  </a:cubicBezTo>
                  <a:lnTo>
                    <a:pt x="13641" y="10652"/>
                  </a:lnTo>
                  <a:cubicBezTo>
                    <a:pt x="14343" y="10652"/>
                    <a:pt x="14914" y="10082"/>
                    <a:pt x="14914" y="9380"/>
                  </a:cubicBezTo>
                  <a:cubicBezTo>
                    <a:pt x="14913" y="9061"/>
                    <a:pt x="14654" y="8800"/>
                    <a:pt x="14335" y="8800"/>
                  </a:cubicBezTo>
                  <a:lnTo>
                    <a:pt x="13988" y="8800"/>
                  </a:lnTo>
                  <a:cubicBezTo>
                    <a:pt x="14096" y="8642"/>
                    <a:pt x="14159" y="8449"/>
                    <a:pt x="14159" y="8244"/>
                  </a:cubicBezTo>
                  <a:lnTo>
                    <a:pt x="14159" y="7179"/>
                  </a:lnTo>
                  <a:cubicBezTo>
                    <a:pt x="14159" y="7059"/>
                    <a:pt x="14061" y="6961"/>
                    <a:pt x="13941" y="6961"/>
                  </a:cubicBezTo>
                  <a:cubicBezTo>
                    <a:pt x="13820" y="6961"/>
                    <a:pt x="13723" y="7059"/>
                    <a:pt x="13723" y="7179"/>
                  </a:cubicBezTo>
                  <a:lnTo>
                    <a:pt x="13723" y="8244"/>
                  </a:lnTo>
                  <a:cubicBezTo>
                    <a:pt x="13723" y="8550"/>
                    <a:pt x="13473" y="8800"/>
                    <a:pt x="13166" y="8800"/>
                  </a:cubicBezTo>
                  <a:lnTo>
                    <a:pt x="1748" y="8800"/>
                  </a:lnTo>
                  <a:cubicBezTo>
                    <a:pt x="1441" y="8800"/>
                    <a:pt x="1191" y="8550"/>
                    <a:pt x="1191" y="8244"/>
                  </a:cubicBezTo>
                  <a:lnTo>
                    <a:pt x="1191" y="993"/>
                  </a:lnTo>
                  <a:cubicBezTo>
                    <a:pt x="1191" y="687"/>
                    <a:pt x="1441" y="437"/>
                    <a:pt x="1748" y="437"/>
                  </a:cubicBezTo>
                  <a:lnTo>
                    <a:pt x="13166" y="437"/>
                  </a:lnTo>
                  <a:cubicBezTo>
                    <a:pt x="13473" y="437"/>
                    <a:pt x="13723" y="687"/>
                    <a:pt x="13723" y="993"/>
                  </a:cubicBezTo>
                  <a:lnTo>
                    <a:pt x="13723" y="6162"/>
                  </a:lnTo>
                  <a:cubicBezTo>
                    <a:pt x="13723" y="6282"/>
                    <a:pt x="13820" y="6381"/>
                    <a:pt x="13941" y="6381"/>
                  </a:cubicBezTo>
                  <a:cubicBezTo>
                    <a:pt x="14061" y="6381"/>
                    <a:pt x="14159" y="6282"/>
                    <a:pt x="14159" y="6162"/>
                  </a:cubicBezTo>
                  <a:lnTo>
                    <a:pt x="14159" y="993"/>
                  </a:lnTo>
                  <a:cubicBezTo>
                    <a:pt x="14159" y="445"/>
                    <a:pt x="13714" y="0"/>
                    <a:pt x="131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77"/>
            <p:cNvSpPr/>
            <p:nvPr/>
          </p:nvSpPr>
          <p:spPr>
            <a:xfrm>
              <a:off x="6444610" y="3884427"/>
              <a:ext cx="283094" cy="136291"/>
            </a:xfrm>
            <a:custGeom>
              <a:rect b="b" l="l" r="r" t="t"/>
              <a:pathLst>
                <a:path extrusionOk="0" h="4551" w="9453">
                  <a:moveTo>
                    <a:pt x="9016" y="1693"/>
                  </a:moveTo>
                  <a:lnTo>
                    <a:pt x="9016" y="3245"/>
                  </a:lnTo>
                  <a:lnTo>
                    <a:pt x="8307" y="3245"/>
                  </a:lnTo>
                  <a:cubicBezTo>
                    <a:pt x="8103" y="3245"/>
                    <a:pt x="7936" y="3412"/>
                    <a:pt x="7936" y="3617"/>
                  </a:cubicBezTo>
                  <a:lnTo>
                    <a:pt x="7936" y="4047"/>
                  </a:lnTo>
                  <a:lnTo>
                    <a:pt x="6988" y="3323"/>
                  </a:lnTo>
                  <a:cubicBezTo>
                    <a:pt x="6924" y="3272"/>
                    <a:pt x="6843" y="3246"/>
                    <a:pt x="6763" y="3246"/>
                  </a:cubicBezTo>
                  <a:lnTo>
                    <a:pt x="3443" y="3246"/>
                  </a:lnTo>
                  <a:lnTo>
                    <a:pt x="3443" y="1693"/>
                  </a:lnTo>
                  <a:close/>
                  <a:moveTo>
                    <a:pt x="371" y="0"/>
                  </a:moveTo>
                  <a:cubicBezTo>
                    <a:pt x="167" y="0"/>
                    <a:pt x="0" y="166"/>
                    <a:pt x="0" y="372"/>
                  </a:cubicBezTo>
                  <a:lnTo>
                    <a:pt x="0" y="2054"/>
                  </a:lnTo>
                  <a:cubicBezTo>
                    <a:pt x="0" y="2258"/>
                    <a:pt x="166" y="2426"/>
                    <a:pt x="371" y="2426"/>
                  </a:cubicBezTo>
                  <a:lnTo>
                    <a:pt x="1081" y="2426"/>
                  </a:lnTo>
                  <a:lnTo>
                    <a:pt x="1081" y="2923"/>
                  </a:lnTo>
                  <a:cubicBezTo>
                    <a:pt x="1081" y="3066"/>
                    <a:pt x="1160" y="3193"/>
                    <a:pt x="1287" y="3256"/>
                  </a:cubicBezTo>
                  <a:cubicBezTo>
                    <a:pt x="1339" y="3282"/>
                    <a:pt x="1396" y="3294"/>
                    <a:pt x="1452" y="3294"/>
                  </a:cubicBezTo>
                  <a:cubicBezTo>
                    <a:pt x="1532" y="3294"/>
                    <a:pt x="1610" y="3268"/>
                    <a:pt x="1677" y="3218"/>
                  </a:cubicBezTo>
                  <a:lnTo>
                    <a:pt x="2713" y="2425"/>
                  </a:lnTo>
                  <a:lnTo>
                    <a:pt x="3006" y="2425"/>
                  </a:lnTo>
                  <a:lnTo>
                    <a:pt x="3006" y="3309"/>
                  </a:lnTo>
                  <a:cubicBezTo>
                    <a:pt x="3006" y="3513"/>
                    <a:pt x="3173" y="3680"/>
                    <a:pt x="3378" y="3680"/>
                  </a:cubicBezTo>
                  <a:lnTo>
                    <a:pt x="6741" y="3680"/>
                  </a:lnTo>
                  <a:lnTo>
                    <a:pt x="7777" y="4474"/>
                  </a:lnTo>
                  <a:cubicBezTo>
                    <a:pt x="7842" y="4524"/>
                    <a:pt x="7921" y="4550"/>
                    <a:pt x="8002" y="4550"/>
                  </a:cubicBezTo>
                  <a:cubicBezTo>
                    <a:pt x="8057" y="4550"/>
                    <a:pt x="8113" y="4537"/>
                    <a:pt x="8166" y="4511"/>
                  </a:cubicBezTo>
                  <a:cubicBezTo>
                    <a:pt x="8292" y="4449"/>
                    <a:pt x="8373" y="4320"/>
                    <a:pt x="8373" y="4179"/>
                  </a:cubicBezTo>
                  <a:lnTo>
                    <a:pt x="8373" y="3682"/>
                  </a:lnTo>
                  <a:lnTo>
                    <a:pt x="9081" y="3682"/>
                  </a:lnTo>
                  <a:cubicBezTo>
                    <a:pt x="9285" y="3682"/>
                    <a:pt x="9453" y="3516"/>
                    <a:pt x="9453" y="3310"/>
                  </a:cubicBezTo>
                  <a:lnTo>
                    <a:pt x="9453" y="1628"/>
                  </a:lnTo>
                  <a:cubicBezTo>
                    <a:pt x="9453" y="1423"/>
                    <a:pt x="9286" y="1257"/>
                    <a:pt x="9082" y="1257"/>
                  </a:cubicBezTo>
                  <a:lnTo>
                    <a:pt x="6449" y="1257"/>
                  </a:lnTo>
                  <a:lnTo>
                    <a:pt x="6449" y="373"/>
                  </a:lnTo>
                  <a:cubicBezTo>
                    <a:pt x="6449" y="169"/>
                    <a:pt x="6282" y="1"/>
                    <a:pt x="6077" y="1"/>
                  </a:cubicBezTo>
                  <a:lnTo>
                    <a:pt x="2541" y="1"/>
                  </a:lnTo>
                  <a:cubicBezTo>
                    <a:pt x="2420" y="1"/>
                    <a:pt x="2322" y="100"/>
                    <a:pt x="2322" y="220"/>
                  </a:cubicBezTo>
                  <a:cubicBezTo>
                    <a:pt x="2322" y="341"/>
                    <a:pt x="2420" y="439"/>
                    <a:pt x="2541" y="439"/>
                  </a:cubicBezTo>
                  <a:lnTo>
                    <a:pt x="6011" y="439"/>
                  </a:lnTo>
                  <a:lnTo>
                    <a:pt x="6011" y="1256"/>
                  </a:lnTo>
                  <a:lnTo>
                    <a:pt x="3378" y="1256"/>
                  </a:lnTo>
                  <a:cubicBezTo>
                    <a:pt x="3174" y="1256"/>
                    <a:pt x="3006" y="1422"/>
                    <a:pt x="3006" y="1628"/>
                  </a:cubicBezTo>
                  <a:lnTo>
                    <a:pt x="3006" y="1991"/>
                  </a:lnTo>
                  <a:lnTo>
                    <a:pt x="2691" y="1991"/>
                  </a:lnTo>
                  <a:cubicBezTo>
                    <a:pt x="2610" y="1991"/>
                    <a:pt x="2530" y="2019"/>
                    <a:pt x="2466" y="2067"/>
                  </a:cubicBezTo>
                  <a:lnTo>
                    <a:pt x="1517" y="2791"/>
                  </a:lnTo>
                  <a:lnTo>
                    <a:pt x="1517" y="2361"/>
                  </a:lnTo>
                  <a:cubicBezTo>
                    <a:pt x="1517" y="2157"/>
                    <a:pt x="1352" y="1990"/>
                    <a:pt x="1146" y="1990"/>
                  </a:cubicBezTo>
                  <a:lnTo>
                    <a:pt x="437" y="1990"/>
                  </a:lnTo>
                  <a:lnTo>
                    <a:pt x="437" y="437"/>
                  </a:lnTo>
                  <a:lnTo>
                    <a:pt x="1535" y="437"/>
                  </a:lnTo>
                  <a:cubicBezTo>
                    <a:pt x="1655" y="437"/>
                    <a:pt x="1753" y="338"/>
                    <a:pt x="1753" y="218"/>
                  </a:cubicBezTo>
                  <a:cubicBezTo>
                    <a:pt x="1753" y="98"/>
                    <a:pt x="1655" y="0"/>
                    <a:pt x="15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07" name="Google Shape;2707;p77"/>
          <p:cNvGrpSpPr/>
          <p:nvPr/>
        </p:nvGrpSpPr>
        <p:grpSpPr>
          <a:xfrm>
            <a:off x="3025510" y="3114971"/>
            <a:ext cx="446637" cy="395577"/>
            <a:chOff x="4636410" y="3748496"/>
            <a:chExt cx="446637" cy="395577"/>
          </a:xfrm>
        </p:grpSpPr>
        <p:sp>
          <p:nvSpPr>
            <p:cNvPr id="2708" name="Google Shape;2708;p77"/>
            <p:cNvSpPr/>
            <p:nvPr/>
          </p:nvSpPr>
          <p:spPr>
            <a:xfrm>
              <a:off x="4636410" y="3748496"/>
              <a:ext cx="446637" cy="395577"/>
            </a:xfrm>
            <a:custGeom>
              <a:rect b="b" l="l" r="r" t="t"/>
              <a:pathLst>
                <a:path extrusionOk="0" h="13209" w="14914">
                  <a:moveTo>
                    <a:pt x="14476" y="2311"/>
                  </a:moveTo>
                  <a:lnTo>
                    <a:pt x="14476" y="12473"/>
                  </a:lnTo>
                  <a:cubicBezTo>
                    <a:pt x="14476" y="12638"/>
                    <a:pt x="14343" y="12771"/>
                    <a:pt x="14179" y="12771"/>
                  </a:cubicBezTo>
                  <a:lnTo>
                    <a:pt x="735" y="12771"/>
                  </a:lnTo>
                  <a:cubicBezTo>
                    <a:pt x="571" y="12771"/>
                    <a:pt x="437" y="12638"/>
                    <a:pt x="437" y="12473"/>
                  </a:cubicBezTo>
                  <a:lnTo>
                    <a:pt x="437" y="2311"/>
                  </a:lnTo>
                  <a:close/>
                  <a:moveTo>
                    <a:pt x="735" y="0"/>
                  </a:moveTo>
                  <a:cubicBezTo>
                    <a:pt x="330" y="0"/>
                    <a:pt x="1" y="330"/>
                    <a:pt x="1" y="736"/>
                  </a:cubicBezTo>
                  <a:lnTo>
                    <a:pt x="1" y="12473"/>
                  </a:lnTo>
                  <a:cubicBezTo>
                    <a:pt x="1" y="12879"/>
                    <a:pt x="330" y="13209"/>
                    <a:pt x="735" y="13209"/>
                  </a:cubicBezTo>
                  <a:lnTo>
                    <a:pt x="14179" y="13209"/>
                  </a:lnTo>
                  <a:cubicBezTo>
                    <a:pt x="14584" y="13209"/>
                    <a:pt x="14914" y="12879"/>
                    <a:pt x="14914" y="12473"/>
                  </a:cubicBezTo>
                  <a:lnTo>
                    <a:pt x="14914" y="736"/>
                  </a:lnTo>
                  <a:cubicBezTo>
                    <a:pt x="14914" y="330"/>
                    <a:pt x="14584" y="0"/>
                    <a:pt x="14177" y="0"/>
                  </a:cubicBezTo>
                  <a:lnTo>
                    <a:pt x="10942" y="0"/>
                  </a:lnTo>
                  <a:cubicBezTo>
                    <a:pt x="10821" y="0"/>
                    <a:pt x="10723" y="99"/>
                    <a:pt x="10723" y="219"/>
                  </a:cubicBezTo>
                  <a:cubicBezTo>
                    <a:pt x="10723" y="339"/>
                    <a:pt x="10821" y="438"/>
                    <a:pt x="10942" y="438"/>
                  </a:cubicBezTo>
                  <a:lnTo>
                    <a:pt x="14177" y="438"/>
                  </a:lnTo>
                  <a:cubicBezTo>
                    <a:pt x="14342" y="438"/>
                    <a:pt x="14475" y="571"/>
                    <a:pt x="14475" y="736"/>
                  </a:cubicBezTo>
                  <a:lnTo>
                    <a:pt x="14475" y="1872"/>
                  </a:lnTo>
                  <a:lnTo>
                    <a:pt x="437" y="1872"/>
                  </a:lnTo>
                  <a:lnTo>
                    <a:pt x="437" y="736"/>
                  </a:lnTo>
                  <a:cubicBezTo>
                    <a:pt x="437" y="571"/>
                    <a:pt x="571" y="438"/>
                    <a:pt x="735" y="438"/>
                  </a:cubicBezTo>
                  <a:lnTo>
                    <a:pt x="9927" y="438"/>
                  </a:lnTo>
                  <a:cubicBezTo>
                    <a:pt x="10047" y="438"/>
                    <a:pt x="10145" y="339"/>
                    <a:pt x="10145" y="219"/>
                  </a:cubicBezTo>
                  <a:cubicBezTo>
                    <a:pt x="10145" y="99"/>
                    <a:pt x="10047" y="0"/>
                    <a:pt x="99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77"/>
            <p:cNvSpPr/>
            <p:nvPr/>
          </p:nvSpPr>
          <p:spPr>
            <a:xfrm>
              <a:off x="4682409" y="3773502"/>
              <a:ext cx="17579" cy="17579"/>
            </a:xfrm>
            <a:custGeom>
              <a:rect b="b" l="l" r="r" t="t"/>
              <a:pathLst>
                <a:path extrusionOk="0" h="587" w="587">
                  <a:moveTo>
                    <a:pt x="294" y="0"/>
                  </a:moveTo>
                  <a:cubicBezTo>
                    <a:pt x="132" y="0"/>
                    <a:pt x="1" y="132"/>
                    <a:pt x="1" y="293"/>
                  </a:cubicBezTo>
                  <a:cubicBezTo>
                    <a:pt x="1" y="453"/>
                    <a:pt x="132" y="586"/>
                    <a:pt x="294" y="586"/>
                  </a:cubicBezTo>
                  <a:cubicBezTo>
                    <a:pt x="456" y="586"/>
                    <a:pt x="587" y="455"/>
                    <a:pt x="587" y="293"/>
                  </a:cubicBezTo>
                  <a:cubicBezTo>
                    <a:pt x="587" y="132"/>
                    <a:pt x="456" y="0"/>
                    <a:pt x="2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77"/>
            <p:cNvSpPr/>
            <p:nvPr/>
          </p:nvSpPr>
          <p:spPr>
            <a:xfrm>
              <a:off x="4715920" y="3773502"/>
              <a:ext cx="17579" cy="17579"/>
            </a:xfrm>
            <a:custGeom>
              <a:rect b="b" l="l" r="r" t="t"/>
              <a:pathLst>
                <a:path extrusionOk="0" h="587" w="587">
                  <a:moveTo>
                    <a:pt x="293" y="0"/>
                  </a:moveTo>
                  <a:cubicBezTo>
                    <a:pt x="131" y="1"/>
                    <a:pt x="0" y="132"/>
                    <a:pt x="0" y="293"/>
                  </a:cubicBezTo>
                  <a:cubicBezTo>
                    <a:pt x="0" y="453"/>
                    <a:pt x="131" y="586"/>
                    <a:pt x="293" y="586"/>
                  </a:cubicBezTo>
                  <a:cubicBezTo>
                    <a:pt x="455" y="586"/>
                    <a:pt x="586" y="455"/>
                    <a:pt x="586" y="293"/>
                  </a:cubicBezTo>
                  <a:cubicBezTo>
                    <a:pt x="586" y="132"/>
                    <a:pt x="456"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77"/>
            <p:cNvSpPr/>
            <p:nvPr/>
          </p:nvSpPr>
          <p:spPr>
            <a:xfrm>
              <a:off x="4749431" y="3773502"/>
              <a:ext cx="17549" cy="17579"/>
            </a:xfrm>
            <a:custGeom>
              <a:rect b="b" l="l" r="r" t="t"/>
              <a:pathLst>
                <a:path extrusionOk="0" h="587" w="586">
                  <a:moveTo>
                    <a:pt x="293" y="0"/>
                  </a:moveTo>
                  <a:cubicBezTo>
                    <a:pt x="131" y="1"/>
                    <a:pt x="0" y="132"/>
                    <a:pt x="0" y="293"/>
                  </a:cubicBezTo>
                  <a:cubicBezTo>
                    <a:pt x="0" y="453"/>
                    <a:pt x="131" y="586"/>
                    <a:pt x="293" y="586"/>
                  </a:cubicBezTo>
                  <a:cubicBezTo>
                    <a:pt x="453" y="586"/>
                    <a:pt x="586" y="455"/>
                    <a:pt x="586" y="293"/>
                  </a:cubicBezTo>
                  <a:cubicBezTo>
                    <a:pt x="586" y="132"/>
                    <a:pt x="455"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77"/>
            <p:cNvSpPr/>
            <p:nvPr/>
          </p:nvSpPr>
          <p:spPr>
            <a:xfrm>
              <a:off x="4784410" y="3978283"/>
              <a:ext cx="49773" cy="57320"/>
            </a:xfrm>
            <a:custGeom>
              <a:rect b="b" l="l" r="r" t="t"/>
              <a:pathLst>
                <a:path extrusionOk="0" h="1914" w="1662">
                  <a:moveTo>
                    <a:pt x="832" y="776"/>
                  </a:moveTo>
                  <a:lnTo>
                    <a:pt x="959" y="1115"/>
                  </a:lnTo>
                  <a:lnTo>
                    <a:pt x="702" y="1115"/>
                  </a:lnTo>
                  <a:lnTo>
                    <a:pt x="832" y="776"/>
                  </a:lnTo>
                  <a:close/>
                  <a:moveTo>
                    <a:pt x="833" y="0"/>
                  </a:moveTo>
                  <a:cubicBezTo>
                    <a:pt x="731" y="0"/>
                    <a:pt x="639" y="62"/>
                    <a:pt x="600" y="157"/>
                  </a:cubicBezTo>
                  <a:cubicBezTo>
                    <a:pt x="599" y="158"/>
                    <a:pt x="599" y="161"/>
                    <a:pt x="599" y="162"/>
                  </a:cubicBezTo>
                  <a:lnTo>
                    <a:pt x="45" y="1617"/>
                  </a:lnTo>
                  <a:cubicBezTo>
                    <a:pt x="1" y="1729"/>
                    <a:pt x="57" y="1857"/>
                    <a:pt x="171" y="1899"/>
                  </a:cubicBezTo>
                  <a:cubicBezTo>
                    <a:pt x="196" y="1909"/>
                    <a:pt x="222" y="1913"/>
                    <a:pt x="247" y="1913"/>
                  </a:cubicBezTo>
                  <a:cubicBezTo>
                    <a:pt x="336" y="1913"/>
                    <a:pt x="420" y="1860"/>
                    <a:pt x="453" y="1773"/>
                  </a:cubicBezTo>
                  <a:lnTo>
                    <a:pt x="538" y="1551"/>
                  </a:lnTo>
                  <a:lnTo>
                    <a:pt x="1126" y="1551"/>
                  </a:lnTo>
                  <a:lnTo>
                    <a:pt x="1209" y="1773"/>
                  </a:lnTo>
                  <a:cubicBezTo>
                    <a:pt x="1243" y="1860"/>
                    <a:pt x="1326" y="1914"/>
                    <a:pt x="1414" y="1914"/>
                  </a:cubicBezTo>
                  <a:cubicBezTo>
                    <a:pt x="1440" y="1914"/>
                    <a:pt x="1466" y="1909"/>
                    <a:pt x="1491" y="1899"/>
                  </a:cubicBezTo>
                  <a:cubicBezTo>
                    <a:pt x="1604" y="1857"/>
                    <a:pt x="1661" y="1731"/>
                    <a:pt x="1617" y="1618"/>
                  </a:cubicBezTo>
                  <a:lnTo>
                    <a:pt x="1068" y="162"/>
                  </a:lnTo>
                  <a:cubicBezTo>
                    <a:pt x="1067" y="159"/>
                    <a:pt x="1067" y="158"/>
                    <a:pt x="1066" y="156"/>
                  </a:cubicBezTo>
                  <a:cubicBezTo>
                    <a:pt x="1026" y="62"/>
                    <a:pt x="935" y="0"/>
                    <a:pt x="8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77"/>
            <p:cNvSpPr/>
            <p:nvPr/>
          </p:nvSpPr>
          <p:spPr>
            <a:xfrm>
              <a:off x="4925163" y="3978313"/>
              <a:ext cx="43184" cy="56541"/>
            </a:xfrm>
            <a:custGeom>
              <a:rect b="b" l="l" r="r" t="t"/>
              <a:pathLst>
                <a:path extrusionOk="0" h="1888" w="1442">
                  <a:moveTo>
                    <a:pt x="1222" y="0"/>
                  </a:moveTo>
                  <a:cubicBezTo>
                    <a:pt x="1102" y="0"/>
                    <a:pt x="1003" y="99"/>
                    <a:pt x="1003" y="219"/>
                  </a:cubicBezTo>
                  <a:lnTo>
                    <a:pt x="1003" y="975"/>
                  </a:lnTo>
                  <a:lnTo>
                    <a:pt x="399" y="97"/>
                  </a:lnTo>
                  <a:cubicBezTo>
                    <a:pt x="356" y="36"/>
                    <a:pt x="288" y="3"/>
                    <a:pt x="217" y="3"/>
                  </a:cubicBezTo>
                  <a:cubicBezTo>
                    <a:pt x="196" y="3"/>
                    <a:pt x="175" y="6"/>
                    <a:pt x="154" y="12"/>
                  </a:cubicBezTo>
                  <a:cubicBezTo>
                    <a:pt x="62" y="41"/>
                    <a:pt x="0" y="125"/>
                    <a:pt x="0" y="220"/>
                  </a:cubicBezTo>
                  <a:lnTo>
                    <a:pt x="0" y="1669"/>
                  </a:lnTo>
                  <a:cubicBezTo>
                    <a:pt x="0" y="1790"/>
                    <a:pt x="98" y="1888"/>
                    <a:pt x="219" y="1888"/>
                  </a:cubicBezTo>
                  <a:cubicBezTo>
                    <a:pt x="339" y="1888"/>
                    <a:pt x="437" y="1790"/>
                    <a:pt x="437" y="1669"/>
                  </a:cubicBezTo>
                  <a:lnTo>
                    <a:pt x="437" y="921"/>
                  </a:lnTo>
                  <a:lnTo>
                    <a:pt x="1019" y="1763"/>
                  </a:lnTo>
                  <a:cubicBezTo>
                    <a:pt x="1075" y="1844"/>
                    <a:pt x="1149" y="1871"/>
                    <a:pt x="1215" y="1871"/>
                  </a:cubicBezTo>
                  <a:cubicBezTo>
                    <a:pt x="1238" y="1871"/>
                    <a:pt x="1261" y="1868"/>
                    <a:pt x="1281" y="1862"/>
                  </a:cubicBezTo>
                  <a:cubicBezTo>
                    <a:pt x="1319" y="1849"/>
                    <a:pt x="1442" y="1797"/>
                    <a:pt x="1442" y="1621"/>
                  </a:cubicBezTo>
                  <a:lnTo>
                    <a:pt x="1442" y="217"/>
                  </a:lnTo>
                  <a:cubicBezTo>
                    <a:pt x="1441" y="97"/>
                    <a:pt x="1344" y="0"/>
                    <a:pt x="12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77"/>
            <p:cNvSpPr/>
            <p:nvPr/>
          </p:nvSpPr>
          <p:spPr>
            <a:xfrm>
              <a:off x="4686572" y="3978313"/>
              <a:ext cx="28600" cy="57260"/>
            </a:xfrm>
            <a:custGeom>
              <a:rect b="b" l="l" r="r" t="t"/>
              <a:pathLst>
                <a:path extrusionOk="0" h="1912" w="955">
                  <a:moveTo>
                    <a:pt x="218" y="0"/>
                  </a:moveTo>
                  <a:cubicBezTo>
                    <a:pt x="97" y="0"/>
                    <a:pt x="0" y="99"/>
                    <a:pt x="0" y="219"/>
                  </a:cubicBezTo>
                  <a:lnTo>
                    <a:pt x="0" y="1693"/>
                  </a:lnTo>
                  <a:cubicBezTo>
                    <a:pt x="0" y="1799"/>
                    <a:pt x="75" y="1893"/>
                    <a:pt x="181" y="1911"/>
                  </a:cubicBezTo>
                  <a:cubicBezTo>
                    <a:pt x="181" y="1911"/>
                    <a:pt x="352" y="1912"/>
                    <a:pt x="516" y="1912"/>
                  </a:cubicBezTo>
                  <a:cubicBezTo>
                    <a:pt x="599" y="1912"/>
                    <a:pt x="679" y="1912"/>
                    <a:pt x="736" y="1911"/>
                  </a:cubicBezTo>
                  <a:cubicBezTo>
                    <a:pt x="856" y="1910"/>
                    <a:pt x="954" y="1812"/>
                    <a:pt x="953" y="1691"/>
                  </a:cubicBezTo>
                  <a:cubicBezTo>
                    <a:pt x="951" y="1571"/>
                    <a:pt x="855" y="1475"/>
                    <a:pt x="735" y="1475"/>
                  </a:cubicBezTo>
                  <a:lnTo>
                    <a:pt x="734" y="1475"/>
                  </a:lnTo>
                  <a:cubicBezTo>
                    <a:pt x="633" y="1475"/>
                    <a:pt x="525" y="1476"/>
                    <a:pt x="436" y="1476"/>
                  </a:cubicBezTo>
                  <a:lnTo>
                    <a:pt x="436" y="219"/>
                  </a:lnTo>
                  <a:cubicBezTo>
                    <a:pt x="436" y="99"/>
                    <a:pt x="338" y="0"/>
                    <a:pt x="2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77"/>
            <p:cNvSpPr/>
            <p:nvPr/>
          </p:nvSpPr>
          <p:spPr>
            <a:xfrm>
              <a:off x="4898271" y="3979630"/>
              <a:ext cx="13087" cy="55283"/>
            </a:xfrm>
            <a:custGeom>
              <a:rect b="b" l="l" r="r" t="t"/>
              <a:pathLst>
                <a:path extrusionOk="0" h="1846" w="437">
                  <a:moveTo>
                    <a:pt x="219" y="0"/>
                  </a:moveTo>
                  <a:cubicBezTo>
                    <a:pt x="99" y="0"/>
                    <a:pt x="0" y="99"/>
                    <a:pt x="0" y="219"/>
                  </a:cubicBezTo>
                  <a:lnTo>
                    <a:pt x="0" y="1626"/>
                  </a:lnTo>
                  <a:cubicBezTo>
                    <a:pt x="0" y="1747"/>
                    <a:pt x="99" y="1845"/>
                    <a:pt x="219" y="1845"/>
                  </a:cubicBezTo>
                  <a:cubicBezTo>
                    <a:pt x="339" y="1845"/>
                    <a:pt x="437" y="1747"/>
                    <a:pt x="437" y="1626"/>
                  </a:cubicBezTo>
                  <a:lnTo>
                    <a:pt x="437" y="219"/>
                  </a:lnTo>
                  <a:cubicBezTo>
                    <a:pt x="437" y="99"/>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77"/>
            <p:cNvSpPr/>
            <p:nvPr/>
          </p:nvSpPr>
          <p:spPr>
            <a:xfrm>
              <a:off x="4843137" y="3979600"/>
              <a:ext cx="42585" cy="55942"/>
            </a:xfrm>
            <a:custGeom>
              <a:rect b="b" l="l" r="r" t="t"/>
              <a:pathLst>
                <a:path extrusionOk="0" h="1868" w="1422">
                  <a:moveTo>
                    <a:pt x="625" y="437"/>
                  </a:moveTo>
                  <a:cubicBezTo>
                    <a:pt x="959" y="437"/>
                    <a:pt x="985" y="816"/>
                    <a:pt x="985" y="934"/>
                  </a:cubicBezTo>
                  <a:cubicBezTo>
                    <a:pt x="984" y="1177"/>
                    <a:pt x="875" y="1425"/>
                    <a:pt x="633" y="1429"/>
                  </a:cubicBezTo>
                  <a:cubicBezTo>
                    <a:pt x="587" y="1431"/>
                    <a:pt x="513" y="1431"/>
                    <a:pt x="440" y="1431"/>
                  </a:cubicBezTo>
                  <a:cubicBezTo>
                    <a:pt x="440" y="1264"/>
                    <a:pt x="439" y="610"/>
                    <a:pt x="439" y="437"/>
                  </a:cubicBezTo>
                  <a:close/>
                  <a:moveTo>
                    <a:pt x="219" y="0"/>
                  </a:moveTo>
                  <a:cubicBezTo>
                    <a:pt x="162" y="0"/>
                    <a:pt x="105" y="24"/>
                    <a:pt x="65" y="65"/>
                  </a:cubicBezTo>
                  <a:cubicBezTo>
                    <a:pt x="25" y="105"/>
                    <a:pt x="1" y="161"/>
                    <a:pt x="1" y="219"/>
                  </a:cubicBezTo>
                  <a:lnTo>
                    <a:pt x="4" y="1651"/>
                  </a:lnTo>
                  <a:cubicBezTo>
                    <a:pt x="4" y="1709"/>
                    <a:pt x="27" y="1765"/>
                    <a:pt x="68" y="1805"/>
                  </a:cubicBezTo>
                  <a:cubicBezTo>
                    <a:pt x="108" y="1846"/>
                    <a:pt x="164" y="1868"/>
                    <a:pt x="221" y="1868"/>
                  </a:cubicBezTo>
                  <a:lnTo>
                    <a:pt x="224" y="1868"/>
                  </a:lnTo>
                  <a:cubicBezTo>
                    <a:pt x="235" y="1868"/>
                    <a:pt x="525" y="1867"/>
                    <a:pt x="640" y="1866"/>
                  </a:cubicBezTo>
                  <a:cubicBezTo>
                    <a:pt x="1093" y="1858"/>
                    <a:pt x="1422" y="1466"/>
                    <a:pt x="1422" y="935"/>
                  </a:cubicBezTo>
                  <a:cubicBezTo>
                    <a:pt x="1422" y="376"/>
                    <a:pt x="1100" y="0"/>
                    <a:pt x="6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77"/>
            <p:cNvSpPr/>
            <p:nvPr/>
          </p:nvSpPr>
          <p:spPr>
            <a:xfrm>
              <a:off x="4978650" y="3978313"/>
              <a:ext cx="54265" cy="57290"/>
            </a:xfrm>
            <a:custGeom>
              <a:rect b="b" l="l" r="r" t="t"/>
              <a:pathLst>
                <a:path extrusionOk="0" h="1913" w="1812">
                  <a:moveTo>
                    <a:pt x="957" y="0"/>
                  </a:moveTo>
                  <a:cubicBezTo>
                    <a:pt x="429" y="0"/>
                    <a:pt x="0" y="429"/>
                    <a:pt x="0" y="957"/>
                  </a:cubicBezTo>
                  <a:cubicBezTo>
                    <a:pt x="0" y="1483"/>
                    <a:pt x="429" y="1912"/>
                    <a:pt x="957" y="1912"/>
                  </a:cubicBezTo>
                  <a:cubicBezTo>
                    <a:pt x="1460" y="1912"/>
                    <a:pt x="1811" y="1519"/>
                    <a:pt x="1811" y="957"/>
                  </a:cubicBezTo>
                  <a:cubicBezTo>
                    <a:pt x="1811" y="835"/>
                    <a:pt x="1713" y="738"/>
                    <a:pt x="1593" y="738"/>
                  </a:cubicBezTo>
                  <a:lnTo>
                    <a:pt x="1152" y="738"/>
                  </a:lnTo>
                  <a:cubicBezTo>
                    <a:pt x="1032" y="738"/>
                    <a:pt x="934" y="836"/>
                    <a:pt x="934" y="957"/>
                  </a:cubicBezTo>
                  <a:cubicBezTo>
                    <a:pt x="934" y="1077"/>
                    <a:pt x="1032" y="1175"/>
                    <a:pt x="1152" y="1175"/>
                  </a:cubicBezTo>
                  <a:lnTo>
                    <a:pt x="1346" y="1175"/>
                  </a:lnTo>
                  <a:cubicBezTo>
                    <a:pt x="1280" y="1393"/>
                    <a:pt x="1115" y="1476"/>
                    <a:pt x="955" y="1476"/>
                  </a:cubicBezTo>
                  <a:cubicBezTo>
                    <a:pt x="670" y="1476"/>
                    <a:pt x="436" y="1243"/>
                    <a:pt x="436" y="957"/>
                  </a:cubicBezTo>
                  <a:cubicBezTo>
                    <a:pt x="436" y="670"/>
                    <a:pt x="670" y="437"/>
                    <a:pt x="955" y="437"/>
                  </a:cubicBezTo>
                  <a:cubicBezTo>
                    <a:pt x="1060" y="437"/>
                    <a:pt x="1161" y="467"/>
                    <a:pt x="1246" y="526"/>
                  </a:cubicBezTo>
                  <a:cubicBezTo>
                    <a:pt x="1284" y="551"/>
                    <a:pt x="1326" y="563"/>
                    <a:pt x="1368" y="563"/>
                  </a:cubicBezTo>
                  <a:cubicBezTo>
                    <a:pt x="1438" y="563"/>
                    <a:pt x="1507" y="530"/>
                    <a:pt x="1550" y="467"/>
                  </a:cubicBezTo>
                  <a:cubicBezTo>
                    <a:pt x="1618" y="367"/>
                    <a:pt x="1592" y="232"/>
                    <a:pt x="1491" y="164"/>
                  </a:cubicBezTo>
                  <a:cubicBezTo>
                    <a:pt x="1333" y="57"/>
                    <a:pt x="1148" y="0"/>
                    <a:pt x="9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77"/>
            <p:cNvSpPr/>
            <p:nvPr/>
          </p:nvSpPr>
          <p:spPr>
            <a:xfrm>
              <a:off x="4721550" y="3978313"/>
              <a:ext cx="57320" cy="57320"/>
            </a:xfrm>
            <a:custGeom>
              <a:rect b="b" l="l" r="r" t="t"/>
              <a:pathLst>
                <a:path extrusionOk="0" h="1914" w="1914">
                  <a:moveTo>
                    <a:pt x="957" y="436"/>
                  </a:moveTo>
                  <a:cubicBezTo>
                    <a:pt x="1244" y="436"/>
                    <a:pt x="1476" y="669"/>
                    <a:pt x="1476" y="956"/>
                  </a:cubicBezTo>
                  <a:cubicBezTo>
                    <a:pt x="1476" y="1241"/>
                    <a:pt x="1244" y="1475"/>
                    <a:pt x="957" y="1475"/>
                  </a:cubicBezTo>
                  <a:cubicBezTo>
                    <a:pt x="670" y="1475"/>
                    <a:pt x="437" y="1241"/>
                    <a:pt x="437" y="956"/>
                  </a:cubicBezTo>
                  <a:cubicBezTo>
                    <a:pt x="437" y="669"/>
                    <a:pt x="670" y="436"/>
                    <a:pt x="957" y="436"/>
                  </a:cubicBezTo>
                  <a:close/>
                  <a:moveTo>
                    <a:pt x="957" y="0"/>
                  </a:moveTo>
                  <a:cubicBezTo>
                    <a:pt x="430" y="0"/>
                    <a:pt x="1" y="429"/>
                    <a:pt x="1" y="957"/>
                  </a:cubicBezTo>
                  <a:cubicBezTo>
                    <a:pt x="1" y="1484"/>
                    <a:pt x="430" y="1913"/>
                    <a:pt x="957" y="1913"/>
                  </a:cubicBezTo>
                  <a:cubicBezTo>
                    <a:pt x="1484" y="1913"/>
                    <a:pt x="1914" y="1484"/>
                    <a:pt x="1914" y="957"/>
                  </a:cubicBezTo>
                  <a:cubicBezTo>
                    <a:pt x="1914" y="429"/>
                    <a:pt x="1484" y="0"/>
                    <a:pt x="9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77"/>
            <p:cNvSpPr/>
            <p:nvPr/>
          </p:nvSpPr>
          <p:spPr>
            <a:xfrm>
              <a:off x="4686572" y="3913027"/>
              <a:ext cx="346373" cy="44682"/>
            </a:xfrm>
            <a:custGeom>
              <a:rect b="b" l="l" r="r" t="t"/>
              <a:pathLst>
                <a:path extrusionOk="0" h="1492" w="11566">
                  <a:moveTo>
                    <a:pt x="2545" y="438"/>
                  </a:moveTo>
                  <a:lnTo>
                    <a:pt x="2545" y="1056"/>
                  </a:lnTo>
                  <a:lnTo>
                    <a:pt x="436" y="1056"/>
                  </a:lnTo>
                  <a:lnTo>
                    <a:pt x="436" y="438"/>
                  </a:lnTo>
                  <a:close/>
                  <a:moveTo>
                    <a:pt x="219" y="1"/>
                  </a:moveTo>
                  <a:cubicBezTo>
                    <a:pt x="98" y="1"/>
                    <a:pt x="1" y="99"/>
                    <a:pt x="1" y="219"/>
                  </a:cubicBezTo>
                  <a:lnTo>
                    <a:pt x="1" y="1274"/>
                  </a:lnTo>
                  <a:cubicBezTo>
                    <a:pt x="0" y="1395"/>
                    <a:pt x="96" y="1492"/>
                    <a:pt x="218" y="1492"/>
                  </a:cubicBezTo>
                  <a:lnTo>
                    <a:pt x="3786" y="1492"/>
                  </a:lnTo>
                  <a:cubicBezTo>
                    <a:pt x="3906" y="1492"/>
                    <a:pt x="4004" y="1395"/>
                    <a:pt x="4004" y="1274"/>
                  </a:cubicBezTo>
                  <a:cubicBezTo>
                    <a:pt x="4004" y="1154"/>
                    <a:pt x="3906" y="1056"/>
                    <a:pt x="3786" y="1056"/>
                  </a:cubicBezTo>
                  <a:lnTo>
                    <a:pt x="2982" y="1056"/>
                  </a:lnTo>
                  <a:lnTo>
                    <a:pt x="2982" y="438"/>
                  </a:lnTo>
                  <a:lnTo>
                    <a:pt x="11127" y="438"/>
                  </a:lnTo>
                  <a:lnTo>
                    <a:pt x="11127" y="1056"/>
                  </a:lnTo>
                  <a:lnTo>
                    <a:pt x="4804" y="1056"/>
                  </a:lnTo>
                  <a:cubicBezTo>
                    <a:pt x="4684" y="1056"/>
                    <a:pt x="4585" y="1154"/>
                    <a:pt x="4585" y="1274"/>
                  </a:cubicBezTo>
                  <a:cubicBezTo>
                    <a:pt x="4585" y="1395"/>
                    <a:pt x="4684" y="1492"/>
                    <a:pt x="4804" y="1492"/>
                  </a:cubicBezTo>
                  <a:lnTo>
                    <a:pt x="11347" y="1492"/>
                  </a:lnTo>
                  <a:cubicBezTo>
                    <a:pt x="11467" y="1492"/>
                    <a:pt x="11565" y="1395"/>
                    <a:pt x="11565" y="1274"/>
                  </a:cubicBezTo>
                  <a:lnTo>
                    <a:pt x="11565" y="219"/>
                  </a:lnTo>
                  <a:cubicBezTo>
                    <a:pt x="11565" y="99"/>
                    <a:pt x="11467" y="1"/>
                    <a:pt x="11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720" name="Google Shape;2720;p77"/>
          <p:cNvPicPr preferRelativeResize="0"/>
          <p:nvPr/>
        </p:nvPicPr>
        <p:blipFill rotWithShape="1">
          <a:blip r:embed="rId3">
            <a:alphaModFix/>
          </a:blip>
          <a:srcRect b="12004" l="12492" r="12342" t="18400"/>
          <a:stretch/>
        </p:blipFill>
        <p:spPr>
          <a:xfrm>
            <a:off x="8424050" y="1910745"/>
            <a:ext cx="1452025" cy="1344366"/>
          </a:xfrm>
          <a:prstGeom prst="rect">
            <a:avLst/>
          </a:prstGeom>
          <a:noFill/>
          <a:ln>
            <a:noFill/>
          </a:ln>
        </p:spPr>
      </p:pic>
      <p:grpSp>
        <p:nvGrpSpPr>
          <p:cNvPr id="2721" name="Google Shape;2721;p77"/>
          <p:cNvGrpSpPr/>
          <p:nvPr/>
        </p:nvGrpSpPr>
        <p:grpSpPr>
          <a:xfrm flipH="1">
            <a:off x="-102594" y="2718286"/>
            <a:ext cx="1769064" cy="1795580"/>
            <a:chOff x="7374943" y="493061"/>
            <a:chExt cx="1769064" cy="1795580"/>
          </a:xfrm>
        </p:grpSpPr>
        <p:pic>
          <p:nvPicPr>
            <p:cNvPr id="2722" name="Google Shape;2722;p77"/>
            <p:cNvPicPr preferRelativeResize="0"/>
            <p:nvPr/>
          </p:nvPicPr>
          <p:blipFill rotWithShape="1">
            <a:blip r:embed="rId4">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723" name="Google Shape;2723;p77"/>
            <p:cNvGrpSpPr/>
            <p:nvPr/>
          </p:nvGrpSpPr>
          <p:grpSpPr>
            <a:xfrm>
              <a:off x="8164220" y="1199575"/>
              <a:ext cx="615290" cy="284475"/>
              <a:chOff x="1791515" y="444625"/>
              <a:chExt cx="963346" cy="284475"/>
            </a:xfrm>
          </p:grpSpPr>
          <p:sp>
            <p:nvSpPr>
              <p:cNvPr id="2724" name="Google Shape;2724;p77"/>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7"/>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7"/>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27" name="Google Shape;2727;p77"/>
          <p:cNvGrpSpPr/>
          <p:nvPr/>
        </p:nvGrpSpPr>
        <p:grpSpPr>
          <a:xfrm>
            <a:off x="7857552" y="3846199"/>
            <a:ext cx="667682" cy="667682"/>
            <a:chOff x="9011850" y="1484962"/>
            <a:chExt cx="552900" cy="552900"/>
          </a:xfrm>
        </p:grpSpPr>
        <p:pic>
          <p:nvPicPr>
            <p:cNvPr id="2728" name="Google Shape;2728;p77"/>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4705"/>
                </a:schemeClr>
              </a:outerShdw>
            </a:effectLst>
          </p:spPr>
        </p:pic>
        <p:pic>
          <p:nvPicPr>
            <p:cNvPr id="2729" name="Google Shape;2729;p77"/>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4705"/>
                </a:schemeClr>
              </a:outerShdw>
            </a:effectLst>
          </p:spPr>
        </p:pic>
        <p:pic>
          <p:nvPicPr>
            <p:cNvPr id="2730" name="Google Shape;2730;p77"/>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4705"/>
                </a:schemeClr>
              </a:outerShdw>
            </a:effectLst>
          </p:spPr>
        </p:pic>
        <p:pic>
          <p:nvPicPr>
            <p:cNvPr id="2731" name="Google Shape;2731;p77"/>
            <p:cNvPicPr preferRelativeResize="0"/>
            <p:nvPr/>
          </p:nvPicPr>
          <p:blipFill rotWithShape="1">
            <a:blip r:embed="rId5">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4705"/>
                </a:schemeClr>
              </a:outerShdw>
            </a:effectLst>
          </p:spPr>
        </p:pic>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5" name="Shape 2735"/>
        <p:cNvGrpSpPr/>
        <p:nvPr/>
      </p:nvGrpSpPr>
      <p:grpSpPr>
        <a:xfrm>
          <a:off x="0" y="0"/>
          <a:ext cx="0" cy="0"/>
          <a:chOff x="0" y="0"/>
          <a:chExt cx="0" cy="0"/>
        </a:xfrm>
      </p:grpSpPr>
      <p:sp>
        <p:nvSpPr>
          <p:cNvPr id="2736" name="Google Shape;2736;p78"/>
          <p:cNvSpPr txBox="1"/>
          <p:nvPr>
            <p:ph type="title"/>
          </p:nvPr>
        </p:nvSpPr>
        <p:spPr>
          <a:xfrm>
            <a:off x="720000" y="1895525"/>
            <a:ext cx="25086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GAME WORLD</a:t>
            </a:r>
            <a:endParaRPr/>
          </a:p>
        </p:txBody>
      </p:sp>
      <p:sp>
        <p:nvSpPr>
          <p:cNvPr id="2737" name="Google Shape;2737;p78"/>
          <p:cNvSpPr txBox="1"/>
          <p:nvPr>
            <p:ph idx="1" type="subTitle"/>
          </p:nvPr>
        </p:nvSpPr>
        <p:spPr>
          <a:xfrm>
            <a:off x="720000" y="2178282"/>
            <a:ext cx="25086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Mercury is the smallest planet of them all</a:t>
            </a:r>
            <a:endParaRPr/>
          </a:p>
        </p:txBody>
      </p:sp>
      <p:sp>
        <p:nvSpPr>
          <p:cNvPr id="2738" name="Google Shape;2738;p78"/>
          <p:cNvSpPr txBox="1"/>
          <p:nvPr>
            <p:ph idx="2" type="title"/>
          </p:nvPr>
        </p:nvSpPr>
        <p:spPr>
          <a:xfrm>
            <a:off x="3317725" y="1895531"/>
            <a:ext cx="25086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STORYLINE</a:t>
            </a:r>
            <a:endParaRPr/>
          </a:p>
        </p:txBody>
      </p:sp>
      <p:sp>
        <p:nvSpPr>
          <p:cNvPr id="2739" name="Google Shape;2739;p78"/>
          <p:cNvSpPr txBox="1"/>
          <p:nvPr>
            <p:ph idx="3" type="subTitle"/>
          </p:nvPr>
        </p:nvSpPr>
        <p:spPr>
          <a:xfrm>
            <a:off x="3317725" y="2178288"/>
            <a:ext cx="25086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Venus has a beautiful name, but also high temperatures</a:t>
            </a:r>
            <a:endParaRPr/>
          </a:p>
        </p:txBody>
      </p:sp>
      <p:sp>
        <p:nvSpPr>
          <p:cNvPr id="2740" name="Google Shape;2740;p78"/>
          <p:cNvSpPr txBox="1"/>
          <p:nvPr>
            <p:ph idx="4" type="title"/>
          </p:nvPr>
        </p:nvSpPr>
        <p:spPr>
          <a:xfrm>
            <a:off x="720000" y="3598748"/>
            <a:ext cx="25086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MUSIC</a:t>
            </a:r>
            <a:endParaRPr/>
          </a:p>
        </p:txBody>
      </p:sp>
      <p:sp>
        <p:nvSpPr>
          <p:cNvPr id="2741" name="Google Shape;2741;p78"/>
          <p:cNvSpPr txBox="1"/>
          <p:nvPr>
            <p:ph idx="5" type="subTitle"/>
          </p:nvPr>
        </p:nvSpPr>
        <p:spPr>
          <a:xfrm>
            <a:off x="720000" y="3883112"/>
            <a:ext cx="25086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Despite being red, Mars is actually a cold place</a:t>
            </a:r>
            <a:endParaRPr/>
          </a:p>
        </p:txBody>
      </p:sp>
      <p:sp>
        <p:nvSpPr>
          <p:cNvPr id="2742" name="Google Shape;2742;p78"/>
          <p:cNvSpPr txBox="1"/>
          <p:nvPr>
            <p:ph idx="6" type="title"/>
          </p:nvPr>
        </p:nvSpPr>
        <p:spPr>
          <a:xfrm>
            <a:off x="3319225" y="3598748"/>
            <a:ext cx="25056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VISUALS</a:t>
            </a:r>
            <a:endParaRPr/>
          </a:p>
        </p:txBody>
      </p:sp>
      <p:sp>
        <p:nvSpPr>
          <p:cNvPr id="2743" name="Google Shape;2743;p78"/>
          <p:cNvSpPr txBox="1"/>
          <p:nvPr>
            <p:ph idx="7" type="subTitle"/>
          </p:nvPr>
        </p:nvSpPr>
        <p:spPr>
          <a:xfrm>
            <a:off x="3319225" y="3883114"/>
            <a:ext cx="25056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Jupiter is the biggest planet in the Solar System</a:t>
            </a:r>
            <a:endParaRPr/>
          </a:p>
        </p:txBody>
      </p:sp>
      <p:sp>
        <p:nvSpPr>
          <p:cNvPr id="2744" name="Google Shape;2744;p78"/>
          <p:cNvSpPr txBox="1"/>
          <p:nvPr>
            <p:ph idx="8" type="title"/>
          </p:nvPr>
        </p:nvSpPr>
        <p:spPr>
          <a:xfrm>
            <a:off x="5915449" y="1895531"/>
            <a:ext cx="25056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CHARACTERS</a:t>
            </a:r>
            <a:endParaRPr/>
          </a:p>
        </p:txBody>
      </p:sp>
      <p:sp>
        <p:nvSpPr>
          <p:cNvPr id="2745" name="Google Shape;2745;p78"/>
          <p:cNvSpPr txBox="1"/>
          <p:nvPr>
            <p:ph idx="9" type="subTitle"/>
          </p:nvPr>
        </p:nvSpPr>
        <p:spPr>
          <a:xfrm>
            <a:off x="5915449" y="2178288"/>
            <a:ext cx="25056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Earth is the only planet known to harbor life</a:t>
            </a:r>
            <a:endParaRPr/>
          </a:p>
        </p:txBody>
      </p:sp>
      <p:sp>
        <p:nvSpPr>
          <p:cNvPr id="2746" name="Google Shape;2746;p78"/>
          <p:cNvSpPr txBox="1"/>
          <p:nvPr>
            <p:ph idx="13" type="title"/>
          </p:nvPr>
        </p:nvSpPr>
        <p:spPr>
          <a:xfrm>
            <a:off x="5915449" y="3598748"/>
            <a:ext cx="25056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QUALITY</a:t>
            </a:r>
            <a:endParaRPr/>
          </a:p>
        </p:txBody>
      </p:sp>
      <p:sp>
        <p:nvSpPr>
          <p:cNvPr id="2747" name="Google Shape;2747;p78"/>
          <p:cNvSpPr txBox="1"/>
          <p:nvPr>
            <p:ph idx="14" type="subTitle"/>
          </p:nvPr>
        </p:nvSpPr>
        <p:spPr>
          <a:xfrm>
            <a:off x="5915449" y="3883114"/>
            <a:ext cx="25056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Saturn is composed mostly of hydrogen and helium</a:t>
            </a:r>
            <a:endParaRPr/>
          </a:p>
        </p:txBody>
      </p:sp>
      <p:sp>
        <p:nvSpPr>
          <p:cNvPr id="2748" name="Google Shape;2748;p78"/>
          <p:cNvSpPr txBox="1"/>
          <p:nvPr>
            <p:ph idx="15"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ELEMENTS OF </a:t>
            </a:r>
            <a:r>
              <a:rPr lang="en">
                <a:solidFill>
                  <a:schemeClr val="lt2"/>
                </a:solidFill>
              </a:rPr>
              <a:t>A VIDEO GAME</a:t>
            </a:r>
            <a:endParaRPr>
              <a:solidFill>
                <a:schemeClr val="lt2"/>
              </a:solidFill>
            </a:endParaRPr>
          </a:p>
        </p:txBody>
      </p:sp>
      <p:grpSp>
        <p:nvGrpSpPr>
          <p:cNvPr id="2749" name="Google Shape;2749;p78"/>
          <p:cNvGrpSpPr/>
          <p:nvPr/>
        </p:nvGrpSpPr>
        <p:grpSpPr>
          <a:xfrm>
            <a:off x="4348676" y="1314530"/>
            <a:ext cx="446697" cy="372876"/>
            <a:chOff x="5787322" y="1459668"/>
            <a:chExt cx="446697" cy="372876"/>
          </a:xfrm>
        </p:grpSpPr>
        <p:sp>
          <p:nvSpPr>
            <p:cNvPr id="2750" name="Google Shape;2750;p78"/>
            <p:cNvSpPr/>
            <p:nvPr/>
          </p:nvSpPr>
          <p:spPr>
            <a:xfrm>
              <a:off x="5959340" y="1514292"/>
              <a:ext cx="171060" cy="60853"/>
            </a:xfrm>
            <a:custGeom>
              <a:rect b="b" l="l" r="r" t="t"/>
              <a:pathLst>
                <a:path extrusionOk="0" h="2032" w="5712">
                  <a:moveTo>
                    <a:pt x="4014" y="437"/>
                  </a:moveTo>
                  <a:lnTo>
                    <a:pt x="2856" y="788"/>
                  </a:lnTo>
                  <a:lnTo>
                    <a:pt x="1696" y="437"/>
                  </a:lnTo>
                  <a:close/>
                  <a:moveTo>
                    <a:pt x="437" y="513"/>
                  </a:moveTo>
                  <a:lnTo>
                    <a:pt x="2101" y="1016"/>
                  </a:lnTo>
                  <a:lnTo>
                    <a:pt x="437" y="1518"/>
                  </a:lnTo>
                  <a:lnTo>
                    <a:pt x="437" y="513"/>
                  </a:lnTo>
                  <a:close/>
                  <a:moveTo>
                    <a:pt x="5274" y="514"/>
                  </a:moveTo>
                  <a:lnTo>
                    <a:pt x="5274" y="1519"/>
                  </a:lnTo>
                  <a:lnTo>
                    <a:pt x="3610" y="1017"/>
                  </a:lnTo>
                  <a:lnTo>
                    <a:pt x="5274" y="514"/>
                  </a:lnTo>
                  <a:close/>
                  <a:moveTo>
                    <a:pt x="2856" y="1244"/>
                  </a:moveTo>
                  <a:lnTo>
                    <a:pt x="4014" y="1594"/>
                  </a:lnTo>
                  <a:lnTo>
                    <a:pt x="1696" y="1594"/>
                  </a:lnTo>
                  <a:lnTo>
                    <a:pt x="2856" y="1244"/>
                  </a:lnTo>
                  <a:close/>
                  <a:moveTo>
                    <a:pt x="219" y="1"/>
                  </a:moveTo>
                  <a:cubicBezTo>
                    <a:pt x="98" y="1"/>
                    <a:pt x="0" y="98"/>
                    <a:pt x="0" y="218"/>
                  </a:cubicBezTo>
                  <a:lnTo>
                    <a:pt x="0" y="1813"/>
                  </a:lnTo>
                  <a:cubicBezTo>
                    <a:pt x="0" y="1933"/>
                    <a:pt x="98" y="2032"/>
                    <a:pt x="219" y="2032"/>
                  </a:cubicBezTo>
                  <a:lnTo>
                    <a:pt x="5492" y="2032"/>
                  </a:lnTo>
                  <a:cubicBezTo>
                    <a:pt x="5613" y="2032"/>
                    <a:pt x="5711" y="1933"/>
                    <a:pt x="5711" y="1813"/>
                  </a:cubicBezTo>
                  <a:lnTo>
                    <a:pt x="5711" y="218"/>
                  </a:lnTo>
                  <a:cubicBezTo>
                    <a:pt x="5711" y="97"/>
                    <a:pt x="5613" y="1"/>
                    <a:pt x="54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78"/>
            <p:cNvSpPr/>
            <p:nvPr/>
          </p:nvSpPr>
          <p:spPr>
            <a:xfrm>
              <a:off x="5859166" y="1514292"/>
              <a:ext cx="85500" cy="148120"/>
            </a:xfrm>
            <a:custGeom>
              <a:rect b="b" l="l" r="r" t="t"/>
              <a:pathLst>
                <a:path extrusionOk="0" h="4946" w="2855">
                  <a:moveTo>
                    <a:pt x="220" y="1"/>
                  </a:moveTo>
                  <a:cubicBezTo>
                    <a:pt x="99" y="1"/>
                    <a:pt x="1" y="98"/>
                    <a:pt x="1" y="218"/>
                  </a:cubicBezTo>
                  <a:lnTo>
                    <a:pt x="1" y="1583"/>
                  </a:lnTo>
                  <a:cubicBezTo>
                    <a:pt x="1" y="1703"/>
                    <a:pt x="99" y="1801"/>
                    <a:pt x="220" y="1801"/>
                  </a:cubicBezTo>
                  <a:cubicBezTo>
                    <a:pt x="340" y="1801"/>
                    <a:pt x="437" y="1703"/>
                    <a:pt x="437" y="1583"/>
                  </a:cubicBezTo>
                  <a:lnTo>
                    <a:pt x="437" y="437"/>
                  </a:lnTo>
                  <a:lnTo>
                    <a:pt x="2418" y="437"/>
                  </a:lnTo>
                  <a:lnTo>
                    <a:pt x="2418" y="4508"/>
                  </a:lnTo>
                  <a:lnTo>
                    <a:pt x="437" y="4508"/>
                  </a:lnTo>
                  <a:lnTo>
                    <a:pt x="437" y="2577"/>
                  </a:lnTo>
                  <a:cubicBezTo>
                    <a:pt x="437" y="2456"/>
                    <a:pt x="340" y="2358"/>
                    <a:pt x="220" y="2358"/>
                  </a:cubicBezTo>
                  <a:cubicBezTo>
                    <a:pt x="99" y="2358"/>
                    <a:pt x="1" y="2456"/>
                    <a:pt x="1" y="2577"/>
                  </a:cubicBezTo>
                  <a:lnTo>
                    <a:pt x="1" y="4727"/>
                  </a:lnTo>
                  <a:cubicBezTo>
                    <a:pt x="1" y="4847"/>
                    <a:pt x="99" y="4946"/>
                    <a:pt x="220" y="4946"/>
                  </a:cubicBezTo>
                  <a:lnTo>
                    <a:pt x="2637" y="4946"/>
                  </a:lnTo>
                  <a:cubicBezTo>
                    <a:pt x="2757" y="4946"/>
                    <a:pt x="2854" y="4847"/>
                    <a:pt x="2854" y="4727"/>
                  </a:cubicBezTo>
                  <a:lnTo>
                    <a:pt x="2854" y="218"/>
                  </a:lnTo>
                  <a:cubicBezTo>
                    <a:pt x="2854" y="97"/>
                    <a:pt x="2757" y="1"/>
                    <a:pt x="26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78"/>
            <p:cNvSpPr/>
            <p:nvPr/>
          </p:nvSpPr>
          <p:spPr>
            <a:xfrm>
              <a:off x="5959340" y="1591407"/>
              <a:ext cx="115897" cy="13117"/>
            </a:xfrm>
            <a:custGeom>
              <a:rect b="b" l="l" r="r" t="t"/>
              <a:pathLst>
                <a:path extrusionOk="0" h="438" w="3870">
                  <a:moveTo>
                    <a:pt x="219" y="1"/>
                  </a:moveTo>
                  <a:cubicBezTo>
                    <a:pt x="98" y="1"/>
                    <a:pt x="0" y="99"/>
                    <a:pt x="0" y="218"/>
                  </a:cubicBezTo>
                  <a:cubicBezTo>
                    <a:pt x="0" y="339"/>
                    <a:pt x="98" y="437"/>
                    <a:pt x="219" y="437"/>
                  </a:cubicBezTo>
                  <a:lnTo>
                    <a:pt x="3651" y="437"/>
                  </a:lnTo>
                  <a:cubicBezTo>
                    <a:pt x="3771" y="437"/>
                    <a:pt x="3869" y="339"/>
                    <a:pt x="3869" y="218"/>
                  </a:cubicBezTo>
                  <a:cubicBezTo>
                    <a:pt x="3869" y="99"/>
                    <a:pt x="3771" y="1"/>
                    <a:pt x="36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78"/>
            <p:cNvSpPr/>
            <p:nvPr/>
          </p:nvSpPr>
          <p:spPr>
            <a:xfrm>
              <a:off x="5959340" y="1620366"/>
              <a:ext cx="115897" cy="13087"/>
            </a:xfrm>
            <a:custGeom>
              <a:rect b="b" l="l" r="r" t="t"/>
              <a:pathLst>
                <a:path extrusionOk="0" h="437" w="3870">
                  <a:moveTo>
                    <a:pt x="219" y="1"/>
                  </a:moveTo>
                  <a:cubicBezTo>
                    <a:pt x="98" y="1"/>
                    <a:pt x="0" y="98"/>
                    <a:pt x="0" y="218"/>
                  </a:cubicBezTo>
                  <a:cubicBezTo>
                    <a:pt x="0" y="339"/>
                    <a:pt x="98" y="437"/>
                    <a:pt x="219" y="437"/>
                  </a:cubicBezTo>
                  <a:lnTo>
                    <a:pt x="3651" y="437"/>
                  </a:lnTo>
                  <a:cubicBezTo>
                    <a:pt x="3771" y="437"/>
                    <a:pt x="3869" y="339"/>
                    <a:pt x="3869" y="218"/>
                  </a:cubicBezTo>
                  <a:cubicBezTo>
                    <a:pt x="3869" y="98"/>
                    <a:pt x="3771" y="1"/>
                    <a:pt x="36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78"/>
            <p:cNvSpPr/>
            <p:nvPr/>
          </p:nvSpPr>
          <p:spPr>
            <a:xfrm>
              <a:off x="5959340" y="1649296"/>
              <a:ext cx="72173" cy="13117"/>
            </a:xfrm>
            <a:custGeom>
              <a:rect b="b" l="l" r="r" t="t"/>
              <a:pathLst>
                <a:path extrusionOk="0" h="438" w="2410">
                  <a:moveTo>
                    <a:pt x="219" y="0"/>
                  </a:moveTo>
                  <a:cubicBezTo>
                    <a:pt x="98" y="0"/>
                    <a:pt x="0" y="99"/>
                    <a:pt x="0" y="219"/>
                  </a:cubicBezTo>
                  <a:cubicBezTo>
                    <a:pt x="0" y="339"/>
                    <a:pt x="98" y="438"/>
                    <a:pt x="219" y="438"/>
                  </a:cubicBezTo>
                  <a:lnTo>
                    <a:pt x="2191" y="438"/>
                  </a:lnTo>
                  <a:cubicBezTo>
                    <a:pt x="2311" y="438"/>
                    <a:pt x="2410" y="339"/>
                    <a:pt x="2410" y="219"/>
                  </a:cubicBezTo>
                  <a:cubicBezTo>
                    <a:pt x="2410" y="98"/>
                    <a:pt x="2311" y="0"/>
                    <a:pt x="21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78"/>
            <p:cNvSpPr/>
            <p:nvPr/>
          </p:nvSpPr>
          <p:spPr>
            <a:xfrm>
              <a:off x="5787322" y="1459668"/>
              <a:ext cx="446697" cy="372876"/>
            </a:xfrm>
            <a:custGeom>
              <a:rect b="b" l="l" r="r" t="t"/>
              <a:pathLst>
                <a:path extrusionOk="0" h="12451" w="14916">
                  <a:moveTo>
                    <a:pt x="11744" y="1398"/>
                  </a:moveTo>
                  <a:cubicBezTo>
                    <a:pt x="11804" y="1398"/>
                    <a:pt x="11854" y="1447"/>
                    <a:pt x="11854" y="1508"/>
                  </a:cubicBezTo>
                  <a:lnTo>
                    <a:pt x="11854" y="4400"/>
                  </a:lnTo>
                  <a:lnTo>
                    <a:pt x="10922" y="4400"/>
                  </a:lnTo>
                  <a:cubicBezTo>
                    <a:pt x="10546" y="4400"/>
                    <a:pt x="10239" y="4705"/>
                    <a:pt x="10239" y="5082"/>
                  </a:cubicBezTo>
                  <a:lnTo>
                    <a:pt x="10239" y="7196"/>
                  </a:lnTo>
                  <a:lnTo>
                    <a:pt x="2109" y="7196"/>
                  </a:lnTo>
                  <a:cubicBezTo>
                    <a:pt x="2049" y="7196"/>
                    <a:pt x="1999" y="7146"/>
                    <a:pt x="1999" y="7086"/>
                  </a:cubicBezTo>
                  <a:lnTo>
                    <a:pt x="1999" y="1508"/>
                  </a:lnTo>
                  <a:cubicBezTo>
                    <a:pt x="1999" y="1447"/>
                    <a:pt x="2049" y="1398"/>
                    <a:pt x="2109" y="1398"/>
                  </a:cubicBezTo>
                  <a:close/>
                  <a:moveTo>
                    <a:pt x="12216" y="439"/>
                  </a:moveTo>
                  <a:cubicBezTo>
                    <a:pt x="12491" y="439"/>
                    <a:pt x="12714" y="663"/>
                    <a:pt x="12714" y="937"/>
                  </a:cubicBezTo>
                  <a:lnTo>
                    <a:pt x="12716" y="4400"/>
                  </a:lnTo>
                  <a:lnTo>
                    <a:pt x="12290" y="4400"/>
                  </a:lnTo>
                  <a:lnTo>
                    <a:pt x="12290" y="1508"/>
                  </a:lnTo>
                  <a:cubicBezTo>
                    <a:pt x="12290" y="1207"/>
                    <a:pt x="12044" y="960"/>
                    <a:pt x="11744" y="960"/>
                  </a:cubicBezTo>
                  <a:lnTo>
                    <a:pt x="2109" y="960"/>
                  </a:lnTo>
                  <a:cubicBezTo>
                    <a:pt x="1809" y="960"/>
                    <a:pt x="1563" y="1207"/>
                    <a:pt x="1563" y="1508"/>
                  </a:cubicBezTo>
                  <a:lnTo>
                    <a:pt x="1563" y="7086"/>
                  </a:lnTo>
                  <a:cubicBezTo>
                    <a:pt x="1563" y="7387"/>
                    <a:pt x="1809" y="7633"/>
                    <a:pt x="2109" y="7633"/>
                  </a:cubicBezTo>
                  <a:lnTo>
                    <a:pt x="10239" y="7633"/>
                  </a:lnTo>
                  <a:lnTo>
                    <a:pt x="10239" y="8155"/>
                  </a:lnTo>
                  <a:lnTo>
                    <a:pt x="1636" y="8155"/>
                  </a:lnTo>
                  <a:cubicBezTo>
                    <a:pt x="1361" y="8155"/>
                    <a:pt x="1138" y="7931"/>
                    <a:pt x="1138" y="7656"/>
                  </a:cubicBezTo>
                  <a:lnTo>
                    <a:pt x="1138" y="937"/>
                  </a:lnTo>
                  <a:cubicBezTo>
                    <a:pt x="1138" y="663"/>
                    <a:pt x="1361" y="439"/>
                    <a:pt x="1636" y="439"/>
                  </a:cubicBezTo>
                  <a:close/>
                  <a:moveTo>
                    <a:pt x="10241" y="8593"/>
                  </a:moveTo>
                  <a:lnTo>
                    <a:pt x="10241" y="9465"/>
                  </a:lnTo>
                  <a:lnTo>
                    <a:pt x="1198" y="9465"/>
                  </a:lnTo>
                  <a:cubicBezTo>
                    <a:pt x="780" y="9465"/>
                    <a:pt x="440" y="9125"/>
                    <a:pt x="440" y="8708"/>
                  </a:cubicBezTo>
                  <a:cubicBezTo>
                    <a:pt x="440" y="8644"/>
                    <a:pt x="492" y="8593"/>
                    <a:pt x="555" y="8593"/>
                  </a:cubicBezTo>
                  <a:close/>
                  <a:moveTo>
                    <a:pt x="14479" y="11179"/>
                  </a:moveTo>
                  <a:lnTo>
                    <a:pt x="14479" y="11766"/>
                  </a:lnTo>
                  <a:cubicBezTo>
                    <a:pt x="14479" y="11901"/>
                    <a:pt x="14369" y="12012"/>
                    <a:pt x="14233" y="12012"/>
                  </a:cubicBezTo>
                  <a:lnTo>
                    <a:pt x="10922" y="12012"/>
                  </a:lnTo>
                  <a:cubicBezTo>
                    <a:pt x="10788" y="12012"/>
                    <a:pt x="10677" y="11902"/>
                    <a:pt x="10677" y="11766"/>
                  </a:cubicBezTo>
                  <a:lnTo>
                    <a:pt x="10677" y="11179"/>
                  </a:lnTo>
                  <a:close/>
                  <a:moveTo>
                    <a:pt x="1636" y="1"/>
                  </a:moveTo>
                  <a:cubicBezTo>
                    <a:pt x="1119" y="1"/>
                    <a:pt x="700" y="420"/>
                    <a:pt x="700" y="937"/>
                  </a:cubicBezTo>
                  <a:lnTo>
                    <a:pt x="700" y="7655"/>
                  </a:lnTo>
                  <a:cubicBezTo>
                    <a:pt x="700" y="7838"/>
                    <a:pt x="753" y="8010"/>
                    <a:pt x="845" y="8153"/>
                  </a:cubicBezTo>
                  <a:lnTo>
                    <a:pt x="554" y="8153"/>
                  </a:lnTo>
                  <a:cubicBezTo>
                    <a:pt x="250" y="8153"/>
                    <a:pt x="1" y="8402"/>
                    <a:pt x="1" y="8707"/>
                  </a:cubicBezTo>
                  <a:cubicBezTo>
                    <a:pt x="1" y="9366"/>
                    <a:pt x="537" y="9901"/>
                    <a:pt x="1194" y="9901"/>
                  </a:cubicBezTo>
                  <a:lnTo>
                    <a:pt x="10238" y="9901"/>
                  </a:lnTo>
                  <a:lnTo>
                    <a:pt x="10238" y="11767"/>
                  </a:lnTo>
                  <a:cubicBezTo>
                    <a:pt x="10238" y="12144"/>
                    <a:pt x="10544" y="12451"/>
                    <a:pt x="10921" y="12451"/>
                  </a:cubicBezTo>
                  <a:lnTo>
                    <a:pt x="14231" y="12451"/>
                  </a:lnTo>
                  <a:cubicBezTo>
                    <a:pt x="14608" y="12451"/>
                    <a:pt x="14914" y="12144"/>
                    <a:pt x="14914" y="11767"/>
                  </a:cubicBezTo>
                  <a:lnTo>
                    <a:pt x="14914" y="8239"/>
                  </a:lnTo>
                  <a:cubicBezTo>
                    <a:pt x="14914" y="8119"/>
                    <a:pt x="14816" y="8020"/>
                    <a:pt x="14696" y="8020"/>
                  </a:cubicBezTo>
                  <a:cubicBezTo>
                    <a:pt x="14575" y="8020"/>
                    <a:pt x="14477" y="8119"/>
                    <a:pt x="14477" y="8239"/>
                  </a:cubicBezTo>
                  <a:lnTo>
                    <a:pt x="14477" y="10742"/>
                  </a:lnTo>
                  <a:lnTo>
                    <a:pt x="10677" y="10742"/>
                  </a:lnTo>
                  <a:lnTo>
                    <a:pt x="10677" y="5081"/>
                  </a:lnTo>
                  <a:cubicBezTo>
                    <a:pt x="10677" y="4946"/>
                    <a:pt x="10786" y="4835"/>
                    <a:pt x="10922" y="4835"/>
                  </a:cubicBezTo>
                  <a:lnTo>
                    <a:pt x="14232" y="4835"/>
                  </a:lnTo>
                  <a:cubicBezTo>
                    <a:pt x="14367" y="4835"/>
                    <a:pt x="14478" y="4945"/>
                    <a:pt x="14478" y="5081"/>
                  </a:cubicBezTo>
                  <a:lnTo>
                    <a:pt x="14478" y="7238"/>
                  </a:lnTo>
                  <a:cubicBezTo>
                    <a:pt x="14479" y="7360"/>
                    <a:pt x="14576" y="7457"/>
                    <a:pt x="14697" y="7457"/>
                  </a:cubicBezTo>
                  <a:cubicBezTo>
                    <a:pt x="14817" y="7457"/>
                    <a:pt x="14915" y="7360"/>
                    <a:pt x="14915" y="7240"/>
                  </a:cubicBezTo>
                  <a:lnTo>
                    <a:pt x="14915" y="5082"/>
                  </a:lnTo>
                  <a:cubicBezTo>
                    <a:pt x="14915" y="4705"/>
                    <a:pt x="14610" y="4400"/>
                    <a:pt x="14233" y="4400"/>
                  </a:cubicBezTo>
                  <a:lnTo>
                    <a:pt x="13152" y="4400"/>
                  </a:lnTo>
                  <a:lnTo>
                    <a:pt x="13152" y="937"/>
                  </a:lnTo>
                  <a:cubicBezTo>
                    <a:pt x="13152" y="420"/>
                    <a:pt x="12733" y="1"/>
                    <a:pt x="122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78"/>
            <p:cNvSpPr/>
            <p:nvPr/>
          </p:nvSpPr>
          <p:spPr>
            <a:xfrm>
              <a:off x="6114498" y="1624589"/>
              <a:ext cx="99036" cy="56810"/>
            </a:xfrm>
            <a:custGeom>
              <a:rect b="b" l="l" r="r" t="t"/>
              <a:pathLst>
                <a:path extrusionOk="0" h="1897" w="3307">
                  <a:moveTo>
                    <a:pt x="2176" y="437"/>
                  </a:moveTo>
                  <a:lnTo>
                    <a:pt x="1653" y="703"/>
                  </a:lnTo>
                  <a:lnTo>
                    <a:pt x="1130" y="437"/>
                  </a:lnTo>
                  <a:close/>
                  <a:moveTo>
                    <a:pt x="2869" y="573"/>
                  </a:moveTo>
                  <a:lnTo>
                    <a:pt x="2869" y="1321"/>
                  </a:lnTo>
                  <a:lnTo>
                    <a:pt x="2134" y="948"/>
                  </a:lnTo>
                  <a:lnTo>
                    <a:pt x="2869" y="573"/>
                  </a:lnTo>
                  <a:close/>
                  <a:moveTo>
                    <a:pt x="438" y="574"/>
                  </a:moveTo>
                  <a:lnTo>
                    <a:pt x="1172" y="949"/>
                  </a:lnTo>
                  <a:lnTo>
                    <a:pt x="438" y="1322"/>
                  </a:lnTo>
                  <a:lnTo>
                    <a:pt x="438" y="574"/>
                  </a:lnTo>
                  <a:close/>
                  <a:moveTo>
                    <a:pt x="1653" y="1195"/>
                  </a:moveTo>
                  <a:lnTo>
                    <a:pt x="2176" y="1461"/>
                  </a:lnTo>
                  <a:lnTo>
                    <a:pt x="1130" y="1461"/>
                  </a:lnTo>
                  <a:lnTo>
                    <a:pt x="1653" y="1195"/>
                  </a:lnTo>
                  <a:close/>
                  <a:moveTo>
                    <a:pt x="219" y="1"/>
                  </a:moveTo>
                  <a:cubicBezTo>
                    <a:pt x="99" y="1"/>
                    <a:pt x="1" y="98"/>
                    <a:pt x="1" y="219"/>
                  </a:cubicBezTo>
                  <a:lnTo>
                    <a:pt x="1" y="1678"/>
                  </a:lnTo>
                  <a:cubicBezTo>
                    <a:pt x="1" y="1799"/>
                    <a:pt x="99" y="1897"/>
                    <a:pt x="219" y="1897"/>
                  </a:cubicBezTo>
                  <a:lnTo>
                    <a:pt x="3087" y="1897"/>
                  </a:lnTo>
                  <a:cubicBezTo>
                    <a:pt x="3209" y="1897"/>
                    <a:pt x="3306" y="1799"/>
                    <a:pt x="3306" y="1678"/>
                  </a:cubicBezTo>
                  <a:lnTo>
                    <a:pt x="3306" y="219"/>
                  </a:lnTo>
                  <a:cubicBezTo>
                    <a:pt x="3306" y="98"/>
                    <a:pt x="3209" y="1"/>
                    <a:pt x="30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78"/>
            <p:cNvSpPr/>
            <p:nvPr/>
          </p:nvSpPr>
          <p:spPr>
            <a:xfrm>
              <a:off x="6114468" y="1695175"/>
              <a:ext cx="99036" cy="13087"/>
            </a:xfrm>
            <a:custGeom>
              <a:rect b="b" l="l" r="r" t="t"/>
              <a:pathLst>
                <a:path extrusionOk="0" h="437" w="3307">
                  <a:moveTo>
                    <a:pt x="219" y="0"/>
                  </a:moveTo>
                  <a:cubicBezTo>
                    <a:pt x="99" y="0"/>
                    <a:pt x="1" y="99"/>
                    <a:pt x="1" y="219"/>
                  </a:cubicBezTo>
                  <a:cubicBezTo>
                    <a:pt x="1" y="339"/>
                    <a:pt x="99" y="437"/>
                    <a:pt x="219" y="437"/>
                  </a:cubicBezTo>
                  <a:lnTo>
                    <a:pt x="3087" y="437"/>
                  </a:lnTo>
                  <a:cubicBezTo>
                    <a:pt x="3208" y="437"/>
                    <a:pt x="3306" y="339"/>
                    <a:pt x="3306" y="219"/>
                  </a:cubicBezTo>
                  <a:cubicBezTo>
                    <a:pt x="3306" y="99"/>
                    <a:pt x="3210" y="0"/>
                    <a:pt x="30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78"/>
            <p:cNvSpPr/>
            <p:nvPr/>
          </p:nvSpPr>
          <p:spPr>
            <a:xfrm>
              <a:off x="6114498" y="1721679"/>
              <a:ext cx="99036" cy="13117"/>
            </a:xfrm>
            <a:custGeom>
              <a:rect b="b" l="l" r="r" t="t"/>
              <a:pathLst>
                <a:path extrusionOk="0" h="438" w="3307">
                  <a:moveTo>
                    <a:pt x="219" y="1"/>
                  </a:moveTo>
                  <a:cubicBezTo>
                    <a:pt x="99" y="1"/>
                    <a:pt x="1" y="99"/>
                    <a:pt x="1" y="219"/>
                  </a:cubicBezTo>
                  <a:cubicBezTo>
                    <a:pt x="1" y="340"/>
                    <a:pt x="99" y="438"/>
                    <a:pt x="219" y="438"/>
                  </a:cubicBezTo>
                  <a:lnTo>
                    <a:pt x="3087" y="438"/>
                  </a:lnTo>
                  <a:cubicBezTo>
                    <a:pt x="3209" y="438"/>
                    <a:pt x="3306" y="340"/>
                    <a:pt x="3306" y="219"/>
                  </a:cubicBezTo>
                  <a:cubicBezTo>
                    <a:pt x="3306" y="99"/>
                    <a:pt x="3209" y="1"/>
                    <a:pt x="30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78"/>
            <p:cNvSpPr/>
            <p:nvPr/>
          </p:nvSpPr>
          <p:spPr>
            <a:xfrm>
              <a:off x="6114498" y="1748152"/>
              <a:ext cx="62500" cy="13147"/>
            </a:xfrm>
            <a:custGeom>
              <a:rect b="b" l="l" r="r" t="t"/>
              <a:pathLst>
                <a:path extrusionOk="0" h="439" w="2087">
                  <a:moveTo>
                    <a:pt x="219" y="1"/>
                  </a:moveTo>
                  <a:cubicBezTo>
                    <a:pt x="99" y="1"/>
                    <a:pt x="1" y="99"/>
                    <a:pt x="1" y="219"/>
                  </a:cubicBezTo>
                  <a:cubicBezTo>
                    <a:pt x="1" y="340"/>
                    <a:pt x="99" y="438"/>
                    <a:pt x="219" y="438"/>
                  </a:cubicBezTo>
                  <a:lnTo>
                    <a:pt x="1867" y="438"/>
                  </a:lnTo>
                  <a:cubicBezTo>
                    <a:pt x="1988" y="438"/>
                    <a:pt x="2086" y="340"/>
                    <a:pt x="2086" y="219"/>
                  </a:cubicBezTo>
                  <a:cubicBezTo>
                    <a:pt x="2086" y="99"/>
                    <a:pt x="1988" y="1"/>
                    <a:pt x="18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60" name="Google Shape;2760;p78"/>
          <p:cNvGrpSpPr/>
          <p:nvPr/>
        </p:nvGrpSpPr>
        <p:grpSpPr>
          <a:xfrm>
            <a:off x="1801907" y="1277579"/>
            <a:ext cx="344786" cy="446787"/>
            <a:chOff x="4687320" y="1422743"/>
            <a:chExt cx="344786" cy="446787"/>
          </a:xfrm>
        </p:grpSpPr>
        <p:sp>
          <p:nvSpPr>
            <p:cNvPr id="2761" name="Google Shape;2761;p78"/>
            <p:cNvSpPr/>
            <p:nvPr/>
          </p:nvSpPr>
          <p:spPr>
            <a:xfrm>
              <a:off x="4687320" y="1422743"/>
              <a:ext cx="344786" cy="446787"/>
            </a:xfrm>
            <a:custGeom>
              <a:rect b="b" l="l" r="r" t="t"/>
              <a:pathLst>
                <a:path extrusionOk="0" h="14919" w="11513">
                  <a:moveTo>
                    <a:pt x="9062" y="801"/>
                  </a:moveTo>
                  <a:lnTo>
                    <a:pt x="10813" y="2807"/>
                  </a:lnTo>
                  <a:lnTo>
                    <a:pt x="9062" y="2807"/>
                  </a:lnTo>
                  <a:lnTo>
                    <a:pt x="9062" y="801"/>
                  </a:lnTo>
                  <a:close/>
                  <a:moveTo>
                    <a:pt x="1083" y="0"/>
                  </a:moveTo>
                  <a:cubicBezTo>
                    <a:pt x="963" y="0"/>
                    <a:pt x="865" y="99"/>
                    <a:pt x="865" y="219"/>
                  </a:cubicBezTo>
                  <a:lnTo>
                    <a:pt x="865" y="7641"/>
                  </a:lnTo>
                  <a:lnTo>
                    <a:pt x="219" y="7641"/>
                  </a:lnTo>
                  <a:cubicBezTo>
                    <a:pt x="98" y="7641"/>
                    <a:pt x="0" y="7738"/>
                    <a:pt x="0" y="7858"/>
                  </a:cubicBezTo>
                  <a:lnTo>
                    <a:pt x="0" y="12122"/>
                  </a:lnTo>
                  <a:cubicBezTo>
                    <a:pt x="0" y="12243"/>
                    <a:pt x="98" y="12341"/>
                    <a:pt x="219" y="12341"/>
                  </a:cubicBezTo>
                  <a:lnTo>
                    <a:pt x="865" y="12341"/>
                  </a:lnTo>
                  <a:lnTo>
                    <a:pt x="865" y="14700"/>
                  </a:lnTo>
                  <a:cubicBezTo>
                    <a:pt x="865" y="14820"/>
                    <a:pt x="963" y="14918"/>
                    <a:pt x="1083" y="14918"/>
                  </a:cubicBezTo>
                  <a:lnTo>
                    <a:pt x="11294" y="14918"/>
                  </a:lnTo>
                  <a:cubicBezTo>
                    <a:pt x="11414" y="14918"/>
                    <a:pt x="11512" y="14820"/>
                    <a:pt x="11512" y="14700"/>
                  </a:cubicBezTo>
                  <a:lnTo>
                    <a:pt x="11512" y="5195"/>
                  </a:lnTo>
                  <a:cubicBezTo>
                    <a:pt x="11512" y="5075"/>
                    <a:pt x="11414" y="4978"/>
                    <a:pt x="11294" y="4978"/>
                  </a:cubicBezTo>
                  <a:cubicBezTo>
                    <a:pt x="11173" y="4978"/>
                    <a:pt x="11075" y="5075"/>
                    <a:pt x="11075" y="5195"/>
                  </a:cubicBezTo>
                  <a:lnTo>
                    <a:pt x="11075" y="14482"/>
                  </a:lnTo>
                  <a:lnTo>
                    <a:pt x="1301" y="14482"/>
                  </a:lnTo>
                  <a:lnTo>
                    <a:pt x="1301" y="12342"/>
                  </a:lnTo>
                  <a:lnTo>
                    <a:pt x="2403" y="12342"/>
                  </a:lnTo>
                  <a:cubicBezTo>
                    <a:pt x="2523" y="12342"/>
                    <a:pt x="2620" y="12245"/>
                    <a:pt x="2620" y="12124"/>
                  </a:cubicBezTo>
                  <a:cubicBezTo>
                    <a:pt x="2620" y="12004"/>
                    <a:pt x="2523" y="11906"/>
                    <a:pt x="2403" y="11906"/>
                  </a:cubicBezTo>
                  <a:lnTo>
                    <a:pt x="438" y="11906"/>
                  </a:lnTo>
                  <a:lnTo>
                    <a:pt x="438" y="8078"/>
                  </a:lnTo>
                  <a:lnTo>
                    <a:pt x="8626" y="8078"/>
                  </a:lnTo>
                  <a:lnTo>
                    <a:pt x="8626" y="11906"/>
                  </a:lnTo>
                  <a:lnTo>
                    <a:pt x="3411" y="11906"/>
                  </a:lnTo>
                  <a:cubicBezTo>
                    <a:pt x="3291" y="11906"/>
                    <a:pt x="3194" y="12004"/>
                    <a:pt x="3194" y="12124"/>
                  </a:cubicBezTo>
                  <a:cubicBezTo>
                    <a:pt x="3194" y="12245"/>
                    <a:pt x="3291" y="12342"/>
                    <a:pt x="3411" y="12342"/>
                  </a:cubicBezTo>
                  <a:lnTo>
                    <a:pt x="8845" y="12342"/>
                  </a:lnTo>
                  <a:cubicBezTo>
                    <a:pt x="8965" y="12342"/>
                    <a:pt x="9064" y="12245"/>
                    <a:pt x="9064" y="12124"/>
                  </a:cubicBezTo>
                  <a:lnTo>
                    <a:pt x="9064" y="7862"/>
                  </a:lnTo>
                  <a:cubicBezTo>
                    <a:pt x="9064" y="7741"/>
                    <a:pt x="8965" y="7643"/>
                    <a:pt x="8845" y="7643"/>
                  </a:cubicBezTo>
                  <a:lnTo>
                    <a:pt x="1302" y="7643"/>
                  </a:lnTo>
                  <a:lnTo>
                    <a:pt x="1302" y="440"/>
                  </a:lnTo>
                  <a:lnTo>
                    <a:pt x="8626" y="440"/>
                  </a:lnTo>
                  <a:lnTo>
                    <a:pt x="8626" y="3026"/>
                  </a:lnTo>
                  <a:cubicBezTo>
                    <a:pt x="8626" y="3147"/>
                    <a:pt x="8725" y="3244"/>
                    <a:pt x="8845" y="3244"/>
                  </a:cubicBezTo>
                  <a:lnTo>
                    <a:pt x="11076" y="3244"/>
                  </a:lnTo>
                  <a:lnTo>
                    <a:pt x="11076" y="4207"/>
                  </a:lnTo>
                  <a:cubicBezTo>
                    <a:pt x="11075" y="4325"/>
                    <a:pt x="11173" y="4421"/>
                    <a:pt x="11294" y="4421"/>
                  </a:cubicBezTo>
                  <a:cubicBezTo>
                    <a:pt x="11414" y="4421"/>
                    <a:pt x="11512" y="4324"/>
                    <a:pt x="11512" y="4203"/>
                  </a:cubicBezTo>
                  <a:lnTo>
                    <a:pt x="11512" y="3023"/>
                  </a:lnTo>
                  <a:cubicBezTo>
                    <a:pt x="11512" y="2971"/>
                    <a:pt x="11492" y="2920"/>
                    <a:pt x="11459" y="2880"/>
                  </a:cubicBezTo>
                  <a:lnTo>
                    <a:pt x="9009" y="76"/>
                  </a:lnTo>
                  <a:cubicBezTo>
                    <a:pt x="8967" y="28"/>
                    <a:pt x="8909" y="0"/>
                    <a:pt x="884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78"/>
            <p:cNvSpPr/>
            <p:nvPr/>
          </p:nvSpPr>
          <p:spPr>
            <a:xfrm>
              <a:off x="4758955" y="1686041"/>
              <a:ext cx="61752" cy="71844"/>
            </a:xfrm>
            <a:custGeom>
              <a:rect b="b" l="l" r="r" t="t"/>
              <a:pathLst>
                <a:path extrusionOk="0" h="2399" w="2062">
                  <a:moveTo>
                    <a:pt x="1022" y="751"/>
                  </a:moveTo>
                  <a:lnTo>
                    <a:pt x="1298" y="1478"/>
                  </a:lnTo>
                  <a:lnTo>
                    <a:pt x="745" y="1478"/>
                  </a:lnTo>
                  <a:lnTo>
                    <a:pt x="1022" y="751"/>
                  </a:lnTo>
                  <a:close/>
                  <a:moveTo>
                    <a:pt x="1022" y="1"/>
                  </a:moveTo>
                  <a:cubicBezTo>
                    <a:pt x="915" y="1"/>
                    <a:pt x="819" y="65"/>
                    <a:pt x="781" y="164"/>
                  </a:cubicBezTo>
                  <a:cubicBezTo>
                    <a:pt x="780" y="165"/>
                    <a:pt x="780" y="168"/>
                    <a:pt x="780" y="169"/>
                  </a:cubicBezTo>
                  <a:lnTo>
                    <a:pt x="43" y="2103"/>
                  </a:lnTo>
                  <a:cubicBezTo>
                    <a:pt x="0" y="2215"/>
                    <a:pt x="56" y="2340"/>
                    <a:pt x="169" y="2383"/>
                  </a:cubicBezTo>
                  <a:cubicBezTo>
                    <a:pt x="194" y="2393"/>
                    <a:pt x="221" y="2398"/>
                    <a:pt x="247" y="2398"/>
                  </a:cubicBezTo>
                  <a:cubicBezTo>
                    <a:pt x="334" y="2398"/>
                    <a:pt x="416" y="2345"/>
                    <a:pt x="450" y="2258"/>
                  </a:cubicBezTo>
                  <a:lnTo>
                    <a:pt x="579" y="1917"/>
                  </a:lnTo>
                  <a:lnTo>
                    <a:pt x="1461" y="1917"/>
                  </a:lnTo>
                  <a:lnTo>
                    <a:pt x="1588" y="2257"/>
                  </a:lnTo>
                  <a:cubicBezTo>
                    <a:pt x="1625" y="2354"/>
                    <a:pt x="1705" y="2396"/>
                    <a:pt x="1785" y="2396"/>
                  </a:cubicBezTo>
                  <a:cubicBezTo>
                    <a:pt x="1922" y="2396"/>
                    <a:pt x="2062" y="2275"/>
                    <a:pt x="1997" y="2103"/>
                  </a:cubicBezTo>
                  <a:lnTo>
                    <a:pt x="1267" y="169"/>
                  </a:lnTo>
                  <a:cubicBezTo>
                    <a:pt x="1267" y="167"/>
                    <a:pt x="1267" y="164"/>
                    <a:pt x="1266" y="163"/>
                  </a:cubicBezTo>
                  <a:cubicBezTo>
                    <a:pt x="1225" y="64"/>
                    <a:pt x="1130" y="1"/>
                    <a:pt x="10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78"/>
            <p:cNvSpPr/>
            <p:nvPr/>
          </p:nvSpPr>
          <p:spPr>
            <a:xfrm>
              <a:off x="4871228" y="1686011"/>
              <a:ext cx="61782" cy="71814"/>
            </a:xfrm>
            <a:custGeom>
              <a:rect b="b" l="l" r="r" t="t"/>
              <a:pathLst>
                <a:path extrusionOk="0" h="2398" w="2063">
                  <a:moveTo>
                    <a:pt x="1024" y="752"/>
                  </a:moveTo>
                  <a:lnTo>
                    <a:pt x="1298" y="1479"/>
                  </a:lnTo>
                  <a:lnTo>
                    <a:pt x="746" y="1479"/>
                  </a:lnTo>
                  <a:lnTo>
                    <a:pt x="1024" y="752"/>
                  </a:lnTo>
                  <a:close/>
                  <a:moveTo>
                    <a:pt x="1021" y="1"/>
                  </a:moveTo>
                  <a:cubicBezTo>
                    <a:pt x="915" y="1"/>
                    <a:pt x="820" y="65"/>
                    <a:pt x="779" y="164"/>
                  </a:cubicBezTo>
                  <a:cubicBezTo>
                    <a:pt x="778" y="165"/>
                    <a:pt x="778" y="168"/>
                    <a:pt x="778" y="169"/>
                  </a:cubicBezTo>
                  <a:lnTo>
                    <a:pt x="41" y="2102"/>
                  </a:lnTo>
                  <a:cubicBezTo>
                    <a:pt x="0" y="2215"/>
                    <a:pt x="57" y="2340"/>
                    <a:pt x="170" y="2383"/>
                  </a:cubicBezTo>
                  <a:cubicBezTo>
                    <a:pt x="195" y="2393"/>
                    <a:pt x="222" y="2398"/>
                    <a:pt x="248" y="2398"/>
                  </a:cubicBezTo>
                  <a:cubicBezTo>
                    <a:pt x="335" y="2398"/>
                    <a:pt x="417" y="2345"/>
                    <a:pt x="450" y="2258"/>
                  </a:cubicBezTo>
                  <a:lnTo>
                    <a:pt x="580" y="1917"/>
                  </a:lnTo>
                  <a:lnTo>
                    <a:pt x="1461" y="1917"/>
                  </a:lnTo>
                  <a:lnTo>
                    <a:pt x="1590" y="2257"/>
                  </a:lnTo>
                  <a:cubicBezTo>
                    <a:pt x="1626" y="2354"/>
                    <a:pt x="1706" y="2395"/>
                    <a:pt x="1786" y="2395"/>
                  </a:cubicBezTo>
                  <a:cubicBezTo>
                    <a:pt x="1923" y="2395"/>
                    <a:pt x="2063" y="2275"/>
                    <a:pt x="1998" y="2102"/>
                  </a:cubicBezTo>
                  <a:lnTo>
                    <a:pt x="1268" y="169"/>
                  </a:lnTo>
                  <a:cubicBezTo>
                    <a:pt x="1266" y="166"/>
                    <a:pt x="1266" y="165"/>
                    <a:pt x="1265" y="163"/>
                  </a:cubicBezTo>
                  <a:cubicBezTo>
                    <a:pt x="1224" y="64"/>
                    <a:pt x="1129" y="1"/>
                    <a:pt x="10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78"/>
            <p:cNvSpPr/>
            <p:nvPr/>
          </p:nvSpPr>
          <p:spPr>
            <a:xfrm>
              <a:off x="4713884" y="1686011"/>
              <a:ext cx="34440" cy="71814"/>
            </a:xfrm>
            <a:custGeom>
              <a:rect b="b" l="l" r="r" t="t"/>
              <a:pathLst>
                <a:path extrusionOk="0" h="2398" w="1150">
                  <a:moveTo>
                    <a:pt x="931" y="1"/>
                  </a:moveTo>
                  <a:cubicBezTo>
                    <a:pt x="811" y="1"/>
                    <a:pt x="713" y="98"/>
                    <a:pt x="713" y="218"/>
                  </a:cubicBezTo>
                  <a:lnTo>
                    <a:pt x="713" y="1786"/>
                  </a:lnTo>
                  <a:cubicBezTo>
                    <a:pt x="713" y="1853"/>
                    <a:pt x="680" y="1912"/>
                    <a:pt x="624" y="1944"/>
                  </a:cubicBezTo>
                  <a:cubicBezTo>
                    <a:pt x="602" y="1956"/>
                    <a:pt x="580" y="1961"/>
                    <a:pt x="558" y="1961"/>
                  </a:cubicBezTo>
                  <a:cubicBezTo>
                    <a:pt x="475" y="1961"/>
                    <a:pt x="401" y="1891"/>
                    <a:pt x="394" y="1885"/>
                  </a:cubicBezTo>
                  <a:cubicBezTo>
                    <a:pt x="352" y="1843"/>
                    <a:pt x="296" y="1822"/>
                    <a:pt x="241" y="1822"/>
                  </a:cubicBezTo>
                  <a:cubicBezTo>
                    <a:pt x="185" y="1822"/>
                    <a:pt x="130" y="1843"/>
                    <a:pt x="87" y="1885"/>
                  </a:cubicBezTo>
                  <a:cubicBezTo>
                    <a:pt x="1" y="1970"/>
                    <a:pt x="0" y="2107"/>
                    <a:pt x="85" y="2194"/>
                  </a:cubicBezTo>
                  <a:cubicBezTo>
                    <a:pt x="177" y="2285"/>
                    <a:pt x="352" y="2398"/>
                    <a:pt x="558" y="2398"/>
                  </a:cubicBezTo>
                  <a:cubicBezTo>
                    <a:pt x="886" y="2398"/>
                    <a:pt x="1149" y="2106"/>
                    <a:pt x="1149" y="1786"/>
                  </a:cubicBezTo>
                  <a:lnTo>
                    <a:pt x="1149" y="218"/>
                  </a:lnTo>
                  <a:cubicBezTo>
                    <a:pt x="1149" y="98"/>
                    <a:pt x="1051"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78"/>
            <p:cNvSpPr/>
            <p:nvPr/>
          </p:nvSpPr>
          <p:spPr>
            <a:xfrm>
              <a:off x="4816813" y="1686041"/>
              <a:ext cx="56451" cy="71784"/>
            </a:xfrm>
            <a:custGeom>
              <a:rect b="b" l="l" r="r" t="t"/>
              <a:pathLst>
                <a:path extrusionOk="0" h="2397" w="1885">
                  <a:moveTo>
                    <a:pt x="246" y="1"/>
                  </a:moveTo>
                  <a:cubicBezTo>
                    <a:pt x="222" y="1"/>
                    <a:pt x="198" y="4"/>
                    <a:pt x="174" y="12"/>
                  </a:cubicBezTo>
                  <a:cubicBezTo>
                    <a:pt x="60" y="52"/>
                    <a:pt x="1" y="176"/>
                    <a:pt x="41" y="290"/>
                  </a:cubicBezTo>
                  <a:lnTo>
                    <a:pt x="711" y="2223"/>
                  </a:lnTo>
                  <a:cubicBezTo>
                    <a:pt x="748" y="2328"/>
                    <a:pt x="847" y="2397"/>
                    <a:pt x="958" y="2397"/>
                  </a:cubicBezTo>
                  <a:lnTo>
                    <a:pt x="959" y="2397"/>
                  </a:lnTo>
                  <a:cubicBezTo>
                    <a:pt x="1071" y="2396"/>
                    <a:pt x="1171" y="2325"/>
                    <a:pt x="1206" y="2218"/>
                  </a:cubicBezTo>
                  <a:lnTo>
                    <a:pt x="1847" y="291"/>
                  </a:lnTo>
                  <a:cubicBezTo>
                    <a:pt x="1884" y="176"/>
                    <a:pt x="1822" y="53"/>
                    <a:pt x="1709" y="15"/>
                  </a:cubicBezTo>
                  <a:cubicBezTo>
                    <a:pt x="1686" y="8"/>
                    <a:pt x="1663" y="4"/>
                    <a:pt x="1640" y="4"/>
                  </a:cubicBezTo>
                  <a:cubicBezTo>
                    <a:pt x="1549" y="4"/>
                    <a:pt x="1463" y="62"/>
                    <a:pt x="1433" y="154"/>
                  </a:cubicBezTo>
                  <a:lnTo>
                    <a:pt x="954" y="1595"/>
                  </a:lnTo>
                  <a:lnTo>
                    <a:pt x="452" y="147"/>
                  </a:lnTo>
                  <a:cubicBezTo>
                    <a:pt x="421" y="57"/>
                    <a:pt x="336" y="1"/>
                    <a:pt x="2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6" name="Google Shape;2766;p78"/>
          <p:cNvSpPr/>
          <p:nvPr/>
        </p:nvSpPr>
        <p:spPr>
          <a:xfrm>
            <a:off x="1751491" y="2982460"/>
            <a:ext cx="445619" cy="446607"/>
          </a:xfrm>
          <a:custGeom>
            <a:rect b="b" l="l" r="r" t="t"/>
            <a:pathLst>
              <a:path extrusionOk="0" h="14913" w="14880">
                <a:moveTo>
                  <a:pt x="8229" y="435"/>
                </a:moveTo>
                <a:cubicBezTo>
                  <a:pt x="8454" y="435"/>
                  <a:pt x="8637" y="619"/>
                  <a:pt x="8637" y="844"/>
                </a:cubicBezTo>
                <a:cubicBezTo>
                  <a:pt x="8637" y="1061"/>
                  <a:pt x="8485" y="1255"/>
                  <a:pt x="8259" y="1271"/>
                </a:cubicBezTo>
                <a:cubicBezTo>
                  <a:pt x="8249" y="1273"/>
                  <a:pt x="8240" y="1273"/>
                  <a:pt x="8229" y="1273"/>
                </a:cubicBezTo>
                <a:lnTo>
                  <a:pt x="6518" y="1273"/>
                </a:lnTo>
                <a:cubicBezTo>
                  <a:pt x="6509" y="1273"/>
                  <a:pt x="6499" y="1273"/>
                  <a:pt x="6492" y="1271"/>
                </a:cubicBezTo>
                <a:cubicBezTo>
                  <a:pt x="6264" y="1257"/>
                  <a:pt x="6110" y="1063"/>
                  <a:pt x="6110" y="844"/>
                </a:cubicBezTo>
                <a:cubicBezTo>
                  <a:pt x="6110" y="619"/>
                  <a:pt x="6293" y="435"/>
                  <a:pt x="6518" y="435"/>
                </a:cubicBezTo>
                <a:close/>
                <a:moveTo>
                  <a:pt x="9091" y="3379"/>
                </a:moveTo>
                <a:lnTo>
                  <a:pt x="9091" y="4201"/>
                </a:lnTo>
                <a:lnTo>
                  <a:pt x="5657" y="4201"/>
                </a:lnTo>
                <a:lnTo>
                  <a:pt x="5657" y="3379"/>
                </a:lnTo>
                <a:close/>
                <a:moveTo>
                  <a:pt x="3868" y="8320"/>
                </a:moveTo>
                <a:lnTo>
                  <a:pt x="3868" y="9142"/>
                </a:lnTo>
                <a:lnTo>
                  <a:pt x="435" y="9142"/>
                </a:lnTo>
                <a:lnTo>
                  <a:pt x="435" y="8320"/>
                </a:lnTo>
                <a:close/>
                <a:moveTo>
                  <a:pt x="14443" y="8322"/>
                </a:moveTo>
                <a:lnTo>
                  <a:pt x="14443" y="9144"/>
                </a:lnTo>
                <a:lnTo>
                  <a:pt x="11009" y="9144"/>
                </a:lnTo>
                <a:lnTo>
                  <a:pt x="11009" y="8322"/>
                </a:lnTo>
                <a:close/>
                <a:moveTo>
                  <a:pt x="3868" y="10977"/>
                </a:moveTo>
                <a:lnTo>
                  <a:pt x="3868" y="11799"/>
                </a:lnTo>
                <a:lnTo>
                  <a:pt x="435" y="11799"/>
                </a:lnTo>
                <a:lnTo>
                  <a:pt x="435" y="10977"/>
                </a:lnTo>
                <a:close/>
                <a:moveTo>
                  <a:pt x="3008" y="13637"/>
                </a:moveTo>
                <a:lnTo>
                  <a:pt x="3008" y="13638"/>
                </a:lnTo>
                <a:cubicBezTo>
                  <a:pt x="3122" y="13638"/>
                  <a:pt x="3233" y="13688"/>
                  <a:pt x="3310" y="13771"/>
                </a:cubicBezTo>
                <a:cubicBezTo>
                  <a:pt x="3480" y="13959"/>
                  <a:pt x="3438" y="14273"/>
                  <a:pt x="3226" y="14410"/>
                </a:cubicBezTo>
                <a:cubicBezTo>
                  <a:pt x="3160" y="14451"/>
                  <a:pt x="3085" y="14475"/>
                  <a:pt x="3008" y="14475"/>
                </a:cubicBezTo>
                <a:lnTo>
                  <a:pt x="1297" y="14475"/>
                </a:lnTo>
                <a:cubicBezTo>
                  <a:pt x="1058" y="14475"/>
                  <a:pt x="889" y="14274"/>
                  <a:pt x="889" y="14046"/>
                </a:cubicBezTo>
                <a:cubicBezTo>
                  <a:pt x="889" y="13821"/>
                  <a:pt x="1072" y="13637"/>
                  <a:pt x="1297" y="13637"/>
                </a:cubicBezTo>
                <a:close/>
                <a:moveTo>
                  <a:pt x="6519" y="0"/>
                </a:moveTo>
                <a:cubicBezTo>
                  <a:pt x="6307" y="0"/>
                  <a:pt x="6101" y="82"/>
                  <a:pt x="5945" y="226"/>
                </a:cubicBezTo>
                <a:cubicBezTo>
                  <a:pt x="5790" y="371"/>
                  <a:pt x="5693" y="570"/>
                  <a:pt x="5677" y="781"/>
                </a:cubicBezTo>
                <a:cubicBezTo>
                  <a:pt x="5660" y="1000"/>
                  <a:pt x="5722" y="1222"/>
                  <a:pt x="5861" y="1396"/>
                </a:cubicBezTo>
                <a:cubicBezTo>
                  <a:pt x="5994" y="1560"/>
                  <a:pt x="6188" y="1672"/>
                  <a:pt x="6395" y="1704"/>
                </a:cubicBezTo>
                <a:cubicBezTo>
                  <a:pt x="6437" y="1710"/>
                  <a:pt x="6478" y="1712"/>
                  <a:pt x="6520" y="1712"/>
                </a:cubicBezTo>
                <a:lnTo>
                  <a:pt x="7158" y="1712"/>
                </a:lnTo>
                <a:lnTo>
                  <a:pt x="7158" y="2944"/>
                </a:lnTo>
                <a:lnTo>
                  <a:pt x="5442" y="2944"/>
                </a:lnTo>
                <a:cubicBezTo>
                  <a:pt x="5321" y="2944"/>
                  <a:pt x="5223" y="3041"/>
                  <a:pt x="5223" y="3161"/>
                </a:cubicBezTo>
                <a:lnTo>
                  <a:pt x="5223" y="4422"/>
                </a:lnTo>
                <a:cubicBezTo>
                  <a:pt x="5223" y="4542"/>
                  <a:pt x="5321" y="4641"/>
                  <a:pt x="5442" y="4641"/>
                </a:cubicBezTo>
                <a:lnTo>
                  <a:pt x="7158" y="4641"/>
                </a:lnTo>
                <a:lnTo>
                  <a:pt x="7158" y="5629"/>
                </a:lnTo>
                <a:lnTo>
                  <a:pt x="3992" y="6612"/>
                </a:lnTo>
                <a:lnTo>
                  <a:pt x="2154" y="6612"/>
                </a:lnTo>
                <a:cubicBezTo>
                  <a:pt x="2034" y="6612"/>
                  <a:pt x="1935" y="6709"/>
                  <a:pt x="1935" y="6830"/>
                </a:cubicBezTo>
                <a:lnTo>
                  <a:pt x="1935" y="7886"/>
                </a:lnTo>
                <a:lnTo>
                  <a:pt x="219" y="7886"/>
                </a:lnTo>
                <a:cubicBezTo>
                  <a:pt x="99" y="7886"/>
                  <a:pt x="0" y="7984"/>
                  <a:pt x="0" y="8104"/>
                </a:cubicBezTo>
                <a:lnTo>
                  <a:pt x="0" y="9365"/>
                </a:lnTo>
                <a:cubicBezTo>
                  <a:pt x="0" y="9485"/>
                  <a:pt x="99" y="9584"/>
                  <a:pt x="219" y="9584"/>
                </a:cubicBezTo>
                <a:lnTo>
                  <a:pt x="1935" y="9584"/>
                </a:lnTo>
                <a:lnTo>
                  <a:pt x="1935" y="10542"/>
                </a:lnTo>
                <a:lnTo>
                  <a:pt x="219" y="10542"/>
                </a:lnTo>
                <a:cubicBezTo>
                  <a:pt x="99" y="10542"/>
                  <a:pt x="0" y="10641"/>
                  <a:pt x="0" y="10761"/>
                </a:cubicBezTo>
                <a:lnTo>
                  <a:pt x="0" y="12022"/>
                </a:lnTo>
                <a:cubicBezTo>
                  <a:pt x="0" y="12142"/>
                  <a:pt x="99" y="12239"/>
                  <a:pt x="219" y="12239"/>
                </a:cubicBezTo>
                <a:lnTo>
                  <a:pt x="1935" y="12239"/>
                </a:lnTo>
                <a:lnTo>
                  <a:pt x="1935" y="13202"/>
                </a:lnTo>
                <a:lnTo>
                  <a:pt x="1298" y="13202"/>
                </a:lnTo>
                <a:cubicBezTo>
                  <a:pt x="832" y="13202"/>
                  <a:pt x="452" y="13582"/>
                  <a:pt x="452" y="14048"/>
                </a:cubicBezTo>
                <a:cubicBezTo>
                  <a:pt x="452" y="14292"/>
                  <a:pt x="546" y="14525"/>
                  <a:pt x="729" y="14691"/>
                </a:cubicBezTo>
                <a:cubicBezTo>
                  <a:pt x="884" y="14832"/>
                  <a:pt x="1089" y="14913"/>
                  <a:pt x="1299" y="14913"/>
                </a:cubicBezTo>
                <a:lnTo>
                  <a:pt x="3010" y="14913"/>
                </a:lnTo>
                <a:cubicBezTo>
                  <a:pt x="3219" y="14913"/>
                  <a:pt x="3423" y="14834"/>
                  <a:pt x="3578" y="14693"/>
                </a:cubicBezTo>
                <a:cubicBezTo>
                  <a:pt x="3762" y="14526"/>
                  <a:pt x="3856" y="14292"/>
                  <a:pt x="3856" y="14048"/>
                </a:cubicBezTo>
                <a:cubicBezTo>
                  <a:pt x="3856" y="13582"/>
                  <a:pt x="3476" y="13202"/>
                  <a:pt x="3011" y="13202"/>
                </a:cubicBezTo>
                <a:lnTo>
                  <a:pt x="2375" y="13202"/>
                </a:lnTo>
                <a:lnTo>
                  <a:pt x="2375" y="12237"/>
                </a:lnTo>
                <a:lnTo>
                  <a:pt x="4091" y="12237"/>
                </a:lnTo>
                <a:cubicBezTo>
                  <a:pt x="4211" y="12237"/>
                  <a:pt x="4308" y="12139"/>
                  <a:pt x="4308" y="12019"/>
                </a:cubicBezTo>
                <a:lnTo>
                  <a:pt x="4308" y="10758"/>
                </a:lnTo>
                <a:cubicBezTo>
                  <a:pt x="4308" y="10637"/>
                  <a:pt x="4211" y="10540"/>
                  <a:pt x="4091" y="10540"/>
                </a:cubicBezTo>
                <a:lnTo>
                  <a:pt x="2370" y="10540"/>
                </a:lnTo>
                <a:lnTo>
                  <a:pt x="2370" y="9581"/>
                </a:lnTo>
                <a:lnTo>
                  <a:pt x="4087" y="9581"/>
                </a:lnTo>
                <a:cubicBezTo>
                  <a:pt x="4207" y="9581"/>
                  <a:pt x="4305" y="9483"/>
                  <a:pt x="4305" y="9363"/>
                </a:cubicBezTo>
                <a:lnTo>
                  <a:pt x="4305" y="8102"/>
                </a:lnTo>
                <a:cubicBezTo>
                  <a:pt x="4305" y="7982"/>
                  <a:pt x="4207" y="7883"/>
                  <a:pt x="4087" y="7883"/>
                </a:cubicBezTo>
                <a:lnTo>
                  <a:pt x="2370" y="7883"/>
                </a:lnTo>
                <a:lnTo>
                  <a:pt x="2370" y="7046"/>
                </a:lnTo>
                <a:lnTo>
                  <a:pt x="3990" y="7046"/>
                </a:lnTo>
                <a:lnTo>
                  <a:pt x="5412" y="7488"/>
                </a:lnTo>
                <a:cubicBezTo>
                  <a:pt x="5434" y="7495"/>
                  <a:pt x="5456" y="7498"/>
                  <a:pt x="5477" y="7498"/>
                </a:cubicBezTo>
                <a:cubicBezTo>
                  <a:pt x="5571" y="7498"/>
                  <a:pt x="5657" y="7438"/>
                  <a:pt x="5686" y="7345"/>
                </a:cubicBezTo>
                <a:cubicBezTo>
                  <a:pt x="5722" y="7229"/>
                  <a:pt x="5657" y="7106"/>
                  <a:pt x="5542" y="7071"/>
                </a:cubicBezTo>
                <a:lnTo>
                  <a:pt x="4758" y="6828"/>
                </a:lnTo>
                <a:lnTo>
                  <a:pt x="7372" y="6016"/>
                </a:lnTo>
                <a:lnTo>
                  <a:pt x="9985" y="6828"/>
                </a:lnTo>
                <a:lnTo>
                  <a:pt x="7372" y="7640"/>
                </a:lnTo>
                <a:lnTo>
                  <a:pt x="6515" y="7375"/>
                </a:lnTo>
                <a:cubicBezTo>
                  <a:pt x="6494" y="7368"/>
                  <a:pt x="6472" y="7365"/>
                  <a:pt x="6450" y="7365"/>
                </a:cubicBezTo>
                <a:cubicBezTo>
                  <a:pt x="6357" y="7365"/>
                  <a:pt x="6271" y="7425"/>
                  <a:pt x="6242" y="7518"/>
                </a:cubicBezTo>
                <a:cubicBezTo>
                  <a:pt x="6206" y="7633"/>
                  <a:pt x="6271" y="7757"/>
                  <a:pt x="6385" y="7791"/>
                </a:cubicBezTo>
                <a:lnTo>
                  <a:pt x="7306" y="8078"/>
                </a:lnTo>
                <a:cubicBezTo>
                  <a:pt x="7327" y="8085"/>
                  <a:pt x="7349" y="8088"/>
                  <a:pt x="7371" y="8088"/>
                </a:cubicBezTo>
                <a:cubicBezTo>
                  <a:pt x="7393" y="8088"/>
                  <a:pt x="7415" y="8085"/>
                  <a:pt x="7436" y="8078"/>
                </a:cubicBezTo>
                <a:lnTo>
                  <a:pt x="10754" y="7047"/>
                </a:lnTo>
                <a:lnTo>
                  <a:pt x="12504" y="7047"/>
                </a:lnTo>
                <a:lnTo>
                  <a:pt x="12504" y="7885"/>
                </a:lnTo>
                <a:lnTo>
                  <a:pt x="10788" y="7885"/>
                </a:lnTo>
                <a:cubicBezTo>
                  <a:pt x="10668" y="7885"/>
                  <a:pt x="10570" y="7983"/>
                  <a:pt x="10570" y="8103"/>
                </a:cubicBezTo>
                <a:lnTo>
                  <a:pt x="10570" y="9364"/>
                </a:lnTo>
                <a:cubicBezTo>
                  <a:pt x="10570" y="9484"/>
                  <a:pt x="10668" y="9583"/>
                  <a:pt x="10788" y="9583"/>
                </a:cubicBezTo>
                <a:lnTo>
                  <a:pt x="12504" y="9583"/>
                </a:lnTo>
                <a:lnTo>
                  <a:pt x="12504" y="10537"/>
                </a:lnTo>
                <a:lnTo>
                  <a:pt x="11867" y="10537"/>
                </a:lnTo>
                <a:cubicBezTo>
                  <a:pt x="11605" y="10537"/>
                  <a:pt x="11350" y="10664"/>
                  <a:pt x="11192" y="10873"/>
                </a:cubicBezTo>
                <a:cubicBezTo>
                  <a:pt x="11135" y="10950"/>
                  <a:pt x="11089" y="11037"/>
                  <a:pt x="11060" y="11128"/>
                </a:cubicBezTo>
                <a:cubicBezTo>
                  <a:pt x="10973" y="11406"/>
                  <a:pt x="11031" y="11719"/>
                  <a:pt x="11217" y="11943"/>
                </a:cubicBezTo>
                <a:cubicBezTo>
                  <a:pt x="11376" y="12136"/>
                  <a:pt x="11617" y="12248"/>
                  <a:pt x="11867" y="12248"/>
                </a:cubicBezTo>
                <a:lnTo>
                  <a:pt x="11975" y="12248"/>
                </a:lnTo>
                <a:cubicBezTo>
                  <a:pt x="12095" y="12248"/>
                  <a:pt x="12193" y="12149"/>
                  <a:pt x="12193" y="12029"/>
                </a:cubicBezTo>
                <a:cubicBezTo>
                  <a:pt x="12193" y="11909"/>
                  <a:pt x="12095" y="11812"/>
                  <a:pt x="11975" y="11812"/>
                </a:cubicBezTo>
                <a:lnTo>
                  <a:pt x="11867" y="11812"/>
                </a:lnTo>
                <a:cubicBezTo>
                  <a:pt x="11578" y="11812"/>
                  <a:pt x="11389" y="11511"/>
                  <a:pt x="11483" y="11246"/>
                </a:cubicBezTo>
                <a:cubicBezTo>
                  <a:pt x="11539" y="11090"/>
                  <a:pt x="11701" y="10975"/>
                  <a:pt x="11867" y="10975"/>
                </a:cubicBezTo>
                <a:lnTo>
                  <a:pt x="13578" y="10975"/>
                </a:lnTo>
                <a:cubicBezTo>
                  <a:pt x="13803" y="10975"/>
                  <a:pt x="13986" y="11159"/>
                  <a:pt x="13986" y="11384"/>
                </a:cubicBezTo>
                <a:cubicBezTo>
                  <a:pt x="13986" y="11614"/>
                  <a:pt x="13817" y="11813"/>
                  <a:pt x="13578" y="11813"/>
                </a:cubicBezTo>
                <a:lnTo>
                  <a:pt x="12995" y="11813"/>
                </a:lnTo>
                <a:cubicBezTo>
                  <a:pt x="12875" y="11813"/>
                  <a:pt x="12777" y="11911"/>
                  <a:pt x="12777" y="12031"/>
                </a:cubicBezTo>
                <a:cubicBezTo>
                  <a:pt x="12777" y="12152"/>
                  <a:pt x="12875" y="12249"/>
                  <a:pt x="12995" y="12249"/>
                </a:cubicBezTo>
                <a:lnTo>
                  <a:pt x="13578" y="12249"/>
                </a:lnTo>
                <a:cubicBezTo>
                  <a:pt x="13767" y="12249"/>
                  <a:pt x="13954" y="12184"/>
                  <a:pt x="14102" y="12066"/>
                </a:cubicBezTo>
                <a:cubicBezTo>
                  <a:pt x="14314" y="11900"/>
                  <a:pt x="14424" y="11647"/>
                  <a:pt x="14424" y="11384"/>
                </a:cubicBezTo>
                <a:cubicBezTo>
                  <a:pt x="14424" y="10918"/>
                  <a:pt x="14044" y="10538"/>
                  <a:pt x="13578" y="10538"/>
                </a:cubicBezTo>
                <a:lnTo>
                  <a:pt x="12941" y="10538"/>
                </a:lnTo>
                <a:lnTo>
                  <a:pt x="12941" y="9584"/>
                </a:lnTo>
                <a:lnTo>
                  <a:pt x="14657" y="9584"/>
                </a:lnTo>
                <a:cubicBezTo>
                  <a:pt x="14777" y="9584"/>
                  <a:pt x="14876" y="9485"/>
                  <a:pt x="14876" y="9365"/>
                </a:cubicBezTo>
                <a:lnTo>
                  <a:pt x="14876" y="8104"/>
                </a:lnTo>
                <a:cubicBezTo>
                  <a:pt x="14880" y="7982"/>
                  <a:pt x="14781" y="7883"/>
                  <a:pt x="14661" y="7883"/>
                </a:cubicBezTo>
                <a:lnTo>
                  <a:pt x="12945" y="7883"/>
                </a:lnTo>
                <a:lnTo>
                  <a:pt x="12945" y="6828"/>
                </a:lnTo>
                <a:cubicBezTo>
                  <a:pt x="12945" y="6707"/>
                  <a:pt x="12848" y="6609"/>
                  <a:pt x="12727" y="6609"/>
                </a:cubicBezTo>
                <a:lnTo>
                  <a:pt x="10758" y="6609"/>
                </a:lnTo>
                <a:lnTo>
                  <a:pt x="7593" y="5625"/>
                </a:lnTo>
                <a:lnTo>
                  <a:pt x="7593" y="4639"/>
                </a:lnTo>
                <a:lnTo>
                  <a:pt x="9309" y="4639"/>
                </a:lnTo>
                <a:cubicBezTo>
                  <a:pt x="9429" y="4639"/>
                  <a:pt x="9528" y="4540"/>
                  <a:pt x="9528" y="4420"/>
                </a:cubicBezTo>
                <a:lnTo>
                  <a:pt x="9528" y="3159"/>
                </a:lnTo>
                <a:cubicBezTo>
                  <a:pt x="9528" y="3039"/>
                  <a:pt x="9429" y="2940"/>
                  <a:pt x="9309" y="2940"/>
                </a:cubicBezTo>
                <a:lnTo>
                  <a:pt x="7593" y="2940"/>
                </a:lnTo>
                <a:lnTo>
                  <a:pt x="7593" y="1710"/>
                </a:lnTo>
                <a:lnTo>
                  <a:pt x="8230" y="1710"/>
                </a:lnTo>
                <a:cubicBezTo>
                  <a:pt x="8257" y="1710"/>
                  <a:pt x="8286" y="1709"/>
                  <a:pt x="8313" y="1706"/>
                </a:cubicBezTo>
                <a:cubicBezTo>
                  <a:pt x="8523" y="1685"/>
                  <a:pt x="8722" y="1583"/>
                  <a:pt x="8862" y="1426"/>
                </a:cubicBezTo>
                <a:cubicBezTo>
                  <a:pt x="9005" y="1265"/>
                  <a:pt x="9075" y="1058"/>
                  <a:pt x="9075" y="846"/>
                </a:cubicBezTo>
                <a:cubicBezTo>
                  <a:pt x="9075" y="380"/>
                  <a:pt x="8696" y="0"/>
                  <a:pt x="82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767" name="Google Shape;2767;p78"/>
          <p:cNvGrpSpPr/>
          <p:nvPr/>
        </p:nvGrpSpPr>
        <p:grpSpPr>
          <a:xfrm>
            <a:off x="6945380" y="1277613"/>
            <a:ext cx="445739" cy="446727"/>
            <a:chOff x="5787831" y="2572877"/>
            <a:chExt cx="445739" cy="446727"/>
          </a:xfrm>
        </p:grpSpPr>
        <p:sp>
          <p:nvSpPr>
            <p:cNvPr id="2768" name="Google Shape;2768;p78"/>
            <p:cNvSpPr/>
            <p:nvPr/>
          </p:nvSpPr>
          <p:spPr>
            <a:xfrm>
              <a:off x="5787831" y="2572877"/>
              <a:ext cx="445739" cy="446727"/>
            </a:xfrm>
            <a:custGeom>
              <a:rect b="b" l="l" r="r" t="t"/>
              <a:pathLst>
                <a:path extrusionOk="0" h="14917" w="14884">
                  <a:moveTo>
                    <a:pt x="6993" y="455"/>
                  </a:moveTo>
                  <a:lnTo>
                    <a:pt x="6993" y="3706"/>
                  </a:lnTo>
                  <a:cubicBezTo>
                    <a:pt x="6135" y="3719"/>
                    <a:pt x="5303" y="3802"/>
                    <a:pt x="4526" y="3951"/>
                  </a:cubicBezTo>
                  <a:cubicBezTo>
                    <a:pt x="4673" y="3373"/>
                    <a:pt x="4860" y="2837"/>
                    <a:pt x="5085" y="2359"/>
                  </a:cubicBezTo>
                  <a:cubicBezTo>
                    <a:pt x="5613" y="1235"/>
                    <a:pt x="6285" y="569"/>
                    <a:pt x="6993" y="455"/>
                  </a:cubicBezTo>
                  <a:close/>
                  <a:moveTo>
                    <a:pt x="7431" y="455"/>
                  </a:moveTo>
                  <a:cubicBezTo>
                    <a:pt x="8139" y="569"/>
                    <a:pt x="8810" y="1235"/>
                    <a:pt x="9338" y="2359"/>
                  </a:cubicBezTo>
                  <a:cubicBezTo>
                    <a:pt x="9563" y="2837"/>
                    <a:pt x="9749" y="3371"/>
                    <a:pt x="9897" y="3951"/>
                  </a:cubicBezTo>
                  <a:cubicBezTo>
                    <a:pt x="9120" y="3802"/>
                    <a:pt x="8289" y="3719"/>
                    <a:pt x="7431" y="3706"/>
                  </a:cubicBezTo>
                  <a:lnTo>
                    <a:pt x="7431" y="455"/>
                  </a:lnTo>
                  <a:close/>
                  <a:moveTo>
                    <a:pt x="8611" y="582"/>
                  </a:moveTo>
                  <a:lnTo>
                    <a:pt x="8611" y="582"/>
                  </a:lnTo>
                  <a:cubicBezTo>
                    <a:pt x="9886" y="848"/>
                    <a:pt x="11058" y="1479"/>
                    <a:pt x="12001" y="2421"/>
                  </a:cubicBezTo>
                  <a:cubicBezTo>
                    <a:pt x="12945" y="3364"/>
                    <a:pt x="13575" y="4536"/>
                    <a:pt x="13841" y="5811"/>
                  </a:cubicBezTo>
                  <a:cubicBezTo>
                    <a:pt x="13473" y="5393"/>
                    <a:pt x="12936" y="5012"/>
                    <a:pt x="12249" y="4689"/>
                  </a:cubicBezTo>
                  <a:cubicBezTo>
                    <a:pt x="11690" y="4426"/>
                    <a:pt x="11056" y="4213"/>
                    <a:pt x="10371" y="4051"/>
                  </a:cubicBezTo>
                  <a:cubicBezTo>
                    <a:pt x="10210" y="3366"/>
                    <a:pt x="9996" y="2732"/>
                    <a:pt x="9734" y="2173"/>
                  </a:cubicBezTo>
                  <a:cubicBezTo>
                    <a:pt x="9410" y="1486"/>
                    <a:pt x="9028" y="949"/>
                    <a:pt x="8611" y="582"/>
                  </a:cubicBezTo>
                  <a:close/>
                  <a:moveTo>
                    <a:pt x="7431" y="4143"/>
                  </a:moveTo>
                  <a:cubicBezTo>
                    <a:pt x="8331" y="4156"/>
                    <a:pt x="9202" y="4250"/>
                    <a:pt x="10005" y="4418"/>
                  </a:cubicBezTo>
                  <a:cubicBezTo>
                    <a:pt x="10111" y="4932"/>
                    <a:pt x="10189" y="5473"/>
                    <a:pt x="10233" y="6033"/>
                  </a:cubicBezTo>
                  <a:cubicBezTo>
                    <a:pt x="9797" y="5812"/>
                    <a:pt x="9312" y="5694"/>
                    <a:pt x="8810" y="5694"/>
                  </a:cubicBezTo>
                  <a:cubicBezTo>
                    <a:pt x="8323" y="5694"/>
                    <a:pt x="7855" y="5804"/>
                    <a:pt x="7431" y="6012"/>
                  </a:cubicBezTo>
                  <a:lnTo>
                    <a:pt x="7431" y="4143"/>
                  </a:lnTo>
                  <a:close/>
                  <a:moveTo>
                    <a:pt x="3952" y="4525"/>
                  </a:moveTo>
                  <a:lnTo>
                    <a:pt x="3952" y="4525"/>
                  </a:lnTo>
                  <a:cubicBezTo>
                    <a:pt x="3803" y="5302"/>
                    <a:pt x="3719" y="6134"/>
                    <a:pt x="3708" y="6992"/>
                  </a:cubicBezTo>
                  <a:lnTo>
                    <a:pt x="457" y="6992"/>
                  </a:lnTo>
                  <a:cubicBezTo>
                    <a:pt x="570" y="6283"/>
                    <a:pt x="1236" y="5613"/>
                    <a:pt x="2361" y="5084"/>
                  </a:cubicBezTo>
                  <a:cubicBezTo>
                    <a:pt x="2838" y="4860"/>
                    <a:pt x="3373" y="4673"/>
                    <a:pt x="3952" y="4525"/>
                  </a:cubicBezTo>
                  <a:close/>
                  <a:moveTo>
                    <a:pt x="6992" y="4143"/>
                  </a:moveTo>
                  <a:lnTo>
                    <a:pt x="6992" y="6272"/>
                  </a:lnTo>
                  <a:cubicBezTo>
                    <a:pt x="6848" y="6373"/>
                    <a:pt x="6712" y="6488"/>
                    <a:pt x="6585" y="6615"/>
                  </a:cubicBezTo>
                  <a:cubicBezTo>
                    <a:pt x="6466" y="6734"/>
                    <a:pt x="6359" y="6860"/>
                    <a:pt x="6263" y="6992"/>
                  </a:cubicBezTo>
                  <a:lnTo>
                    <a:pt x="4143" y="6992"/>
                  </a:lnTo>
                  <a:cubicBezTo>
                    <a:pt x="4158" y="6091"/>
                    <a:pt x="4251" y="5220"/>
                    <a:pt x="4418" y="4418"/>
                  </a:cubicBezTo>
                  <a:cubicBezTo>
                    <a:pt x="5220" y="4250"/>
                    <a:pt x="6091" y="4156"/>
                    <a:pt x="6992" y="4143"/>
                  </a:cubicBezTo>
                  <a:close/>
                  <a:moveTo>
                    <a:pt x="10471" y="4525"/>
                  </a:moveTo>
                  <a:lnTo>
                    <a:pt x="10471" y="4525"/>
                  </a:lnTo>
                  <a:cubicBezTo>
                    <a:pt x="11049" y="4672"/>
                    <a:pt x="11586" y="4858"/>
                    <a:pt x="12063" y="5083"/>
                  </a:cubicBezTo>
                  <a:cubicBezTo>
                    <a:pt x="13188" y="5612"/>
                    <a:pt x="13853" y="6283"/>
                    <a:pt x="13967" y="6992"/>
                  </a:cubicBezTo>
                  <a:lnTo>
                    <a:pt x="11355" y="6992"/>
                  </a:lnTo>
                  <a:cubicBezTo>
                    <a:pt x="11258" y="6860"/>
                    <a:pt x="11151" y="6734"/>
                    <a:pt x="11033" y="6615"/>
                  </a:cubicBezTo>
                  <a:cubicBezTo>
                    <a:pt x="10925" y="6506"/>
                    <a:pt x="10811" y="6409"/>
                    <a:pt x="10691" y="6319"/>
                  </a:cubicBezTo>
                  <a:cubicBezTo>
                    <a:pt x="10654" y="5698"/>
                    <a:pt x="10581" y="5097"/>
                    <a:pt x="10471" y="4525"/>
                  </a:cubicBezTo>
                  <a:close/>
                  <a:moveTo>
                    <a:pt x="13968" y="7430"/>
                  </a:moveTo>
                  <a:cubicBezTo>
                    <a:pt x="13855" y="8140"/>
                    <a:pt x="13189" y="8810"/>
                    <a:pt x="12064" y="9339"/>
                  </a:cubicBezTo>
                  <a:cubicBezTo>
                    <a:pt x="12012" y="9363"/>
                    <a:pt x="11959" y="9387"/>
                    <a:pt x="11906" y="9410"/>
                  </a:cubicBezTo>
                  <a:cubicBezTo>
                    <a:pt x="11940" y="9225"/>
                    <a:pt x="11957" y="9033"/>
                    <a:pt x="11957" y="8842"/>
                  </a:cubicBezTo>
                  <a:cubicBezTo>
                    <a:pt x="11956" y="8341"/>
                    <a:pt x="11841" y="7862"/>
                    <a:pt x="11623" y="7430"/>
                  </a:cubicBezTo>
                  <a:close/>
                  <a:moveTo>
                    <a:pt x="3707" y="7430"/>
                  </a:moveTo>
                  <a:cubicBezTo>
                    <a:pt x="3718" y="8288"/>
                    <a:pt x="3802" y="9120"/>
                    <a:pt x="3951" y="9897"/>
                  </a:cubicBezTo>
                  <a:cubicBezTo>
                    <a:pt x="3373" y="9751"/>
                    <a:pt x="2837" y="9564"/>
                    <a:pt x="2359" y="9339"/>
                  </a:cubicBezTo>
                  <a:cubicBezTo>
                    <a:pt x="1234" y="8810"/>
                    <a:pt x="568" y="8140"/>
                    <a:pt x="454" y="7430"/>
                  </a:cubicBezTo>
                  <a:close/>
                  <a:moveTo>
                    <a:pt x="5998" y="7430"/>
                  </a:moveTo>
                  <a:cubicBezTo>
                    <a:pt x="5559" y="8308"/>
                    <a:pt x="5554" y="9349"/>
                    <a:pt x="5988" y="10229"/>
                  </a:cubicBezTo>
                  <a:cubicBezTo>
                    <a:pt x="5443" y="10183"/>
                    <a:pt x="4917" y="10109"/>
                    <a:pt x="4419" y="10004"/>
                  </a:cubicBezTo>
                  <a:cubicBezTo>
                    <a:pt x="4252" y="9203"/>
                    <a:pt x="4158" y="8331"/>
                    <a:pt x="4145" y="7430"/>
                  </a:cubicBezTo>
                  <a:close/>
                  <a:moveTo>
                    <a:pt x="13841" y="8611"/>
                  </a:moveTo>
                  <a:cubicBezTo>
                    <a:pt x="13633" y="9600"/>
                    <a:pt x="13209" y="10526"/>
                    <a:pt x="12589" y="11331"/>
                  </a:cubicBezTo>
                  <a:lnTo>
                    <a:pt x="12437" y="11178"/>
                  </a:lnTo>
                  <a:cubicBezTo>
                    <a:pt x="12394" y="11136"/>
                    <a:pt x="12338" y="11115"/>
                    <a:pt x="12283" y="11115"/>
                  </a:cubicBezTo>
                  <a:cubicBezTo>
                    <a:pt x="12227" y="11115"/>
                    <a:pt x="12171" y="11136"/>
                    <a:pt x="12129" y="11178"/>
                  </a:cubicBezTo>
                  <a:lnTo>
                    <a:pt x="11794" y="11514"/>
                  </a:lnTo>
                  <a:lnTo>
                    <a:pt x="11183" y="10904"/>
                  </a:lnTo>
                  <a:cubicBezTo>
                    <a:pt x="11433" y="10617"/>
                    <a:pt x="11626" y="10293"/>
                    <a:pt x="11757" y="9945"/>
                  </a:cubicBezTo>
                  <a:cubicBezTo>
                    <a:pt x="11927" y="9878"/>
                    <a:pt x="12090" y="9806"/>
                    <a:pt x="12249" y="9733"/>
                  </a:cubicBezTo>
                  <a:cubicBezTo>
                    <a:pt x="12936" y="9411"/>
                    <a:pt x="13473" y="9029"/>
                    <a:pt x="13841" y="8611"/>
                  </a:cubicBezTo>
                  <a:close/>
                  <a:moveTo>
                    <a:pt x="8810" y="6133"/>
                  </a:moveTo>
                  <a:cubicBezTo>
                    <a:pt x="9534" y="6133"/>
                    <a:pt x="10214" y="6414"/>
                    <a:pt x="10724" y="6926"/>
                  </a:cubicBezTo>
                  <a:cubicBezTo>
                    <a:pt x="11236" y="7436"/>
                    <a:pt x="11518" y="8117"/>
                    <a:pt x="11518" y="8841"/>
                  </a:cubicBezTo>
                  <a:cubicBezTo>
                    <a:pt x="11518" y="9564"/>
                    <a:pt x="11236" y="10244"/>
                    <a:pt x="10723" y="10755"/>
                  </a:cubicBezTo>
                  <a:cubicBezTo>
                    <a:pt x="10212" y="11266"/>
                    <a:pt x="9532" y="11548"/>
                    <a:pt x="8809" y="11548"/>
                  </a:cubicBezTo>
                  <a:cubicBezTo>
                    <a:pt x="8086" y="11548"/>
                    <a:pt x="7406" y="11268"/>
                    <a:pt x="6895" y="10755"/>
                  </a:cubicBezTo>
                  <a:cubicBezTo>
                    <a:pt x="5840" y="9700"/>
                    <a:pt x="5840" y="7981"/>
                    <a:pt x="6895" y="6926"/>
                  </a:cubicBezTo>
                  <a:cubicBezTo>
                    <a:pt x="7406" y="6414"/>
                    <a:pt x="8087" y="6133"/>
                    <a:pt x="8810" y="6133"/>
                  </a:cubicBezTo>
                  <a:close/>
                  <a:moveTo>
                    <a:pt x="583" y="8610"/>
                  </a:moveTo>
                  <a:lnTo>
                    <a:pt x="583" y="8610"/>
                  </a:lnTo>
                  <a:cubicBezTo>
                    <a:pt x="950" y="9029"/>
                    <a:pt x="1487" y="9409"/>
                    <a:pt x="2175" y="9732"/>
                  </a:cubicBezTo>
                  <a:cubicBezTo>
                    <a:pt x="2733" y="9995"/>
                    <a:pt x="3368" y="10208"/>
                    <a:pt x="4053" y="10369"/>
                  </a:cubicBezTo>
                  <a:cubicBezTo>
                    <a:pt x="4214" y="11055"/>
                    <a:pt x="4427" y="11689"/>
                    <a:pt x="4690" y="12248"/>
                  </a:cubicBezTo>
                  <a:cubicBezTo>
                    <a:pt x="5013" y="12935"/>
                    <a:pt x="5395" y="13472"/>
                    <a:pt x="5812" y="13839"/>
                  </a:cubicBezTo>
                  <a:cubicBezTo>
                    <a:pt x="4537" y="13573"/>
                    <a:pt x="3365" y="12943"/>
                    <a:pt x="2422" y="12001"/>
                  </a:cubicBezTo>
                  <a:cubicBezTo>
                    <a:pt x="1479" y="11057"/>
                    <a:pt x="849" y="9885"/>
                    <a:pt x="583" y="8610"/>
                  </a:cubicBezTo>
                  <a:close/>
                  <a:moveTo>
                    <a:pt x="10872" y="11214"/>
                  </a:moveTo>
                  <a:lnTo>
                    <a:pt x="11482" y="11824"/>
                  </a:lnTo>
                  <a:lnTo>
                    <a:pt x="11147" y="12159"/>
                  </a:lnTo>
                  <a:cubicBezTo>
                    <a:pt x="11062" y="12243"/>
                    <a:pt x="11062" y="12383"/>
                    <a:pt x="11147" y="12467"/>
                  </a:cubicBezTo>
                  <a:lnTo>
                    <a:pt x="11295" y="12615"/>
                  </a:lnTo>
                  <a:cubicBezTo>
                    <a:pt x="10497" y="13221"/>
                    <a:pt x="9584" y="13636"/>
                    <a:pt x="8611" y="13839"/>
                  </a:cubicBezTo>
                  <a:cubicBezTo>
                    <a:pt x="9029" y="13472"/>
                    <a:pt x="9410" y="12935"/>
                    <a:pt x="9734" y="12248"/>
                  </a:cubicBezTo>
                  <a:cubicBezTo>
                    <a:pt x="9804" y="12097"/>
                    <a:pt x="9871" y="11940"/>
                    <a:pt x="9934" y="11779"/>
                  </a:cubicBezTo>
                  <a:cubicBezTo>
                    <a:pt x="10276" y="11648"/>
                    <a:pt x="10593" y="11459"/>
                    <a:pt x="10872" y="11214"/>
                  </a:cubicBezTo>
                  <a:close/>
                  <a:moveTo>
                    <a:pt x="4527" y="10471"/>
                  </a:moveTo>
                  <a:lnTo>
                    <a:pt x="4527" y="10471"/>
                  </a:lnTo>
                  <a:cubicBezTo>
                    <a:pt x="5081" y="10578"/>
                    <a:pt x="5663" y="10651"/>
                    <a:pt x="6264" y="10688"/>
                  </a:cubicBezTo>
                  <a:cubicBezTo>
                    <a:pt x="6359" y="10820"/>
                    <a:pt x="6466" y="10946"/>
                    <a:pt x="6585" y="11065"/>
                  </a:cubicBezTo>
                  <a:cubicBezTo>
                    <a:pt x="6712" y="11192"/>
                    <a:pt x="6848" y="11307"/>
                    <a:pt x="6992" y="11409"/>
                  </a:cubicBezTo>
                  <a:lnTo>
                    <a:pt x="6992" y="13968"/>
                  </a:lnTo>
                  <a:lnTo>
                    <a:pt x="6992" y="13968"/>
                  </a:lnTo>
                  <a:cubicBezTo>
                    <a:pt x="6284" y="13853"/>
                    <a:pt x="5613" y="13188"/>
                    <a:pt x="5085" y="12063"/>
                  </a:cubicBezTo>
                  <a:cubicBezTo>
                    <a:pt x="4862" y="11585"/>
                    <a:pt x="4674" y="11051"/>
                    <a:pt x="4527" y="10471"/>
                  </a:cubicBezTo>
                  <a:close/>
                  <a:moveTo>
                    <a:pt x="7431" y="11669"/>
                  </a:moveTo>
                  <a:cubicBezTo>
                    <a:pt x="7854" y="11877"/>
                    <a:pt x="8323" y="11987"/>
                    <a:pt x="8810" y="11987"/>
                  </a:cubicBezTo>
                  <a:cubicBezTo>
                    <a:pt x="9011" y="11987"/>
                    <a:pt x="9206" y="11969"/>
                    <a:pt x="9399" y="11933"/>
                  </a:cubicBezTo>
                  <a:lnTo>
                    <a:pt x="9399" y="11933"/>
                  </a:lnTo>
                  <a:cubicBezTo>
                    <a:pt x="9379" y="11977"/>
                    <a:pt x="9359" y="12019"/>
                    <a:pt x="9338" y="12063"/>
                  </a:cubicBezTo>
                  <a:cubicBezTo>
                    <a:pt x="8810" y="13186"/>
                    <a:pt x="8139" y="13854"/>
                    <a:pt x="7431" y="13968"/>
                  </a:cubicBezTo>
                  <a:lnTo>
                    <a:pt x="7431" y="11669"/>
                  </a:lnTo>
                  <a:close/>
                  <a:moveTo>
                    <a:pt x="7212" y="1"/>
                  </a:moveTo>
                  <a:cubicBezTo>
                    <a:pt x="5674" y="1"/>
                    <a:pt x="4205" y="478"/>
                    <a:pt x="2966" y="1383"/>
                  </a:cubicBezTo>
                  <a:cubicBezTo>
                    <a:pt x="2868" y="1454"/>
                    <a:pt x="2847" y="1591"/>
                    <a:pt x="2918" y="1690"/>
                  </a:cubicBezTo>
                  <a:cubicBezTo>
                    <a:pt x="2960" y="1748"/>
                    <a:pt x="3026" y="1779"/>
                    <a:pt x="3094" y="1779"/>
                  </a:cubicBezTo>
                  <a:cubicBezTo>
                    <a:pt x="3139" y="1779"/>
                    <a:pt x="3184" y="1766"/>
                    <a:pt x="3223" y="1737"/>
                  </a:cubicBezTo>
                  <a:cubicBezTo>
                    <a:pt x="4005" y="1167"/>
                    <a:pt x="4882" y="777"/>
                    <a:pt x="5812" y="583"/>
                  </a:cubicBezTo>
                  <a:lnTo>
                    <a:pt x="5812" y="583"/>
                  </a:lnTo>
                  <a:cubicBezTo>
                    <a:pt x="5393" y="951"/>
                    <a:pt x="5012" y="1487"/>
                    <a:pt x="4690" y="2175"/>
                  </a:cubicBezTo>
                  <a:cubicBezTo>
                    <a:pt x="4426" y="2733"/>
                    <a:pt x="4214" y="3367"/>
                    <a:pt x="4053" y="4054"/>
                  </a:cubicBezTo>
                  <a:cubicBezTo>
                    <a:pt x="3368" y="4214"/>
                    <a:pt x="2733" y="4427"/>
                    <a:pt x="2175" y="4690"/>
                  </a:cubicBezTo>
                  <a:cubicBezTo>
                    <a:pt x="1486" y="5014"/>
                    <a:pt x="950" y="5395"/>
                    <a:pt x="581" y="5813"/>
                  </a:cubicBezTo>
                  <a:cubicBezTo>
                    <a:pt x="853" y="4511"/>
                    <a:pt x="1504" y="3318"/>
                    <a:pt x="2481" y="2366"/>
                  </a:cubicBezTo>
                  <a:cubicBezTo>
                    <a:pt x="2567" y="2282"/>
                    <a:pt x="2568" y="2143"/>
                    <a:pt x="2484" y="2057"/>
                  </a:cubicBezTo>
                  <a:cubicBezTo>
                    <a:pt x="2442" y="2013"/>
                    <a:pt x="2385" y="1991"/>
                    <a:pt x="2329" y="1991"/>
                  </a:cubicBezTo>
                  <a:cubicBezTo>
                    <a:pt x="2274" y="1991"/>
                    <a:pt x="2218" y="2012"/>
                    <a:pt x="2176" y="2053"/>
                  </a:cubicBezTo>
                  <a:cubicBezTo>
                    <a:pt x="1496" y="2717"/>
                    <a:pt x="961" y="3496"/>
                    <a:pt x="585" y="4365"/>
                  </a:cubicBezTo>
                  <a:cubicBezTo>
                    <a:pt x="198" y="5266"/>
                    <a:pt x="0" y="6224"/>
                    <a:pt x="0" y="7212"/>
                  </a:cubicBezTo>
                  <a:cubicBezTo>
                    <a:pt x="0" y="9140"/>
                    <a:pt x="751" y="10950"/>
                    <a:pt x="2113" y="12311"/>
                  </a:cubicBezTo>
                  <a:cubicBezTo>
                    <a:pt x="3474" y="13673"/>
                    <a:pt x="5287" y="14424"/>
                    <a:pt x="7212" y="14424"/>
                  </a:cubicBezTo>
                  <a:cubicBezTo>
                    <a:pt x="8823" y="14424"/>
                    <a:pt x="10353" y="13898"/>
                    <a:pt x="11608" y="12930"/>
                  </a:cubicBezTo>
                  <a:lnTo>
                    <a:pt x="13328" y="14650"/>
                  </a:lnTo>
                  <a:cubicBezTo>
                    <a:pt x="13506" y="14828"/>
                    <a:pt x="13738" y="14917"/>
                    <a:pt x="13972" y="14917"/>
                  </a:cubicBezTo>
                  <a:cubicBezTo>
                    <a:pt x="14205" y="14917"/>
                    <a:pt x="14439" y="14828"/>
                    <a:pt x="14617" y="14650"/>
                  </a:cubicBezTo>
                  <a:cubicBezTo>
                    <a:pt x="14790" y="14477"/>
                    <a:pt x="14884" y="14248"/>
                    <a:pt x="14884" y="14005"/>
                  </a:cubicBezTo>
                  <a:cubicBezTo>
                    <a:pt x="14884" y="13760"/>
                    <a:pt x="14789" y="13530"/>
                    <a:pt x="14616" y="13358"/>
                  </a:cubicBezTo>
                  <a:lnTo>
                    <a:pt x="14212" y="12954"/>
                  </a:lnTo>
                  <a:cubicBezTo>
                    <a:pt x="14170" y="12911"/>
                    <a:pt x="14114" y="12890"/>
                    <a:pt x="14058" y="12890"/>
                  </a:cubicBezTo>
                  <a:cubicBezTo>
                    <a:pt x="14002" y="12890"/>
                    <a:pt x="13946" y="12911"/>
                    <a:pt x="13903" y="12954"/>
                  </a:cubicBezTo>
                  <a:cubicBezTo>
                    <a:pt x="13819" y="13039"/>
                    <a:pt x="13819" y="13178"/>
                    <a:pt x="13903" y="13263"/>
                  </a:cubicBezTo>
                  <a:lnTo>
                    <a:pt x="14307" y="13666"/>
                  </a:lnTo>
                  <a:cubicBezTo>
                    <a:pt x="14491" y="13851"/>
                    <a:pt x="14490" y="14154"/>
                    <a:pt x="14307" y="14337"/>
                  </a:cubicBezTo>
                  <a:cubicBezTo>
                    <a:pt x="14215" y="14430"/>
                    <a:pt x="14094" y="14476"/>
                    <a:pt x="13972" y="14476"/>
                  </a:cubicBezTo>
                  <a:cubicBezTo>
                    <a:pt x="13851" y="14476"/>
                    <a:pt x="13729" y="14430"/>
                    <a:pt x="13636" y="14337"/>
                  </a:cubicBezTo>
                  <a:lnTo>
                    <a:pt x="11612" y="12312"/>
                  </a:lnTo>
                  <a:lnTo>
                    <a:pt x="12283" y="11642"/>
                  </a:lnTo>
                  <a:lnTo>
                    <a:pt x="13196" y="12555"/>
                  </a:lnTo>
                  <a:cubicBezTo>
                    <a:pt x="13238" y="12598"/>
                    <a:pt x="13294" y="12619"/>
                    <a:pt x="13350" y="12619"/>
                  </a:cubicBezTo>
                  <a:cubicBezTo>
                    <a:pt x="13406" y="12619"/>
                    <a:pt x="13462" y="12598"/>
                    <a:pt x="13505" y="12555"/>
                  </a:cubicBezTo>
                  <a:cubicBezTo>
                    <a:pt x="13589" y="12469"/>
                    <a:pt x="13589" y="12331"/>
                    <a:pt x="13505" y="12247"/>
                  </a:cubicBezTo>
                  <a:lnTo>
                    <a:pt x="12901" y="11643"/>
                  </a:lnTo>
                  <a:cubicBezTo>
                    <a:pt x="13888" y="10382"/>
                    <a:pt x="14422" y="8837"/>
                    <a:pt x="14422" y="7211"/>
                  </a:cubicBezTo>
                  <a:cubicBezTo>
                    <a:pt x="14422" y="5285"/>
                    <a:pt x="13673" y="3475"/>
                    <a:pt x="12310" y="2114"/>
                  </a:cubicBezTo>
                  <a:cubicBezTo>
                    <a:pt x="10948" y="751"/>
                    <a:pt x="9137" y="1"/>
                    <a:pt x="72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78"/>
            <p:cNvSpPr/>
            <p:nvPr/>
          </p:nvSpPr>
          <p:spPr>
            <a:xfrm>
              <a:off x="5979944" y="2770949"/>
              <a:ext cx="144796" cy="133506"/>
            </a:xfrm>
            <a:custGeom>
              <a:rect b="b" l="l" r="r" t="t"/>
              <a:pathLst>
                <a:path extrusionOk="0" h="4458" w="4835">
                  <a:moveTo>
                    <a:pt x="2395" y="435"/>
                  </a:moveTo>
                  <a:cubicBezTo>
                    <a:pt x="3957" y="435"/>
                    <a:pt x="4765" y="2390"/>
                    <a:pt x="3663" y="3494"/>
                  </a:cubicBezTo>
                  <a:cubicBezTo>
                    <a:pt x="3313" y="3843"/>
                    <a:pt x="2855" y="4017"/>
                    <a:pt x="2396" y="4017"/>
                  </a:cubicBezTo>
                  <a:cubicBezTo>
                    <a:pt x="1937" y="4017"/>
                    <a:pt x="1478" y="3843"/>
                    <a:pt x="1129" y="3494"/>
                  </a:cubicBezTo>
                  <a:cubicBezTo>
                    <a:pt x="785" y="3150"/>
                    <a:pt x="598" y="2692"/>
                    <a:pt x="603" y="2206"/>
                  </a:cubicBezTo>
                  <a:cubicBezTo>
                    <a:pt x="608" y="1767"/>
                    <a:pt x="776" y="1342"/>
                    <a:pt x="1071" y="1019"/>
                  </a:cubicBezTo>
                  <a:cubicBezTo>
                    <a:pt x="1427" y="631"/>
                    <a:pt x="1911" y="435"/>
                    <a:pt x="2395" y="435"/>
                  </a:cubicBezTo>
                  <a:close/>
                  <a:moveTo>
                    <a:pt x="2396" y="0"/>
                  </a:moveTo>
                  <a:cubicBezTo>
                    <a:pt x="1825" y="0"/>
                    <a:pt x="1254" y="218"/>
                    <a:pt x="819" y="652"/>
                  </a:cubicBezTo>
                  <a:cubicBezTo>
                    <a:pt x="599" y="872"/>
                    <a:pt x="425" y="1136"/>
                    <a:pt x="312" y="1428"/>
                  </a:cubicBezTo>
                  <a:cubicBezTo>
                    <a:pt x="1" y="2244"/>
                    <a:pt x="194" y="3179"/>
                    <a:pt x="819" y="3803"/>
                  </a:cubicBezTo>
                  <a:cubicBezTo>
                    <a:pt x="1254" y="4239"/>
                    <a:pt x="1824" y="4458"/>
                    <a:pt x="2395" y="4458"/>
                  </a:cubicBezTo>
                  <a:cubicBezTo>
                    <a:pt x="2970" y="4458"/>
                    <a:pt x="3545" y="4236"/>
                    <a:pt x="3984" y="3789"/>
                  </a:cubicBezTo>
                  <a:cubicBezTo>
                    <a:pt x="4835" y="2925"/>
                    <a:pt x="4830" y="1510"/>
                    <a:pt x="3972" y="652"/>
                  </a:cubicBezTo>
                  <a:cubicBezTo>
                    <a:pt x="3537" y="218"/>
                    <a:pt x="2966" y="0"/>
                    <a:pt x="23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70" name="Google Shape;2770;p78"/>
          <p:cNvGrpSpPr/>
          <p:nvPr/>
        </p:nvGrpSpPr>
        <p:grpSpPr>
          <a:xfrm>
            <a:off x="4348706" y="3009281"/>
            <a:ext cx="446636" cy="392972"/>
            <a:chOff x="5787382" y="3174731"/>
            <a:chExt cx="446636" cy="392972"/>
          </a:xfrm>
        </p:grpSpPr>
        <p:sp>
          <p:nvSpPr>
            <p:cNvPr id="2771" name="Google Shape;2771;p78"/>
            <p:cNvSpPr/>
            <p:nvPr/>
          </p:nvSpPr>
          <p:spPr>
            <a:xfrm>
              <a:off x="5873930" y="3234417"/>
              <a:ext cx="273600" cy="273600"/>
            </a:xfrm>
            <a:custGeom>
              <a:rect b="b" l="l" r="r" t="t"/>
              <a:pathLst>
                <a:path extrusionOk="0" h="9136" w="9136">
                  <a:moveTo>
                    <a:pt x="4567" y="1"/>
                  </a:moveTo>
                  <a:cubicBezTo>
                    <a:pt x="4075" y="1"/>
                    <a:pt x="3591" y="79"/>
                    <a:pt x="3128" y="233"/>
                  </a:cubicBezTo>
                  <a:cubicBezTo>
                    <a:pt x="3013" y="271"/>
                    <a:pt x="2951" y="395"/>
                    <a:pt x="2989" y="510"/>
                  </a:cubicBezTo>
                  <a:cubicBezTo>
                    <a:pt x="3020" y="602"/>
                    <a:pt x="3105" y="660"/>
                    <a:pt x="3197" y="660"/>
                  </a:cubicBezTo>
                  <a:cubicBezTo>
                    <a:pt x="3220" y="660"/>
                    <a:pt x="3243" y="656"/>
                    <a:pt x="3266" y="648"/>
                  </a:cubicBezTo>
                  <a:cubicBezTo>
                    <a:pt x="3685" y="510"/>
                    <a:pt x="4123" y="439"/>
                    <a:pt x="4568" y="439"/>
                  </a:cubicBezTo>
                  <a:cubicBezTo>
                    <a:pt x="6845" y="439"/>
                    <a:pt x="8697" y="2291"/>
                    <a:pt x="8697" y="4568"/>
                  </a:cubicBezTo>
                  <a:cubicBezTo>
                    <a:pt x="8697" y="6846"/>
                    <a:pt x="6845" y="8698"/>
                    <a:pt x="4568" y="8698"/>
                  </a:cubicBezTo>
                  <a:cubicBezTo>
                    <a:pt x="2291" y="8698"/>
                    <a:pt x="439" y="6846"/>
                    <a:pt x="439" y="4568"/>
                  </a:cubicBezTo>
                  <a:cubicBezTo>
                    <a:pt x="439" y="3132"/>
                    <a:pt x="1168" y="1820"/>
                    <a:pt x="2390" y="1061"/>
                  </a:cubicBezTo>
                  <a:cubicBezTo>
                    <a:pt x="2492" y="997"/>
                    <a:pt x="2524" y="862"/>
                    <a:pt x="2460" y="758"/>
                  </a:cubicBezTo>
                  <a:cubicBezTo>
                    <a:pt x="2418" y="691"/>
                    <a:pt x="2347" y="654"/>
                    <a:pt x="2274" y="654"/>
                  </a:cubicBezTo>
                  <a:cubicBezTo>
                    <a:pt x="2234" y="654"/>
                    <a:pt x="2194" y="665"/>
                    <a:pt x="2157" y="688"/>
                  </a:cubicBezTo>
                  <a:cubicBezTo>
                    <a:pt x="1511" y="1091"/>
                    <a:pt x="970" y="1653"/>
                    <a:pt x="593" y="2316"/>
                  </a:cubicBezTo>
                  <a:cubicBezTo>
                    <a:pt x="205" y="2999"/>
                    <a:pt x="1" y="3778"/>
                    <a:pt x="1" y="4568"/>
                  </a:cubicBezTo>
                  <a:cubicBezTo>
                    <a:pt x="1" y="7088"/>
                    <a:pt x="2051" y="9135"/>
                    <a:pt x="4568" y="9135"/>
                  </a:cubicBezTo>
                  <a:cubicBezTo>
                    <a:pt x="7088" y="9135"/>
                    <a:pt x="9135" y="7087"/>
                    <a:pt x="9135" y="4568"/>
                  </a:cubicBezTo>
                  <a:cubicBezTo>
                    <a:pt x="9134" y="2051"/>
                    <a:pt x="7086" y="1"/>
                    <a:pt x="45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78"/>
            <p:cNvSpPr/>
            <p:nvPr/>
          </p:nvSpPr>
          <p:spPr>
            <a:xfrm>
              <a:off x="6113899" y="3174821"/>
              <a:ext cx="120119" cy="82416"/>
            </a:xfrm>
            <a:custGeom>
              <a:rect b="b" l="l" r="r" t="t"/>
              <a:pathLst>
                <a:path extrusionOk="0" h="2752" w="4011">
                  <a:moveTo>
                    <a:pt x="3304" y="437"/>
                  </a:moveTo>
                  <a:cubicBezTo>
                    <a:pt x="3452" y="437"/>
                    <a:pt x="3572" y="557"/>
                    <a:pt x="3572" y="706"/>
                  </a:cubicBezTo>
                  <a:cubicBezTo>
                    <a:pt x="3572" y="853"/>
                    <a:pt x="3452" y="974"/>
                    <a:pt x="3304" y="974"/>
                  </a:cubicBezTo>
                  <a:cubicBezTo>
                    <a:pt x="3157" y="974"/>
                    <a:pt x="3036" y="853"/>
                    <a:pt x="3036" y="706"/>
                  </a:cubicBezTo>
                  <a:cubicBezTo>
                    <a:pt x="3036" y="557"/>
                    <a:pt x="3157" y="437"/>
                    <a:pt x="3304" y="437"/>
                  </a:cubicBezTo>
                  <a:close/>
                  <a:moveTo>
                    <a:pt x="3304" y="1"/>
                  </a:moveTo>
                  <a:cubicBezTo>
                    <a:pt x="2991" y="1"/>
                    <a:pt x="2724" y="206"/>
                    <a:pt x="2633" y="488"/>
                  </a:cubicBezTo>
                  <a:lnTo>
                    <a:pt x="1760" y="488"/>
                  </a:lnTo>
                  <a:cubicBezTo>
                    <a:pt x="1694" y="488"/>
                    <a:pt x="1633" y="517"/>
                    <a:pt x="1591" y="568"/>
                  </a:cubicBezTo>
                  <a:lnTo>
                    <a:pt x="77" y="2393"/>
                  </a:lnTo>
                  <a:cubicBezTo>
                    <a:pt x="1" y="2485"/>
                    <a:pt x="13" y="2623"/>
                    <a:pt x="106" y="2700"/>
                  </a:cubicBezTo>
                  <a:cubicBezTo>
                    <a:pt x="147" y="2734"/>
                    <a:pt x="196" y="2751"/>
                    <a:pt x="247" y="2751"/>
                  </a:cubicBezTo>
                  <a:cubicBezTo>
                    <a:pt x="309" y="2751"/>
                    <a:pt x="372" y="2723"/>
                    <a:pt x="415" y="2671"/>
                  </a:cubicBezTo>
                  <a:lnTo>
                    <a:pt x="1861" y="924"/>
                  </a:lnTo>
                  <a:lnTo>
                    <a:pt x="2633" y="924"/>
                  </a:lnTo>
                  <a:cubicBezTo>
                    <a:pt x="2727" y="1208"/>
                    <a:pt x="2991" y="1413"/>
                    <a:pt x="3304" y="1413"/>
                  </a:cubicBezTo>
                  <a:cubicBezTo>
                    <a:pt x="3694" y="1413"/>
                    <a:pt x="4010" y="1096"/>
                    <a:pt x="4010" y="707"/>
                  </a:cubicBezTo>
                  <a:cubicBezTo>
                    <a:pt x="4010" y="317"/>
                    <a:pt x="3694" y="1"/>
                    <a:pt x="33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78"/>
            <p:cNvSpPr/>
            <p:nvPr/>
          </p:nvSpPr>
          <p:spPr>
            <a:xfrm>
              <a:off x="6164121" y="3350044"/>
              <a:ext cx="69897" cy="42346"/>
            </a:xfrm>
            <a:custGeom>
              <a:rect b="b" l="l" r="r" t="t"/>
              <a:pathLst>
                <a:path extrusionOk="0" h="1414" w="2334">
                  <a:moveTo>
                    <a:pt x="1627" y="439"/>
                  </a:moveTo>
                  <a:cubicBezTo>
                    <a:pt x="1775" y="439"/>
                    <a:pt x="1895" y="560"/>
                    <a:pt x="1895" y="707"/>
                  </a:cubicBezTo>
                  <a:cubicBezTo>
                    <a:pt x="1895" y="856"/>
                    <a:pt x="1775" y="976"/>
                    <a:pt x="1627" y="976"/>
                  </a:cubicBezTo>
                  <a:cubicBezTo>
                    <a:pt x="1480" y="976"/>
                    <a:pt x="1359" y="856"/>
                    <a:pt x="1359" y="707"/>
                  </a:cubicBezTo>
                  <a:cubicBezTo>
                    <a:pt x="1359" y="560"/>
                    <a:pt x="1480" y="439"/>
                    <a:pt x="1627" y="439"/>
                  </a:cubicBezTo>
                  <a:close/>
                  <a:moveTo>
                    <a:pt x="1627" y="1"/>
                  </a:moveTo>
                  <a:cubicBezTo>
                    <a:pt x="1314" y="1"/>
                    <a:pt x="1047" y="207"/>
                    <a:pt x="956" y="489"/>
                  </a:cubicBezTo>
                  <a:lnTo>
                    <a:pt x="219" y="489"/>
                  </a:lnTo>
                  <a:cubicBezTo>
                    <a:pt x="98" y="489"/>
                    <a:pt x="0" y="587"/>
                    <a:pt x="0" y="707"/>
                  </a:cubicBezTo>
                  <a:cubicBezTo>
                    <a:pt x="0" y="827"/>
                    <a:pt x="98" y="926"/>
                    <a:pt x="219" y="926"/>
                  </a:cubicBezTo>
                  <a:lnTo>
                    <a:pt x="956" y="926"/>
                  </a:lnTo>
                  <a:cubicBezTo>
                    <a:pt x="1050" y="1208"/>
                    <a:pt x="1314" y="1413"/>
                    <a:pt x="1627" y="1413"/>
                  </a:cubicBezTo>
                  <a:cubicBezTo>
                    <a:pt x="2017" y="1413"/>
                    <a:pt x="2333" y="1097"/>
                    <a:pt x="2333" y="707"/>
                  </a:cubicBezTo>
                  <a:cubicBezTo>
                    <a:pt x="2333" y="318"/>
                    <a:pt x="2017" y="1"/>
                    <a:pt x="16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78"/>
            <p:cNvSpPr/>
            <p:nvPr/>
          </p:nvSpPr>
          <p:spPr>
            <a:xfrm>
              <a:off x="6113899" y="3485287"/>
              <a:ext cx="120119" cy="82416"/>
            </a:xfrm>
            <a:custGeom>
              <a:rect b="b" l="l" r="r" t="t"/>
              <a:pathLst>
                <a:path extrusionOk="0" h="2752" w="4011">
                  <a:moveTo>
                    <a:pt x="3304" y="1777"/>
                  </a:moveTo>
                  <a:cubicBezTo>
                    <a:pt x="3452" y="1777"/>
                    <a:pt x="3572" y="1897"/>
                    <a:pt x="3572" y="2044"/>
                  </a:cubicBezTo>
                  <a:cubicBezTo>
                    <a:pt x="3572" y="2192"/>
                    <a:pt x="3452" y="2312"/>
                    <a:pt x="3304" y="2312"/>
                  </a:cubicBezTo>
                  <a:cubicBezTo>
                    <a:pt x="3157" y="2312"/>
                    <a:pt x="3036" y="2192"/>
                    <a:pt x="3036" y="2044"/>
                  </a:cubicBezTo>
                  <a:cubicBezTo>
                    <a:pt x="3036" y="1897"/>
                    <a:pt x="3157" y="1777"/>
                    <a:pt x="3304" y="1777"/>
                  </a:cubicBezTo>
                  <a:close/>
                  <a:moveTo>
                    <a:pt x="246" y="1"/>
                  </a:moveTo>
                  <a:cubicBezTo>
                    <a:pt x="197" y="1"/>
                    <a:pt x="147" y="17"/>
                    <a:pt x="106" y="51"/>
                  </a:cubicBezTo>
                  <a:cubicBezTo>
                    <a:pt x="13" y="129"/>
                    <a:pt x="1" y="267"/>
                    <a:pt x="77" y="360"/>
                  </a:cubicBezTo>
                  <a:lnTo>
                    <a:pt x="1591" y="2185"/>
                  </a:lnTo>
                  <a:cubicBezTo>
                    <a:pt x="1633" y="2234"/>
                    <a:pt x="1694" y="2264"/>
                    <a:pt x="1760" y="2264"/>
                  </a:cubicBezTo>
                  <a:lnTo>
                    <a:pt x="2633" y="2264"/>
                  </a:lnTo>
                  <a:cubicBezTo>
                    <a:pt x="2727" y="2547"/>
                    <a:pt x="2991" y="2752"/>
                    <a:pt x="3304" y="2752"/>
                  </a:cubicBezTo>
                  <a:cubicBezTo>
                    <a:pt x="3693" y="2752"/>
                    <a:pt x="4010" y="2436"/>
                    <a:pt x="4010" y="2045"/>
                  </a:cubicBezTo>
                  <a:cubicBezTo>
                    <a:pt x="4010" y="1655"/>
                    <a:pt x="3694" y="1338"/>
                    <a:pt x="3304" y="1338"/>
                  </a:cubicBezTo>
                  <a:cubicBezTo>
                    <a:pt x="2991" y="1338"/>
                    <a:pt x="2724" y="1543"/>
                    <a:pt x="2633" y="1826"/>
                  </a:cubicBezTo>
                  <a:lnTo>
                    <a:pt x="1861" y="1826"/>
                  </a:lnTo>
                  <a:lnTo>
                    <a:pt x="415" y="80"/>
                  </a:lnTo>
                  <a:cubicBezTo>
                    <a:pt x="372" y="28"/>
                    <a:pt x="309" y="1"/>
                    <a:pt x="2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78"/>
            <p:cNvSpPr/>
            <p:nvPr/>
          </p:nvSpPr>
          <p:spPr>
            <a:xfrm>
              <a:off x="5787382" y="3485287"/>
              <a:ext cx="120119" cy="82386"/>
            </a:xfrm>
            <a:custGeom>
              <a:rect b="b" l="l" r="r" t="t"/>
              <a:pathLst>
                <a:path extrusionOk="0" h="2751" w="4011">
                  <a:moveTo>
                    <a:pt x="707" y="1777"/>
                  </a:moveTo>
                  <a:cubicBezTo>
                    <a:pt x="855" y="1777"/>
                    <a:pt x="975" y="1897"/>
                    <a:pt x="975" y="2044"/>
                  </a:cubicBezTo>
                  <a:cubicBezTo>
                    <a:pt x="975" y="2192"/>
                    <a:pt x="855" y="2312"/>
                    <a:pt x="707" y="2312"/>
                  </a:cubicBezTo>
                  <a:cubicBezTo>
                    <a:pt x="558" y="2312"/>
                    <a:pt x="438" y="2192"/>
                    <a:pt x="438" y="2044"/>
                  </a:cubicBezTo>
                  <a:cubicBezTo>
                    <a:pt x="438" y="1897"/>
                    <a:pt x="558" y="1777"/>
                    <a:pt x="707" y="1777"/>
                  </a:cubicBezTo>
                  <a:close/>
                  <a:moveTo>
                    <a:pt x="3765" y="1"/>
                  </a:moveTo>
                  <a:cubicBezTo>
                    <a:pt x="3702" y="1"/>
                    <a:pt x="3640" y="28"/>
                    <a:pt x="3596" y="80"/>
                  </a:cubicBezTo>
                  <a:lnTo>
                    <a:pt x="2149" y="1826"/>
                  </a:lnTo>
                  <a:lnTo>
                    <a:pt x="1378" y="1826"/>
                  </a:lnTo>
                  <a:cubicBezTo>
                    <a:pt x="1285" y="1543"/>
                    <a:pt x="1019" y="1338"/>
                    <a:pt x="707" y="1338"/>
                  </a:cubicBezTo>
                  <a:cubicBezTo>
                    <a:pt x="317" y="1338"/>
                    <a:pt x="1" y="1655"/>
                    <a:pt x="1" y="2044"/>
                  </a:cubicBezTo>
                  <a:cubicBezTo>
                    <a:pt x="1" y="2435"/>
                    <a:pt x="317" y="2751"/>
                    <a:pt x="707" y="2751"/>
                  </a:cubicBezTo>
                  <a:cubicBezTo>
                    <a:pt x="1019" y="2751"/>
                    <a:pt x="1286" y="2546"/>
                    <a:pt x="1378" y="2263"/>
                  </a:cubicBezTo>
                  <a:lnTo>
                    <a:pt x="2251" y="2263"/>
                  </a:lnTo>
                  <a:cubicBezTo>
                    <a:pt x="2316" y="2263"/>
                    <a:pt x="2378" y="2234"/>
                    <a:pt x="2420" y="2184"/>
                  </a:cubicBezTo>
                  <a:lnTo>
                    <a:pt x="3933" y="359"/>
                  </a:lnTo>
                  <a:cubicBezTo>
                    <a:pt x="4010" y="266"/>
                    <a:pt x="3999" y="129"/>
                    <a:pt x="3905" y="51"/>
                  </a:cubicBezTo>
                  <a:cubicBezTo>
                    <a:pt x="3864" y="17"/>
                    <a:pt x="3815" y="1"/>
                    <a:pt x="37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78"/>
            <p:cNvSpPr/>
            <p:nvPr/>
          </p:nvSpPr>
          <p:spPr>
            <a:xfrm>
              <a:off x="5787382" y="3174731"/>
              <a:ext cx="120119" cy="82445"/>
            </a:xfrm>
            <a:custGeom>
              <a:rect b="b" l="l" r="r" t="t"/>
              <a:pathLst>
                <a:path extrusionOk="0" h="2753" w="4011">
                  <a:moveTo>
                    <a:pt x="707" y="440"/>
                  </a:moveTo>
                  <a:cubicBezTo>
                    <a:pt x="855" y="440"/>
                    <a:pt x="975" y="560"/>
                    <a:pt x="975" y="709"/>
                  </a:cubicBezTo>
                  <a:cubicBezTo>
                    <a:pt x="975" y="856"/>
                    <a:pt x="855" y="977"/>
                    <a:pt x="707" y="977"/>
                  </a:cubicBezTo>
                  <a:cubicBezTo>
                    <a:pt x="558" y="977"/>
                    <a:pt x="438" y="856"/>
                    <a:pt x="438" y="709"/>
                  </a:cubicBezTo>
                  <a:cubicBezTo>
                    <a:pt x="438" y="560"/>
                    <a:pt x="558" y="440"/>
                    <a:pt x="707" y="440"/>
                  </a:cubicBezTo>
                  <a:close/>
                  <a:moveTo>
                    <a:pt x="707" y="0"/>
                  </a:moveTo>
                  <a:cubicBezTo>
                    <a:pt x="317" y="0"/>
                    <a:pt x="1" y="317"/>
                    <a:pt x="1" y="707"/>
                  </a:cubicBezTo>
                  <a:cubicBezTo>
                    <a:pt x="1" y="1098"/>
                    <a:pt x="317" y="1415"/>
                    <a:pt x="707" y="1415"/>
                  </a:cubicBezTo>
                  <a:cubicBezTo>
                    <a:pt x="1019" y="1415"/>
                    <a:pt x="1286" y="1209"/>
                    <a:pt x="1378" y="926"/>
                  </a:cubicBezTo>
                  <a:lnTo>
                    <a:pt x="2149" y="926"/>
                  </a:lnTo>
                  <a:lnTo>
                    <a:pt x="3596" y="2673"/>
                  </a:lnTo>
                  <a:cubicBezTo>
                    <a:pt x="3639" y="2725"/>
                    <a:pt x="3702" y="2752"/>
                    <a:pt x="3764" y="2752"/>
                  </a:cubicBezTo>
                  <a:cubicBezTo>
                    <a:pt x="3814" y="2752"/>
                    <a:pt x="3864" y="2736"/>
                    <a:pt x="3905" y="2702"/>
                  </a:cubicBezTo>
                  <a:cubicBezTo>
                    <a:pt x="3998" y="2625"/>
                    <a:pt x="4010" y="2486"/>
                    <a:pt x="3933" y="2393"/>
                  </a:cubicBezTo>
                  <a:lnTo>
                    <a:pt x="2420" y="569"/>
                  </a:lnTo>
                  <a:cubicBezTo>
                    <a:pt x="2378" y="518"/>
                    <a:pt x="2316" y="489"/>
                    <a:pt x="2251" y="489"/>
                  </a:cubicBezTo>
                  <a:lnTo>
                    <a:pt x="1378" y="489"/>
                  </a:lnTo>
                  <a:cubicBezTo>
                    <a:pt x="1285" y="207"/>
                    <a:pt x="1019" y="0"/>
                    <a:pt x="7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78"/>
            <p:cNvSpPr/>
            <p:nvPr/>
          </p:nvSpPr>
          <p:spPr>
            <a:xfrm>
              <a:off x="5787382" y="3350044"/>
              <a:ext cx="69927" cy="42346"/>
            </a:xfrm>
            <a:custGeom>
              <a:rect b="b" l="l" r="r" t="t"/>
              <a:pathLst>
                <a:path extrusionOk="0" h="1414" w="2335">
                  <a:moveTo>
                    <a:pt x="707" y="439"/>
                  </a:moveTo>
                  <a:cubicBezTo>
                    <a:pt x="855" y="439"/>
                    <a:pt x="975" y="560"/>
                    <a:pt x="975" y="707"/>
                  </a:cubicBezTo>
                  <a:cubicBezTo>
                    <a:pt x="975" y="856"/>
                    <a:pt x="855" y="976"/>
                    <a:pt x="707" y="976"/>
                  </a:cubicBezTo>
                  <a:cubicBezTo>
                    <a:pt x="558" y="976"/>
                    <a:pt x="438" y="856"/>
                    <a:pt x="438" y="707"/>
                  </a:cubicBezTo>
                  <a:cubicBezTo>
                    <a:pt x="438" y="560"/>
                    <a:pt x="558" y="439"/>
                    <a:pt x="707" y="439"/>
                  </a:cubicBezTo>
                  <a:close/>
                  <a:moveTo>
                    <a:pt x="707" y="1"/>
                  </a:moveTo>
                  <a:cubicBezTo>
                    <a:pt x="317" y="1"/>
                    <a:pt x="1" y="318"/>
                    <a:pt x="1" y="707"/>
                  </a:cubicBezTo>
                  <a:cubicBezTo>
                    <a:pt x="1" y="1097"/>
                    <a:pt x="317" y="1413"/>
                    <a:pt x="707" y="1413"/>
                  </a:cubicBezTo>
                  <a:cubicBezTo>
                    <a:pt x="1019" y="1413"/>
                    <a:pt x="1286" y="1208"/>
                    <a:pt x="1378" y="926"/>
                  </a:cubicBezTo>
                  <a:lnTo>
                    <a:pt x="2115" y="926"/>
                  </a:lnTo>
                  <a:cubicBezTo>
                    <a:pt x="2236" y="926"/>
                    <a:pt x="2334" y="827"/>
                    <a:pt x="2334" y="707"/>
                  </a:cubicBezTo>
                  <a:cubicBezTo>
                    <a:pt x="2334" y="587"/>
                    <a:pt x="2236" y="489"/>
                    <a:pt x="2115" y="489"/>
                  </a:cubicBezTo>
                  <a:lnTo>
                    <a:pt x="1378" y="489"/>
                  </a:lnTo>
                  <a:cubicBezTo>
                    <a:pt x="1285" y="207"/>
                    <a:pt x="1019" y="1"/>
                    <a:pt x="7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78"/>
            <p:cNvSpPr/>
            <p:nvPr/>
          </p:nvSpPr>
          <p:spPr>
            <a:xfrm>
              <a:off x="5910766" y="3271312"/>
              <a:ext cx="199900" cy="199870"/>
            </a:xfrm>
            <a:custGeom>
              <a:rect b="b" l="l" r="r" t="t"/>
              <a:pathLst>
                <a:path extrusionOk="0" h="6674" w="6675">
                  <a:moveTo>
                    <a:pt x="3643" y="437"/>
                  </a:moveTo>
                  <a:lnTo>
                    <a:pt x="3643" y="996"/>
                  </a:lnTo>
                  <a:cubicBezTo>
                    <a:pt x="3643" y="1099"/>
                    <a:pt x="3714" y="1188"/>
                    <a:pt x="3814" y="1210"/>
                  </a:cubicBezTo>
                  <a:cubicBezTo>
                    <a:pt x="4059" y="1264"/>
                    <a:pt x="4290" y="1362"/>
                    <a:pt x="4503" y="1494"/>
                  </a:cubicBezTo>
                  <a:cubicBezTo>
                    <a:pt x="4538" y="1518"/>
                    <a:pt x="4579" y="1529"/>
                    <a:pt x="4619" y="1529"/>
                  </a:cubicBezTo>
                  <a:cubicBezTo>
                    <a:pt x="4676" y="1529"/>
                    <a:pt x="4733" y="1507"/>
                    <a:pt x="4775" y="1465"/>
                  </a:cubicBezTo>
                  <a:lnTo>
                    <a:pt x="5170" y="1069"/>
                  </a:lnTo>
                  <a:lnTo>
                    <a:pt x="5605" y="1503"/>
                  </a:lnTo>
                  <a:lnTo>
                    <a:pt x="5209" y="1899"/>
                  </a:lnTo>
                  <a:cubicBezTo>
                    <a:pt x="5137" y="1971"/>
                    <a:pt x="5123" y="2085"/>
                    <a:pt x="5179" y="2171"/>
                  </a:cubicBezTo>
                  <a:cubicBezTo>
                    <a:pt x="5314" y="2383"/>
                    <a:pt x="5409" y="2614"/>
                    <a:pt x="5463" y="2859"/>
                  </a:cubicBezTo>
                  <a:cubicBezTo>
                    <a:pt x="5486" y="2958"/>
                    <a:pt x="5575" y="3031"/>
                    <a:pt x="5677" y="3031"/>
                  </a:cubicBezTo>
                  <a:lnTo>
                    <a:pt x="6237" y="3031"/>
                  </a:lnTo>
                  <a:lnTo>
                    <a:pt x="6237" y="3644"/>
                  </a:lnTo>
                  <a:lnTo>
                    <a:pt x="5677" y="3644"/>
                  </a:lnTo>
                  <a:cubicBezTo>
                    <a:pt x="5575" y="3644"/>
                    <a:pt x="5486" y="3715"/>
                    <a:pt x="5463" y="3815"/>
                  </a:cubicBezTo>
                  <a:cubicBezTo>
                    <a:pt x="5409" y="4060"/>
                    <a:pt x="5314" y="4291"/>
                    <a:pt x="5179" y="4503"/>
                  </a:cubicBezTo>
                  <a:cubicBezTo>
                    <a:pt x="5123" y="4590"/>
                    <a:pt x="5137" y="4704"/>
                    <a:pt x="5209" y="4775"/>
                  </a:cubicBezTo>
                  <a:lnTo>
                    <a:pt x="5605" y="5171"/>
                  </a:lnTo>
                  <a:lnTo>
                    <a:pt x="5170" y="5606"/>
                  </a:lnTo>
                  <a:lnTo>
                    <a:pt x="4775" y="5209"/>
                  </a:lnTo>
                  <a:cubicBezTo>
                    <a:pt x="4733" y="5168"/>
                    <a:pt x="4676" y="5146"/>
                    <a:pt x="4619" y="5146"/>
                  </a:cubicBezTo>
                  <a:cubicBezTo>
                    <a:pt x="4579" y="5146"/>
                    <a:pt x="4538" y="5157"/>
                    <a:pt x="4503" y="5180"/>
                  </a:cubicBezTo>
                  <a:cubicBezTo>
                    <a:pt x="4290" y="5314"/>
                    <a:pt x="4059" y="5410"/>
                    <a:pt x="3814" y="5464"/>
                  </a:cubicBezTo>
                  <a:cubicBezTo>
                    <a:pt x="3715" y="5486"/>
                    <a:pt x="3643" y="5575"/>
                    <a:pt x="3643" y="5678"/>
                  </a:cubicBezTo>
                  <a:lnTo>
                    <a:pt x="3643" y="6238"/>
                  </a:lnTo>
                  <a:lnTo>
                    <a:pt x="3029" y="6238"/>
                  </a:lnTo>
                  <a:lnTo>
                    <a:pt x="3029" y="5678"/>
                  </a:lnTo>
                  <a:cubicBezTo>
                    <a:pt x="3029" y="5575"/>
                    <a:pt x="2959" y="5486"/>
                    <a:pt x="2858" y="5464"/>
                  </a:cubicBezTo>
                  <a:cubicBezTo>
                    <a:pt x="2614" y="5410"/>
                    <a:pt x="2382" y="5314"/>
                    <a:pt x="2170" y="5180"/>
                  </a:cubicBezTo>
                  <a:cubicBezTo>
                    <a:pt x="2134" y="5157"/>
                    <a:pt x="2094" y="5146"/>
                    <a:pt x="2053" y="5146"/>
                  </a:cubicBezTo>
                  <a:cubicBezTo>
                    <a:pt x="1997" y="5146"/>
                    <a:pt x="1940" y="5168"/>
                    <a:pt x="1898" y="5209"/>
                  </a:cubicBezTo>
                  <a:lnTo>
                    <a:pt x="1502" y="5606"/>
                  </a:lnTo>
                  <a:lnTo>
                    <a:pt x="1067" y="5171"/>
                  </a:lnTo>
                  <a:lnTo>
                    <a:pt x="1464" y="4775"/>
                  </a:lnTo>
                  <a:cubicBezTo>
                    <a:pt x="1536" y="4704"/>
                    <a:pt x="1549" y="4590"/>
                    <a:pt x="1493" y="4503"/>
                  </a:cubicBezTo>
                  <a:cubicBezTo>
                    <a:pt x="1359" y="4291"/>
                    <a:pt x="1263" y="4060"/>
                    <a:pt x="1209" y="3815"/>
                  </a:cubicBezTo>
                  <a:cubicBezTo>
                    <a:pt x="1187" y="3716"/>
                    <a:pt x="1098" y="3644"/>
                    <a:pt x="995" y="3644"/>
                  </a:cubicBezTo>
                  <a:lnTo>
                    <a:pt x="435" y="3644"/>
                  </a:lnTo>
                  <a:lnTo>
                    <a:pt x="435" y="3031"/>
                  </a:lnTo>
                  <a:lnTo>
                    <a:pt x="995" y="3031"/>
                  </a:lnTo>
                  <a:cubicBezTo>
                    <a:pt x="1098" y="3031"/>
                    <a:pt x="1187" y="2959"/>
                    <a:pt x="1209" y="2859"/>
                  </a:cubicBezTo>
                  <a:cubicBezTo>
                    <a:pt x="1264" y="2614"/>
                    <a:pt x="1359" y="2383"/>
                    <a:pt x="1493" y="2171"/>
                  </a:cubicBezTo>
                  <a:cubicBezTo>
                    <a:pt x="1549" y="2085"/>
                    <a:pt x="1536" y="1971"/>
                    <a:pt x="1464" y="1899"/>
                  </a:cubicBezTo>
                  <a:lnTo>
                    <a:pt x="1067" y="1503"/>
                  </a:lnTo>
                  <a:lnTo>
                    <a:pt x="1502" y="1069"/>
                  </a:lnTo>
                  <a:lnTo>
                    <a:pt x="1898" y="1465"/>
                  </a:lnTo>
                  <a:cubicBezTo>
                    <a:pt x="1940" y="1507"/>
                    <a:pt x="1997" y="1529"/>
                    <a:pt x="2053" y="1529"/>
                  </a:cubicBezTo>
                  <a:cubicBezTo>
                    <a:pt x="2094" y="1529"/>
                    <a:pt x="2134" y="1518"/>
                    <a:pt x="2170" y="1494"/>
                  </a:cubicBezTo>
                  <a:cubicBezTo>
                    <a:pt x="2382" y="1361"/>
                    <a:pt x="2614" y="1264"/>
                    <a:pt x="2858" y="1210"/>
                  </a:cubicBezTo>
                  <a:cubicBezTo>
                    <a:pt x="2957" y="1188"/>
                    <a:pt x="3029" y="1099"/>
                    <a:pt x="3029" y="996"/>
                  </a:cubicBezTo>
                  <a:lnTo>
                    <a:pt x="3029" y="437"/>
                  </a:lnTo>
                  <a:close/>
                  <a:moveTo>
                    <a:pt x="2976" y="0"/>
                  </a:moveTo>
                  <a:cubicBezTo>
                    <a:pt x="2766" y="0"/>
                    <a:pt x="2593" y="171"/>
                    <a:pt x="2593" y="383"/>
                  </a:cubicBezTo>
                  <a:lnTo>
                    <a:pt x="2593" y="828"/>
                  </a:lnTo>
                  <a:cubicBezTo>
                    <a:pt x="2418" y="880"/>
                    <a:pt x="2250" y="949"/>
                    <a:pt x="2089" y="1036"/>
                  </a:cubicBezTo>
                  <a:lnTo>
                    <a:pt x="1774" y="720"/>
                  </a:lnTo>
                  <a:cubicBezTo>
                    <a:pt x="1699" y="646"/>
                    <a:pt x="1601" y="609"/>
                    <a:pt x="1503" y="609"/>
                  </a:cubicBezTo>
                  <a:cubicBezTo>
                    <a:pt x="1405" y="609"/>
                    <a:pt x="1307" y="646"/>
                    <a:pt x="1233" y="720"/>
                  </a:cubicBezTo>
                  <a:lnTo>
                    <a:pt x="721" y="1232"/>
                  </a:lnTo>
                  <a:cubicBezTo>
                    <a:pt x="572" y="1380"/>
                    <a:pt x="572" y="1624"/>
                    <a:pt x="721" y="1773"/>
                  </a:cubicBezTo>
                  <a:lnTo>
                    <a:pt x="1036" y="2089"/>
                  </a:lnTo>
                  <a:cubicBezTo>
                    <a:pt x="948" y="2248"/>
                    <a:pt x="879" y="2417"/>
                    <a:pt x="828" y="2592"/>
                  </a:cubicBezTo>
                  <a:lnTo>
                    <a:pt x="383" y="2592"/>
                  </a:lnTo>
                  <a:cubicBezTo>
                    <a:pt x="173" y="2592"/>
                    <a:pt x="0" y="2764"/>
                    <a:pt x="0" y="2975"/>
                  </a:cubicBezTo>
                  <a:lnTo>
                    <a:pt x="0" y="3699"/>
                  </a:lnTo>
                  <a:cubicBezTo>
                    <a:pt x="0" y="3910"/>
                    <a:pt x="172" y="4082"/>
                    <a:pt x="383" y="4082"/>
                  </a:cubicBezTo>
                  <a:lnTo>
                    <a:pt x="828" y="4082"/>
                  </a:lnTo>
                  <a:cubicBezTo>
                    <a:pt x="880" y="4256"/>
                    <a:pt x="950" y="4424"/>
                    <a:pt x="1036" y="4585"/>
                  </a:cubicBezTo>
                  <a:lnTo>
                    <a:pt x="721" y="4900"/>
                  </a:lnTo>
                  <a:cubicBezTo>
                    <a:pt x="649" y="4973"/>
                    <a:pt x="608" y="5070"/>
                    <a:pt x="608" y="5171"/>
                  </a:cubicBezTo>
                  <a:cubicBezTo>
                    <a:pt x="608" y="5274"/>
                    <a:pt x="648" y="5370"/>
                    <a:pt x="721" y="5442"/>
                  </a:cubicBezTo>
                  <a:lnTo>
                    <a:pt x="1233" y="5954"/>
                  </a:lnTo>
                  <a:cubicBezTo>
                    <a:pt x="1304" y="6025"/>
                    <a:pt x="1401" y="6066"/>
                    <a:pt x="1503" y="6066"/>
                  </a:cubicBezTo>
                  <a:cubicBezTo>
                    <a:pt x="1605" y="6066"/>
                    <a:pt x="1702" y="6027"/>
                    <a:pt x="1774" y="5954"/>
                  </a:cubicBezTo>
                  <a:lnTo>
                    <a:pt x="2089" y="5638"/>
                  </a:lnTo>
                  <a:cubicBezTo>
                    <a:pt x="2249" y="5726"/>
                    <a:pt x="2417" y="5795"/>
                    <a:pt x="2593" y="5846"/>
                  </a:cubicBezTo>
                  <a:lnTo>
                    <a:pt x="2593" y="6291"/>
                  </a:lnTo>
                  <a:cubicBezTo>
                    <a:pt x="2593" y="6501"/>
                    <a:pt x="2764" y="6674"/>
                    <a:pt x="2976" y="6674"/>
                  </a:cubicBezTo>
                  <a:lnTo>
                    <a:pt x="3699" y="6674"/>
                  </a:lnTo>
                  <a:cubicBezTo>
                    <a:pt x="3909" y="6674"/>
                    <a:pt x="4082" y="6503"/>
                    <a:pt x="4082" y="6291"/>
                  </a:cubicBezTo>
                  <a:lnTo>
                    <a:pt x="4082" y="5846"/>
                  </a:lnTo>
                  <a:cubicBezTo>
                    <a:pt x="4257" y="5794"/>
                    <a:pt x="4425" y="5725"/>
                    <a:pt x="4586" y="5638"/>
                  </a:cubicBezTo>
                  <a:lnTo>
                    <a:pt x="4901" y="5954"/>
                  </a:lnTo>
                  <a:cubicBezTo>
                    <a:pt x="4976" y="6028"/>
                    <a:pt x="5074" y="6066"/>
                    <a:pt x="5172" y="6066"/>
                  </a:cubicBezTo>
                  <a:cubicBezTo>
                    <a:pt x="5270" y="6066"/>
                    <a:pt x="5368" y="6028"/>
                    <a:pt x="5442" y="5954"/>
                  </a:cubicBezTo>
                  <a:lnTo>
                    <a:pt x="5954" y="5442"/>
                  </a:lnTo>
                  <a:cubicBezTo>
                    <a:pt x="6026" y="5370"/>
                    <a:pt x="6067" y="5274"/>
                    <a:pt x="6067" y="5171"/>
                  </a:cubicBezTo>
                  <a:cubicBezTo>
                    <a:pt x="6067" y="5070"/>
                    <a:pt x="6027" y="4973"/>
                    <a:pt x="5954" y="4900"/>
                  </a:cubicBezTo>
                  <a:lnTo>
                    <a:pt x="5639" y="4585"/>
                  </a:lnTo>
                  <a:cubicBezTo>
                    <a:pt x="5727" y="4426"/>
                    <a:pt x="5796" y="4257"/>
                    <a:pt x="5847" y="4082"/>
                  </a:cubicBezTo>
                  <a:lnTo>
                    <a:pt x="6292" y="4082"/>
                  </a:lnTo>
                  <a:cubicBezTo>
                    <a:pt x="6502" y="4082"/>
                    <a:pt x="6675" y="3911"/>
                    <a:pt x="6675" y="3699"/>
                  </a:cubicBezTo>
                  <a:lnTo>
                    <a:pt x="6675" y="2975"/>
                  </a:lnTo>
                  <a:cubicBezTo>
                    <a:pt x="6675" y="2765"/>
                    <a:pt x="6503" y="2592"/>
                    <a:pt x="6292" y="2592"/>
                  </a:cubicBezTo>
                  <a:lnTo>
                    <a:pt x="5847" y="2592"/>
                  </a:lnTo>
                  <a:cubicBezTo>
                    <a:pt x="5795" y="2418"/>
                    <a:pt x="5725" y="2250"/>
                    <a:pt x="5639" y="2089"/>
                  </a:cubicBezTo>
                  <a:lnTo>
                    <a:pt x="5954" y="1773"/>
                  </a:lnTo>
                  <a:cubicBezTo>
                    <a:pt x="6104" y="1624"/>
                    <a:pt x="6104" y="1380"/>
                    <a:pt x="5954" y="1232"/>
                  </a:cubicBezTo>
                  <a:lnTo>
                    <a:pt x="5442" y="720"/>
                  </a:lnTo>
                  <a:cubicBezTo>
                    <a:pt x="5368" y="646"/>
                    <a:pt x="5270" y="609"/>
                    <a:pt x="5172" y="609"/>
                  </a:cubicBezTo>
                  <a:cubicBezTo>
                    <a:pt x="5074" y="609"/>
                    <a:pt x="4976" y="646"/>
                    <a:pt x="4901" y="720"/>
                  </a:cubicBezTo>
                  <a:lnTo>
                    <a:pt x="4586" y="1036"/>
                  </a:lnTo>
                  <a:cubicBezTo>
                    <a:pt x="4426" y="948"/>
                    <a:pt x="4258" y="879"/>
                    <a:pt x="4082" y="828"/>
                  </a:cubicBezTo>
                  <a:lnTo>
                    <a:pt x="4082" y="383"/>
                  </a:lnTo>
                  <a:cubicBezTo>
                    <a:pt x="4081" y="171"/>
                    <a:pt x="3909" y="0"/>
                    <a:pt x="36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78"/>
            <p:cNvSpPr/>
            <p:nvPr/>
          </p:nvSpPr>
          <p:spPr>
            <a:xfrm>
              <a:off x="5960508" y="3321684"/>
              <a:ext cx="100025" cy="99066"/>
            </a:xfrm>
            <a:custGeom>
              <a:rect b="b" l="l" r="r" t="t"/>
              <a:pathLst>
                <a:path extrusionOk="0" h="3308" w="3340">
                  <a:moveTo>
                    <a:pt x="1673" y="1"/>
                  </a:moveTo>
                  <a:cubicBezTo>
                    <a:pt x="1645" y="1"/>
                    <a:pt x="1617" y="2"/>
                    <a:pt x="1589" y="3"/>
                  </a:cubicBezTo>
                  <a:cubicBezTo>
                    <a:pt x="754" y="46"/>
                    <a:pt x="66" y="733"/>
                    <a:pt x="24" y="1569"/>
                  </a:cubicBezTo>
                  <a:cubicBezTo>
                    <a:pt x="1" y="2036"/>
                    <a:pt x="176" y="2494"/>
                    <a:pt x="506" y="2824"/>
                  </a:cubicBezTo>
                  <a:cubicBezTo>
                    <a:pt x="817" y="3134"/>
                    <a:pt x="1241" y="3307"/>
                    <a:pt x="1678" y="3307"/>
                  </a:cubicBezTo>
                  <a:cubicBezTo>
                    <a:pt x="1706" y="3307"/>
                    <a:pt x="1734" y="3306"/>
                    <a:pt x="1761" y="3305"/>
                  </a:cubicBezTo>
                  <a:cubicBezTo>
                    <a:pt x="1881" y="3299"/>
                    <a:pt x="1975" y="3196"/>
                    <a:pt x="1969" y="3075"/>
                  </a:cubicBezTo>
                  <a:cubicBezTo>
                    <a:pt x="1962" y="2958"/>
                    <a:pt x="1865" y="2867"/>
                    <a:pt x="1748" y="2867"/>
                  </a:cubicBezTo>
                  <a:cubicBezTo>
                    <a:pt x="1745" y="2867"/>
                    <a:pt x="1742" y="2867"/>
                    <a:pt x="1739" y="2867"/>
                  </a:cubicBezTo>
                  <a:cubicBezTo>
                    <a:pt x="1718" y="2868"/>
                    <a:pt x="1698" y="2868"/>
                    <a:pt x="1677" y="2868"/>
                  </a:cubicBezTo>
                  <a:cubicBezTo>
                    <a:pt x="1351" y="2868"/>
                    <a:pt x="1047" y="2743"/>
                    <a:pt x="816" y="2512"/>
                  </a:cubicBezTo>
                  <a:cubicBezTo>
                    <a:pt x="570" y="2266"/>
                    <a:pt x="444" y="1939"/>
                    <a:pt x="462" y="1590"/>
                  </a:cubicBezTo>
                  <a:cubicBezTo>
                    <a:pt x="492" y="976"/>
                    <a:pt x="998" y="471"/>
                    <a:pt x="1611" y="439"/>
                  </a:cubicBezTo>
                  <a:cubicBezTo>
                    <a:pt x="1631" y="438"/>
                    <a:pt x="1651" y="438"/>
                    <a:pt x="1671" y="438"/>
                  </a:cubicBezTo>
                  <a:cubicBezTo>
                    <a:pt x="2001" y="438"/>
                    <a:pt x="2328" y="575"/>
                    <a:pt x="2555" y="815"/>
                  </a:cubicBezTo>
                  <a:cubicBezTo>
                    <a:pt x="3055" y="1340"/>
                    <a:pt x="2923" y="2112"/>
                    <a:pt x="2513" y="2526"/>
                  </a:cubicBezTo>
                  <a:cubicBezTo>
                    <a:pt x="2427" y="2612"/>
                    <a:pt x="2427" y="2751"/>
                    <a:pt x="2514" y="2835"/>
                  </a:cubicBezTo>
                  <a:cubicBezTo>
                    <a:pt x="2557" y="2878"/>
                    <a:pt x="2613" y="2899"/>
                    <a:pt x="2669" y="2899"/>
                  </a:cubicBezTo>
                  <a:cubicBezTo>
                    <a:pt x="2725" y="2899"/>
                    <a:pt x="2781" y="2877"/>
                    <a:pt x="2824" y="2834"/>
                  </a:cubicBezTo>
                  <a:cubicBezTo>
                    <a:pt x="3117" y="2539"/>
                    <a:pt x="3296" y="2130"/>
                    <a:pt x="3317" y="1712"/>
                  </a:cubicBezTo>
                  <a:cubicBezTo>
                    <a:pt x="3340" y="1262"/>
                    <a:pt x="3181" y="837"/>
                    <a:pt x="2871" y="513"/>
                  </a:cubicBezTo>
                  <a:cubicBezTo>
                    <a:pt x="2559" y="183"/>
                    <a:pt x="2126" y="1"/>
                    <a:pt x="16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80" name="Google Shape;2780;p78"/>
          <p:cNvGrpSpPr/>
          <p:nvPr/>
        </p:nvGrpSpPr>
        <p:grpSpPr>
          <a:xfrm>
            <a:off x="6944931" y="3016398"/>
            <a:ext cx="446637" cy="378746"/>
            <a:chOff x="6362883" y="3756911"/>
            <a:chExt cx="446637" cy="378746"/>
          </a:xfrm>
        </p:grpSpPr>
        <p:sp>
          <p:nvSpPr>
            <p:cNvPr id="2781" name="Google Shape;2781;p78"/>
            <p:cNvSpPr/>
            <p:nvPr/>
          </p:nvSpPr>
          <p:spPr>
            <a:xfrm>
              <a:off x="6561704" y="3784972"/>
              <a:ext cx="48964" cy="20005"/>
            </a:xfrm>
            <a:custGeom>
              <a:rect b="b" l="l" r="r" t="t"/>
              <a:pathLst>
                <a:path extrusionOk="0" h="668" w="1635">
                  <a:moveTo>
                    <a:pt x="812" y="0"/>
                  </a:moveTo>
                  <a:cubicBezTo>
                    <a:pt x="546" y="0"/>
                    <a:pt x="294" y="98"/>
                    <a:pt x="98" y="272"/>
                  </a:cubicBezTo>
                  <a:cubicBezTo>
                    <a:pt x="8" y="352"/>
                    <a:pt x="0" y="491"/>
                    <a:pt x="81" y="581"/>
                  </a:cubicBezTo>
                  <a:cubicBezTo>
                    <a:pt x="123" y="629"/>
                    <a:pt x="183" y="654"/>
                    <a:pt x="244" y="654"/>
                  </a:cubicBezTo>
                  <a:cubicBezTo>
                    <a:pt x="296" y="654"/>
                    <a:pt x="348" y="636"/>
                    <a:pt x="389" y="598"/>
                  </a:cubicBezTo>
                  <a:cubicBezTo>
                    <a:pt x="506" y="495"/>
                    <a:pt x="655" y="438"/>
                    <a:pt x="811" y="438"/>
                  </a:cubicBezTo>
                  <a:cubicBezTo>
                    <a:pt x="971" y="438"/>
                    <a:pt x="1126" y="497"/>
                    <a:pt x="1243" y="608"/>
                  </a:cubicBezTo>
                  <a:cubicBezTo>
                    <a:pt x="1285" y="648"/>
                    <a:pt x="1340" y="668"/>
                    <a:pt x="1393" y="668"/>
                  </a:cubicBezTo>
                  <a:cubicBezTo>
                    <a:pt x="1451" y="668"/>
                    <a:pt x="1509" y="644"/>
                    <a:pt x="1552" y="598"/>
                  </a:cubicBezTo>
                  <a:cubicBezTo>
                    <a:pt x="1635" y="511"/>
                    <a:pt x="1630" y="372"/>
                    <a:pt x="1544" y="289"/>
                  </a:cubicBezTo>
                  <a:cubicBezTo>
                    <a:pt x="1345" y="103"/>
                    <a:pt x="1085" y="0"/>
                    <a:pt x="8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78"/>
            <p:cNvSpPr/>
            <p:nvPr/>
          </p:nvSpPr>
          <p:spPr>
            <a:xfrm>
              <a:off x="6542418" y="3756911"/>
              <a:ext cx="87537" cy="27761"/>
            </a:xfrm>
            <a:custGeom>
              <a:rect b="b" l="l" r="r" t="t"/>
              <a:pathLst>
                <a:path extrusionOk="0" h="927" w="2923">
                  <a:moveTo>
                    <a:pt x="1446" y="1"/>
                  </a:moveTo>
                  <a:cubicBezTo>
                    <a:pt x="948" y="1"/>
                    <a:pt x="470" y="183"/>
                    <a:pt x="98" y="515"/>
                  </a:cubicBezTo>
                  <a:cubicBezTo>
                    <a:pt x="8" y="595"/>
                    <a:pt x="1" y="733"/>
                    <a:pt x="81" y="823"/>
                  </a:cubicBezTo>
                  <a:cubicBezTo>
                    <a:pt x="124" y="872"/>
                    <a:pt x="184" y="897"/>
                    <a:pt x="243" y="897"/>
                  </a:cubicBezTo>
                  <a:cubicBezTo>
                    <a:pt x="295" y="897"/>
                    <a:pt x="347" y="878"/>
                    <a:pt x="389" y="841"/>
                  </a:cubicBezTo>
                  <a:cubicBezTo>
                    <a:pt x="679" y="580"/>
                    <a:pt x="1054" y="438"/>
                    <a:pt x="1446" y="438"/>
                  </a:cubicBezTo>
                  <a:cubicBezTo>
                    <a:pt x="1851" y="438"/>
                    <a:pt x="2236" y="591"/>
                    <a:pt x="2531" y="868"/>
                  </a:cubicBezTo>
                  <a:cubicBezTo>
                    <a:pt x="2573" y="907"/>
                    <a:pt x="2627" y="927"/>
                    <a:pt x="2680" y="927"/>
                  </a:cubicBezTo>
                  <a:cubicBezTo>
                    <a:pt x="2738" y="927"/>
                    <a:pt x="2797" y="904"/>
                    <a:pt x="2840" y="858"/>
                  </a:cubicBezTo>
                  <a:cubicBezTo>
                    <a:pt x="2922" y="770"/>
                    <a:pt x="2918" y="632"/>
                    <a:pt x="2831" y="549"/>
                  </a:cubicBezTo>
                  <a:cubicBezTo>
                    <a:pt x="2454" y="195"/>
                    <a:pt x="1963" y="1"/>
                    <a:pt x="14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78"/>
            <p:cNvSpPr/>
            <p:nvPr/>
          </p:nvSpPr>
          <p:spPr>
            <a:xfrm>
              <a:off x="6413315" y="3847592"/>
              <a:ext cx="345774" cy="214694"/>
            </a:xfrm>
            <a:custGeom>
              <a:rect b="b" l="l" r="r" t="t"/>
              <a:pathLst>
                <a:path extrusionOk="0" h="7169" w="11546">
                  <a:moveTo>
                    <a:pt x="10973" y="437"/>
                  </a:moveTo>
                  <a:cubicBezTo>
                    <a:pt x="11047" y="437"/>
                    <a:pt x="11109" y="499"/>
                    <a:pt x="11109" y="573"/>
                  </a:cubicBezTo>
                  <a:lnTo>
                    <a:pt x="11109" y="6595"/>
                  </a:lnTo>
                  <a:cubicBezTo>
                    <a:pt x="11109" y="6670"/>
                    <a:pt x="11047" y="6731"/>
                    <a:pt x="10973" y="6731"/>
                  </a:cubicBezTo>
                  <a:lnTo>
                    <a:pt x="573" y="6731"/>
                  </a:lnTo>
                  <a:cubicBezTo>
                    <a:pt x="499" y="6731"/>
                    <a:pt x="437" y="6669"/>
                    <a:pt x="437" y="6595"/>
                  </a:cubicBezTo>
                  <a:lnTo>
                    <a:pt x="437" y="573"/>
                  </a:lnTo>
                  <a:cubicBezTo>
                    <a:pt x="437" y="499"/>
                    <a:pt x="499" y="437"/>
                    <a:pt x="573" y="437"/>
                  </a:cubicBezTo>
                  <a:close/>
                  <a:moveTo>
                    <a:pt x="573" y="1"/>
                  </a:moveTo>
                  <a:cubicBezTo>
                    <a:pt x="258" y="1"/>
                    <a:pt x="1" y="257"/>
                    <a:pt x="1" y="573"/>
                  </a:cubicBezTo>
                  <a:lnTo>
                    <a:pt x="1" y="6595"/>
                  </a:lnTo>
                  <a:cubicBezTo>
                    <a:pt x="1" y="6911"/>
                    <a:pt x="257" y="7169"/>
                    <a:pt x="573" y="7169"/>
                  </a:cubicBezTo>
                  <a:lnTo>
                    <a:pt x="10973" y="7169"/>
                  </a:lnTo>
                  <a:cubicBezTo>
                    <a:pt x="11288" y="7169"/>
                    <a:pt x="11545" y="6912"/>
                    <a:pt x="11545" y="6595"/>
                  </a:cubicBezTo>
                  <a:lnTo>
                    <a:pt x="11545" y="573"/>
                  </a:lnTo>
                  <a:cubicBezTo>
                    <a:pt x="11545" y="258"/>
                    <a:pt x="11288" y="1"/>
                    <a:pt x="109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78"/>
            <p:cNvSpPr/>
            <p:nvPr/>
          </p:nvSpPr>
          <p:spPr>
            <a:xfrm>
              <a:off x="6362883" y="3816626"/>
              <a:ext cx="446637" cy="319031"/>
            </a:xfrm>
            <a:custGeom>
              <a:rect b="b" l="l" r="r" t="t"/>
              <a:pathLst>
                <a:path extrusionOk="0" h="10653" w="14914">
                  <a:moveTo>
                    <a:pt x="8774" y="9236"/>
                  </a:moveTo>
                  <a:lnTo>
                    <a:pt x="8774" y="9292"/>
                  </a:lnTo>
                  <a:cubicBezTo>
                    <a:pt x="8774" y="9411"/>
                    <a:pt x="8677" y="9507"/>
                    <a:pt x="8557" y="9507"/>
                  </a:cubicBezTo>
                  <a:lnTo>
                    <a:pt x="6357" y="9507"/>
                  </a:lnTo>
                  <a:cubicBezTo>
                    <a:pt x="6237" y="9507"/>
                    <a:pt x="6140" y="9411"/>
                    <a:pt x="6140" y="9292"/>
                  </a:cubicBezTo>
                  <a:lnTo>
                    <a:pt x="6140" y="9236"/>
                  </a:lnTo>
                  <a:close/>
                  <a:moveTo>
                    <a:pt x="14334" y="9235"/>
                  </a:moveTo>
                  <a:cubicBezTo>
                    <a:pt x="14413" y="9235"/>
                    <a:pt x="14478" y="9300"/>
                    <a:pt x="14478" y="9379"/>
                  </a:cubicBezTo>
                  <a:cubicBezTo>
                    <a:pt x="14478" y="9840"/>
                    <a:pt x="14102" y="10214"/>
                    <a:pt x="13641" y="10214"/>
                  </a:cubicBezTo>
                  <a:lnTo>
                    <a:pt x="1272" y="10214"/>
                  </a:lnTo>
                  <a:cubicBezTo>
                    <a:pt x="812" y="10214"/>
                    <a:pt x="436" y="9838"/>
                    <a:pt x="436" y="9379"/>
                  </a:cubicBezTo>
                  <a:cubicBezTo>
                    <a:pt x="436" y="9300"/>
                    <a:pt x="500" y="9235"/>
                    <a:pt x="579" y="9235"/>
                  </a:cubicBezTo>
                  <a:lnTo>
                    <a:pt x="5704" y="9235"/>
                  </a:lnTo>
                  <a:lnTo>
                    <a:pt x="5704" y="9291"/>
                  </a:lnTo>
                  <a:cubicBezTo>
                    <a:pt x="5704" y="9651"/>
                    <a:pt x="5997" y="9944"/>
                    <a:pt x="6356" y="9944"/>
                  </a:cubicBezTo>
                  <a:lnTo>
                    <a:pt x="8557" y="9944"/>
                  </a:lnTo>
                  <a:cubicBezTo>
                    <a:pt x="8917" y="9944"/>
                    <a:pt x="9210" y="9651"/>
                    <a:pt x="9210" y="9291"/>
                  </a:cubicBezTo>
                  <a:lnTo>
                    <a:pt x="9210" y="9235"/>
                  </a:lnTo>
                  <a:close/>
                  <a:moveTo>
                    <a:pt x="1748" y="0"/>
                  </a:moveTo>
                  <a:cubicBezTo>
                    <a:pt x="1199" y="0"/>
                    <a:pt x="755" y="446"/>
                    <a:pt x="755" y="993"/>
                  </a:cubicBezTo>
                  <a:lnTo>
                    <a:pt x="755" y="8244"/>
                  </a:lnTo>
                  <a:cubicBezTo>
                    <a:pt x="755" y="8449"/>
                    <a:pt x="817" y="8642"/>
                    <a:pt x="926" y="8800"/>
                  </a:cubicBezTo>
                  <a:lnTo>
                    <a:pt x="579" y="8800"/>
                  </a:lnTo>
                  <a:cubicBezTo>
                    <a:pt x="260" y="8800"/>
                    <a:pt x="0" y="9061"/>
                    <a:pt x="0" y="9380"/>
                  </a:cubicBezTo>
                  <a:cubicBezTo>
                    <a:pt x="0" y="10081"/>
                    <a:pt x="570" y="10652"/>
                    <a:pt x="1272" y="10652"/>
                  </a:cubicBezTo>
                  <a:lnTo>
                    <a:pt x="13641" y="10652"/>
                  </a:lnTo>
                  <a:cubicBezTo>
                    <a:pt x="14343" y="10652"/>
                    <a:pt x="14914" y="10082"/>
                    <a:pt x="14914" y="9380"/>
                  </a:cubicBezTo>
                  <a:cubicBezTo>
                    <a:pt x="14913" y="9061"/>
                    <a:pt x="14654" y="8800"/>
                    <a:pt x="14335" y="8800"/>
                  </a:cubicBezTo>
                  <a:lnTo>
                    <a:pt x="13988" y="8800"/>
                  </a:lnTo>
                  <a:cubicBezTo>
                    <a:pt x="14096" y="8642"/>
                    <a:pt x="14159" y="8449"/>
                    <a:pt x="14159" y="8244"/>
                  </a:cubicBezTo>
                  <a:lnTo>
                    <a:pt x="14159" y="7179"/>
                  </a:lnTo>
                  <a:cubicBezTo>
                    <a:pt x="14159" y="7059"/>
                    <a:pt x="14061" y="6961"/>
                    <a:pt x="13941" y="6961"/>
                  </a:cubicBezTo>
                  <a:cubicBezTo>
                    <a:pt x="13820" y="6961"/>
                    <a:pt x="13723" y="7059"/>
                    <a:pt x="13723" y="7179"/>
                  </a:cubicBezTo>
                  <a:lnTo>
                    <a:pt x="13723" y="8244"/>
                  </a:lnTo>
                  <a:cubicBezTo>
                    <a:pt x="13723" y="8550"/>
                    <a:pt x="13473" y="8800"/>
                    <a:pt x="13166" y="8800"/>
                  </a:cubicBezTo>
                  <a:lnTo>
                    <a:pt x="1748" y="8800"/>
                  </a:lnTo>
                  <a:cubicBezTo>
                    <a:pt x="1441" y="8800"/>
                    <a:pt x="1191" y="8550"/>
                    <a:pt x="1191" y="8244"/>
                  </a:cubicBezTo>
                  <a:lnTo>
                    <a:pt x="1191" y="993"/>
                  </a:lnTo>
                  <a:cubicBezTo>
                    <a:pt x="1191" y="687"/>
                    <a:pt x="1441" y="437"/>
                    <a:pt x="1748" y="437"/>
                  </a:cubicBezTo>
                  <a:lnTo>
                    <a:pt x="13166" y="437"/>
                  </a:lnTo>
                  <a:cubicBezTo>
                    <a:pt x="13473" y="437"/>
                    <a:pt x="13723" y="687"/>
                    <a:pt x="13723" y="993"/>
                  </a:cubicBezTo>
                  <a:lnTo>
                    <a:pt x="13723" y="6162"/>
                  </a:lnTo>
                  <a:cubicBezTo>
                    <a:pt x="13723" y="6282"/>
                    <a:pt x="13820" y="6381"/>
                    <a:pt x="13941" y="6381"/>
                  </a:cubicBezTo>
                  <a:cubicBezTo>
                    <a:pt x="14061" y="6381"/>
                    <a:pt x="14159" y="6282"/>
                    <a:pt x="14159" y="6162"/>
                  </a:cubicBezTo>
                  <a:lnTo>
                    <a:pt x="14159" y="993"/>
                  </a:lnTo>
                  <a:cubicBezTo>
                    <a:pt x="14159" y="445"/>
                    <a:pt x="13714" y="0"/>
                    <a:pt x="131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78"/>
            <p:cNvSpPr/>
            <p:nvPr/>
          </p:nvSpPr>
          <p:spPr>
            <a:xfrm>
              <a:off x="6444610" y="3884427"/>
              <a:ext cx="283094" cy="136291"/>
            </a:xfrm>
            <a:custGeom>
              <a:rect b="b" l="l" r="r" t="t"/>
              <a:pathLst>
                <a:path extrusionOk="0" h="4551" w="9453">
                  <a:moveTo>
                    <a:pt x="9016" y="1693"/>
                  </a:moveTo>
                  <a:lnTo>
                    <a:pt x="9016" y="3245"/>
                  </a:lnTo>
                  <a:lnTo>
                    <a:pt x="8307" y="3245"/>
                  </a:lnTo>
                  <a:cubicBezTo>
                    <a:pt x="8103" y="3245"/>
                    <a:pt x="7936" y="3412"/>
                    <a:pt x="7936" y="3617"/>
                  </a:cubicBezTo>
                  <a:lnTo>
                    <a:pt x="7936" y="4047"/>
                  </a:lnTo>
                  <a:lnTo>
                    <a:pt x="6988" y="3323"/>
                  </a:lnTo>
                  <a:cubicBezTo>
                    <a:pt x="6924" y="3272"/>
                    <a:pt x="6843" y="3246"/>
                    <a:pt x="6763" y="3246"/>
                  </a:cubicBezTo>
                  <a:lnTo>
                    <a:pt x="3443" y="3246"/>
                  </a:lnTo>
                  <a:lnTo>
                    <a:pt x="3443" y="1693"/>
                  </a:lnTo>
                  <a:close/>
                  <a:moveTo>
                    <a:pt x="371" y="0"/>
                  </a:moveTo>
                  <a:cubicBezTo>
                    <a:pt x="167" y="0"/>
                    <a:pt x="0" y="166"/>
                    <a:pt x="0" y="372"/>
                  </a:cubicBezTo>
                  <a:lnTo>
                    <a:pt x="0" y="2054"/>
                  </a:lnTo>
                  <a:cubicBezTo>
                    <a:pt x="0" y="2258"/>
                    <a:pt x="166" y="2426"/>
                    <a:pt x="371" y="2426"/>
                  </a:cubicBezTo>
                  <a:lnTo>
                    <a:pt x="1081" y="2426"/>
                  </a:lnTo>
                  <a:lnTo>
                    <a:pt x="1081" y="2923"/>
                  </a:lnTo>
                  <a:cubicBezTo>
                    <a:pt x="1081" y="3066"/>
                    <a:pt x="1160" y="3193"/>
                    <a:pt x="1287" y="3256"/>
                  </a:cubicBezTo>
                  <a:cubicBezTo>
                    <a:pt x="1339" y="3282"/>
                    <a:pt x="1396" y="3294"/>
                    <a:pt x="1452" y="3294"/>
                  </a:cubicBezTo>
                  <a:cubicBezTo>
                    <a:pt x="1532" y="3294"/>
                    <a:pt x="1610" y="3268"/>
                    <a:pt x="1677" y="3218"/>
                  </a:cubicBezTo>
                  <a:lnTo>
                    <a:pt x="2713" y="2425"/>
                  </a:lnTo>
                  <a:lnTo>
                    <a:pt x="3006" y="2425"/>
                  </a:lnTo>
                  <a:lnTo>
                    <a:pt x="3006" y="3309"/>
                  </a:lnTo>
                  <a:cubicBezTo>
                    <a:pt x="3006" y="3513"/>
                    <a:pt x="3173" y="3680"/>
                    <a:pt x="3378" y="3680"/>
                  </a:cubicBezTo>
                  <a:lnTo>
                    <a:pt x="6741" y="3680"/>
                  </a:lnTo>
                  <a:lnTo>
                    <a:pt x="7777" y="4474"/>
                  </a:lnTo>
                  <a:cubicBezTo>
                    <a:pt x="7842" y="4524"/>
                    <a:pt x="7921" y="4550"/>
                    <a:pt x="8002" y="4550"/>
                  </a:cubicBezTo>
                  <a:cubicBezTo>
                    <a:pt x="8057" y="4550"/>
                    <a:pt x="8113" y="4537"/>
                    <a:pt x="8166" y="4511"/>
                  </a:cubicBezTo>
                  <a:cubicBezTo>
                    <a:pt x="8292" y="4449"/>
                    <a:pt x="8373" y="4320"/>
                    <a:pt x="8373" y="4179"/>
                  </a:cubicBezTo>
                  <a:lnTo>
                    <a:pt x="8373" y="3682"/>
                  </a:lnTo>
                  <a:lnTo>
                    <a:pt x="9081" y="3682"/>
                  </a:lnTo>
                  <a:cubicBezTo>
                    <a:pt x="9285" y="3682"/>
                    <a:pt x="9453" y="3516"/>
                    <a:pt x="9453" y="3310"/>
                  </a:cubicBezTo>
                  <a:lnTo>
                    <a:pt x="9453" y="1628"/>
                  </a:lnTo>
                  <a:cubicBezTo>
                    <a:pt x="9453" y="1423"/>
                    <a:pt x="9286" y="1257"/>
                    <a:pt x="9082" y="1257"/>
                  </a:cubicBezTo>
                  <a:lnTo>
                    <a:pt x="6449" y="1257"/>
                  </a:lnTo>
                  <a:lnTo>
                    <a:pt x="6449" y="373"/>
                  </a:lnTo>
                  <a:cubicBezTo>
                    <a:pt x="6449" y="169"/>
                    <a:pt x="6282" y="1"/>
                    <a:pt x="6077" y="1"/>
                  </a:cubicBezTo>
                  <a:lnTo>
                    <a:pt x="2541" y="1"/>
                  </a:lnTo>
                  <a:cubicBezTo>
                    <a:pt x="2420" y="1"/>
                    <a:pt x="2322" y="100"/>
                    <a:pt x="2322" y="220"/>
                  </a:cubicBezTo>
                  <a:cubicBezTo>
                    <a:pt x="2322" y="341"/>
                    <a:pt x="2420" y="439"/>
                    <a:pt x="2541" y="439"/>
                  </a:cubicBezTo>
                  <a:lnTo>
                    <a:pt x="6011" y="439"/>
                  </a:lnTo>
                  <a:lnTo>
                    <a:pt x="6011" y="1256"/>
                  </a:lnTo>
                  <a:lnTo>
                    <a:pt x="3378" y="1256"/>
                  </a:lnTo>
                  <a:cubicBezTo>
                    <a:pt x="3174" y="1256"/>
                    <a:pt x="3006" y="1422"/>
                    <a:pt x="3006" y="1628"/>
                  </a:cubicBezTo>
                  <a:lnTo>
                    <a:pt x="3006" y="1991"/>
                  </a:lnTo>
                  <a:lnTo>
                    <a:pt x="2691" y="1991"/>
                  </a:lnTo>
                  <a:cubicBezTo>
                    <a:pt x="2610" y="1991"/>
                    <a:pt x="2530" y="2019"/>
                    <a:pt x="2466" y="2067"/>
                  </a:cubicBezTo>
                  <a:lnTo>
                    <a:pt x="1517" y="2791"/>
                  </a:lnTo>
                  <a:lnTo>
                    <a:pt x="1517" y="2361"/>
                  </a:lnTo>
                  <a:cubicBezTo>
                    <a:pt x="1517" y="2157"/>
                    <a:pt x="1352" y="1990"/>
                    <a:pt x="1146" y="1990"/>
                  </a:cubicBezTo>
                  <a:lnTo>
                    <a:pt x="437" y="1990"/>
                  </a:lnTo>
                  <a:lnTo>
                    <a:pt x="437" y="437"/>
                  </a:lnTo>
                  <a:lnTo>
                    <a:pt x="1535" y="437"/>
                  </a:lnTo>
                  <a:cubicBezTo>
                    <a:pt x="1655" y="437"/>
                    <a:pt x="1753" y="338"/>
                    <a:pt x="1753" y="218"/>
                  </a:cubicBezTo>
                  <a:cubicBezTo>
                    <a:pt x="1753" y="98"/>
                    <a:pt x="1655" y="0"/>
                    <a:pt x="15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786" name="Google Shape;2786;p78"/>
          <p:cNvPicPr preferRelativeResize="0"/>
          <p:nvPr/>
        </p:nvPicPr>
        <p:blipFill rotWithShape="1">
          <a:blip r:embed="rId3">
            <a:alphaModFix/>
          </a:blip>
          <a:srcRect b="12004" l="12492" r="12342" t="18400"/>
          <a:stretch/>
        </p:blipFill>
        <p:spPr>
          <a:xfrm>
            <a:off x="-595325" y="2888983"/>
            <a:ext cx="1452025" cy="1344366"/>
          </a:xfrm>
          <a:prstGeom prst="rect">
            <a:avLst/>
          </a:prstGeom>
          <a:noFill/>
          <a:ln>
            <a:noFill/>
          </a:ln>
        </p:spPr>
      </p:pic>
      <p:pic>
        <p:nvPicPr>
          <p:cNvPr id="2787" name="Google Shape;2787;p78"/>
          <p:cNvPicPr preferRelativeResize="0"/>
          <p:nvPr/>
        </p:nvPicPr>
        <p:blipFill rotWithShape="1">
          <a:blip r:embed="rId4">
            <a:alphaModFix/>
          </a:blip>
          <a:srcRect b="5861" l="0" r="0" t="12710"/>
          <a:stretch/>
        </p:blipFill>
        <p:spPr>
          <a:xfrm rot="4418553">
            <a:off x="7620468" y="-10828"/>
            <a:ext cx="1477041" cy="1202702"/>
          </a:xfrm>
          <a:prstGeom prst="rect">
            <a:avLst/>
          </a:prstGeom>
          <a:noFill/>
          <a:ln>
            <a:noFill/>
          </a:ln>
          <a:effectLst>
            <a:outerShdw blurRad="128588" rotWithShape="0" algn="bl" dir="5460000" dist="66675">
              <a:schemeClr val="dk1">
                <a:alpha val="80784"/>
              </a:schemeClr>
            </a:outerShdw>
          </a:effectLst>
        </p:spPr>
      </p:pic>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1" name="Shape 2791"/>
        <p:cNvGrpSpPr/>
        <p:nvPr/>
      </p:nvGrpSpPr>
      <p:grpSpPr>
        <a:xfrm>
          <a:off x="0" y="0"/>
          <a:ext cx="0" cy="0"/>
          <a:chOff x="0" y="0"/>
          <a:chExt cx="0" cy="0"/>
        </a:xfrm>
      </p:grpSpPr>
      <p:sp>
        <p:nvSpPr>
          <p:cNvPr id="2792" name="Google Shape;2792;p79"/>
          <p:cNvSpPr txBox="1"/>
          <p:nvPr>
            <p:ph type="title"/>
          </p:nvPr>
        </p:nvSpPr>
        <p:spPr>
          <a:xfrm>
            <a:off x="1125900" y="1365900"/>
            <a:ext cx="6892200" cy="2411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4800"/>
              <a:buNone/>
            </a:pPr>
            <a:r>
              <a:rPr lang="en"/>
              <a:t>AWESOME WORDS</a:t>
            </a:r>
            <a:endParaRPr/>
          </a:p>
        </p:txBody>
      </p:sp>
      <p:grpSp>
        <p:nvGrpSpPr>
          <p:cNvPr id="2793" name="Google Shape;2793;p79"/>
          <p:cNvGrpSpPr/>
          <p:nvPr/>
        </p:nvGrpSpPr>
        <p:grpSpPr>
          <a:xfrm flipH="1">
            <a:off x="256988" y="3008450"/>
            <a:ext cx="1235670" cy="1050349"/>
            <a:chOff x="7598377" y="3330050"/>
            <a:chExt cx="1235670" cy="1050349"/>
          </a:xfrm>
        </p:grpSpPr>
        <p:pic>
          <p:nvPicPr>
            <p:cNvPr id="2794" name="Google Shape;2794;p79"/>
            <p:cNvPicPr preferRelativeResize="0"/>
            <p:nvPr/>
          </p:nvPicPr>
          <p:blipFill rotWithShape="1">
            <a:blip r:embed="rId3">
              <a:alphaModFix/>
            </a:blip>
            <a:srcRect b="0" l="0" r="0" t="4915"/>
            <a:stretch/>
          </p:blipFill>
          <p:spPr>
            <a:xfrm>
              <a:off x="7716543" y="3330050"/>
              <a:ext cx="1104651" cy="1050349"/>
            </a:xfrm>
            <a:prstGeom prst="rect">
              <a:avLst/>
            </a:prstGeom>
            <a:noFill/>
            <a:ln>
              <a:noFill/>
            </a:ln>
            <a:effectLst>
              <a:outerShdw blurRad="157163" rotWithShape="0" algn="bl" dir="3180000" dist="104775">
                <a:srgbClr val="0E6790">
                  <a:alpha val="61960"/>
                </a:srgbClr>
              </a:outerShdw>
            </a:effectLst>
          </p:spPr>
        </p:pic>
        <p:grpSp>
          <p:nvGrpSpPr>
            <p:cNvPr id="2795" name="Google Shape;2795;p79"/>
            <p:cNvGrpSpPr/>
            <p:nvPr/>
          </p:nvGrpSpPr>
          <p:grpSpPr>
            <a:xfrm>
              <a:off x="7598377" y="3676569"/>
              <a:ext cx="1235670" cy="445305"/>
              <a:chOff x="2011449" y="446025"/>
              <a:chExt cx="785500" cy="283075"/>
            </a:xfrm>
          </p:grpSpPr>
          <p:sp>
            <p:nvSpPr>
              <p:cNvPr id="2796" name="Google Shape;2796;p79"/>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9"/>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9"/>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799" name="Google Shape;2799;p79"/>
          <p:cNvPicPr preferRelativeResize="0"/>
          <p:nvPr/>
        </p:nvPicPr>
        <p:blipFill rotWithShape="1">
          <a:blip r:embed="rId4">
            <a:alphaModFix/>
          </a:blip>
          <a:srcRect b="12004" l="12492" r="12342" t="18400"/>
          <a:stretch/>
        </p:blipFill>
        <p:spPr>
          <a:xfrm flipH="1">
            <a:off x="8457111" y="3440599"/>
            <a:ext cx="1004049" cy="929601"/>
          </a:xfrm>
          <a:prstGeom prst="rect">
            <a:avLst/>
          </a:prstGeom>
          <a:noFill/>
          <a:ln>
            <a:noFill/>
          </a:ln>
        </p:spPr>
      </p:pic>
      <p:sp>
        <p:nvSpPr>
          <p:cNvPr id="2800" name="Google Shape;2800;p79"/>
          <p:cNvSpPr/>
          <p:nvPr/>
        </p:nvSpPr>
        <p:spPr>
          <a:xfrm>
            <a:off x="1779500" y="2853363"/>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79"/>
          <p:cNvSpPr/>
          <p:nvPr/>
        </p:nvSpPr>
        <p:spPr>
          <a:xfrm>
            <a:off x="7076050" y="2853363"/>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02" name="Google Shape;2802;p79"/>
          <p:cNvPicPr preferRelativeResize="0"/>
          <p:nvPr/>
        </p:nvPicPr>
        <p:blipFill rotWithShape="1">
          <a:blip r:embed="rId5">
            <a:alphaModFix/>
          </a:blip>
          <a:srcRect b="8687" l="0" r="0" t="6061"/>
          <a:stretch/>
        </p:blipFill>
        <p:spPr>
          <a:xfrm rot="6313940">
            <a:off x="7580101" y="281619"/>
            <a:ext cx="1269401" cy="1143960"/>
          </a:xfrm>
          <a:prstGeom prst="rect">
            <a:avLst/>
          </a:prstGeom>
          <a:noFill/>
          <a:ln>
            <a:noFill/>
          </a:ln>
          <a:effectLst>
            <a:outerShdw blurRad="142875" rotWithShape="0" algn="bl" dir="5400000" dist="76200">
              <a:srgbClr val="0E6790">
                <a:alpha val="81960"/>
              </a:srgbClr>
            </a:outerShdw>
          </a:effectLst>
        </p:spPr>
      </p:pic>
      <p:pic>
        <p:nvPicPr>
          <p:cNvPr id="2803" name="Google Shape;2803;p79"/>
          <p:cNvPicPr preferRelativeResize="0"/>
          <p:nvPr/>
        </p:nvPicPr>
        <p:blipFill rotWithShape="1">
          <a:blip r:embed="rId4">
            <a:alphaModFix/>
          </a:blip>
          <a:srcRect b="12004" l="12492" r="12342" t="18400"/>
          <a:stretch/>
        </p:blipFill>
        <p:spPr>
          <a:xfrm flipH="1">
            <a:off x="-296353" y="539998"/>
            <a:ext cx="1235651" cy="1144026"/>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7" name="Shape 2807"/>
        <p:cNvGrpSpPr/>
        <p:nvPr/>
      </p:nvGrpSpPr>
      <p:grpSpPr>
        <a:xfrm>
          <a:off x="0" y="0"/>
          <a:ext cx="0" cy="0"/>
          <a:chOff x="0" y="0"/>
          <a:chExt cx="0" cy="0"/>
        </a:xfrm>
      </p:grpSpPr>
      <p:sp>
        <p:nvSpPr>
          <p:cNvPr id="2808" name="Google Shape;2808;p80"/>
          <p:cNvSpPr txBox="1"/>
          <p:nvPr>
            <p:ph idx="1" type="subTitle"/>
          </p:nvPr>
        </p:nvSpPr>
        <p:spPr>
          <a:xfrm>
            <a:off x="1298100" y="1628625"/>
            <a:ext cx="6547800" cy="14412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1600"/>
              </a:spcAft>
              <a:buSzPts val="1400"/>
              <a:buNone/>
            </a:pPr>
            <a:r>
              <a:rPr lang="en"/>
              <a:t>“This is a quote, words full of wisdom that someone important said and can make the reader get inspired.”</a:t>
            </a:r>
            <a:endParaRPr/>
          </a:p>
        </p:txBody>
      </p:sp>
      <p:sp>
        <p:nvSpPr>
          <p:cNvPr id="2809" name="Google Shape;2809;p80"/>
          <p:cNvSpPr txBox="1"/>
          <p:nvPr>
            <p:ph type="title"/>
          </p:nvPr>
        </p:nvSpPr>
        <p:spPr>
          <a:xfrm rot="-842">
            <a:off x="2121450" y="3086120"/>
            <a:ext cx="4901100" cy="60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800"/>
              <a:buNone/>
            </a:pPr>
            <a:r>
              <a:rPr lang="en"/>
              <a:t>—SOMEONE </a:t>
            </a:r>
            <a:r>
              <a:rPr lang="en">
                <a:solidFill>
                  <a:schemeClr val="lt2"/>
                </a:solidFill>
              </a:rPr>
              <a:t>FAMOUS</a:t>
            </a:r>
            <a:endParaRPr>
              <a:solidFill>
                <a:schemeClr val="lt2"/>
              </a:solidFill>
            </a:endParaRPr>
          </a:p>
        </p:txBody>
      </p:sp>
      <p:pic>
        <p:nvPicPr>
          <p:cNvPr id="2810" name="Google Shape;2810;p80"/>
          <p:cNvPicPr preferRelativeResize="0"/>
          <p:nvPr/>
        </p:nvPicPr>
        <p:blipFill rotWithShape="1">
          <a:blip r:embed="rId3">
            <a:alphaModFix/>
          </a:blip>
          <a:srcRect b="0" l="0" r="0" t="0"/>
          <a:stretch/>
        </p:blipFill>
        <p:spPr>
          <a:xfrm>
            <a:off x="285500" y="233450"/>
            <a:ext cx="1556101" cy="1556101"/>
          </a:xfrm>
          <a:prstGeom prst="rect">
            <a:avLst/>
          </a:prstGeom>
          <a:noFill/>
          <a:ln>
            <a:noFill/>
          </a:ln>
        </p:spPr>
      </p:pic>
      <p:grpSp>
        <p:nvGrpSpPr>
          <p:cNvPr id="2811" name="Google Shape;2811;p80"/>
          <p:cNvGrpSpPr/>
          <p:nvPr/>
        </p:nvGrpSpPr>
        <p:grpSpPr>
          <a:xfrm flipH="1" rot="-6992135">
            <a:off x="7013973" y="3153207"/>
            <a:ext cx="1538390" cy="1561449"/>
            <a:chOff x="7374943" y="493061"/>
            <a:chExt cx="1769064" cy="1795580"/>
          </a:xfrm>
        </p:grpSpPr>
        <p:pic>
          <p:nvPicPr>
            <p:cNvPr id="2812" name="Google Shape;2812;p80"/>
            <p:cNvPicPr preferRelativeResize="0"/>
            <p:nvPr/>
          </p:nvPicPr>
          <p:blipFill rotWithShape="1">
            <a:blip r:embed="rId4">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813" name="Google Shape;2813;p80"/>
            <p:cNvGrpSpPr/>
            <p:nvPr/>
          </p:nvGrpSpPr>
          <p:grpSpPr>
            <a:xfrm>
              <a:off x="8164220" y="1199575"/>
              <a:ext cx="615290" cy="284475"/>
              <a:chOff x="1791515" y="444625"/>
              <a:chExt cx="963346" cy="284475"/>
            </a:xfrm>
          </p:grpSpPr>
          <p:sp>
            <p:nvSpPr>
              <p:cNvPr id="2814" name="Google Shape;2814;p80"/>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0"/>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0"/>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817" name="Google Shape;2817;p80"/>
          <p:cNvPicPr preferRelativeResize="0"/>
          <p:nvPr/>
        </p:nvPicPr>
        <p:blipFill rotWithShape="1">
          <a:blip r:embed="rId5">
            <a:alphaModFix/>
          </a:blip>
          <a:srcRect b="12004" l="12492" r="12342" t="18400"/>
          <a:stretch/>
        </p:blipFill>
        <p:spPr>
          <a:xfrm>
            <a:off x="8183925" y="1030408"/>
            <a:ext cx="1452025" cy="1344366"/>
          </a:xfrm>
          <a:prstGeom prst="rect">
            <a:avLst/>
          </a:prstGeom>
          <a:noFill/>
          <a:ln>
            <a:noFill/>
          </a:ln>
        </p:spPr>
      </p:pic>
      <p:grpSp>
        <p:nvGrpSpPr>
          <p:cNvPr id="2818" name="Google Shape;2818;p80"/>
          <p:cNvGrpSpPr/>
          <p:nvPr/>
        </p:nvGrpSpPr>
        <p:grpSpPr>
          <a:xfrm>
            <a:off x="2424133" y="4367487"/>
            <a:ext cx="775996" cy="775996"/>
            <a:chOff x="9011850" y="1484962"/>
            <a:chExt cx="552900" cy="552900"/>
          </a:xfrm>
        </p:grpSpPr>
        <p:pic>
          <p:nvPicPr>
            <p:cNvPr id="2819" name="Google Shape;2819;p80"/>
            <p:cNvPicPr preferRelativeResize="0"/>
            <p:nvPr/>
          </p:nvPicPr>
          <p:blipFill rotWithShape="1">
            <a:blip r:embed="rId3">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4705"/>
                </a:schemeClr>
              </a:outerShdw>
            </a:effectLst>
          </p:spPr>
        </p:pic>
        <p:pic>
          <p:nvPicPr>
            <p:cNvPr id="2820" name="Google Shape;2820;p80"/>
            <p:cNvPicPr preferRelativeResize="0"/>
            <p:nvPr/>
          </p:nvPicPr>
          <p:blipFill rotWithShape="1">
            <a:blip r:embed="rId3">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4705"/>
                </a:schemeClr>
              </a:outerShdw>
            </a:effectLst>
          </p:spPr>
        </p:pic>
        <p:pic>
          <p:nvPicPr>
            <p:cNvPr id="2821" name="Google Shape;2821;p80"/>
            <p:cNvPicPr preferRelativeResize="0"/>
            <p:nvPr/>
          </p:nvPicPr>
          <p:blipFill rotWithShape="1">
            <a:blip r:embed="rId3">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4705"/>
                </a:schemeClr>
              </a:outerShdw>
            </a:effectLst>
          </p:spPr>
        </p:pic>
        <p:pic>
          <p:nvPicPr>
            <p:cNvPr id="2822" name="Google Shape;2822;p80"/>
            <p:cNvPicPr preferRelativeResize="0"/>
            <p:nvPr/>
          </p:nvPicPr>
          <p:blipFill rotWithShape="1">
            <a:blip r:embed="rId3">
              <a:alphaModFix/>
            </a:blip>
            <a:srcRect b="0" l="0" r="0" t="0"/>
            <a:stretch/>
          </p:blipFill>
          <p:spPr>
            <a:xfrm>
              <a:off x="9011850" y="1484962"/>
              <a:ext cx="552900" cy="552900"/>
            </a:xfrm>
            <a:prstGeom prst="rect">
              <a:avLst/>
            </a:prstGeom>
            <a:noFill/>
            <a:ln>
              <a:noFill/>
            </a:ln>
            <a:effectLst>
              <a:outerShdw blurRad="100013" rotWithShape="0" algn="bl" dir="5460000" dist="76200">
                <a:schemeClr val="dk1">
                  <a:alpha val="44705"/>
                </a:schemeClr>
              </a:outerShdw>
            </a:effectLst>
          </p:spPr>
        </p:pic>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826" name="Shape 2826"/>
        <p:cNvGrpSpPr/>
        <p:nvPr/>
      </p:nvGrpSpPr>
      <p:grpSpPr>
        <a:xfrm>
          <a:off x="0" y="0"/>
          <a:ext cx="0" cy="0"/>
          <a:chOff x="0" y="0"/>
          <a:chExt cx="0" cy="0"/>
        </a:xfrm>
      </p:grpSpPr>
      <p:grpSp>
        <p:nvGrpSpPr>
          <p:cNvPr id="2827" name="Google Shape;2827;p81"/>
          <p:cNvGrpSpPr/>
          <p:nvPr/>
        </p:nvGrpSpPr>
        <p:grpSpPr>
          <a:xfrm>
            <a:off x="-1646298" y="3601150"/>
            <a:ext cx="11541918" cy="1327715"/>
            <a:chOff x="-1646298" y="3601150"/>
            <a:chExt cx="11541918" cy="1327715"/>
          </a:xfrm>
        </p:grpSpPr>
        <p:sp>
          <p:nvSpPr>
            <p:cNvPr id="2828" name="Google Shape;2828;p81"/>
            <p:cNvSpPr/>
            <p:nvPr/>
          </p:nvSpPr>
          <p:spPr>
            <a:xfrm>
              <a:off x="-391498" y="4054115"/>
              <a:ext cx="9792950" cy="874750"/>
            </a:xfrm>
            <a:custGeom>
              <a:rect b="b" l="l" r="r" t="t"/>
              <a:pathLst>
                <a:path extrusionOk="0" h="34990" w="391718">
                  <a:moveTo>
                    <a:pt x="1506" y="19236"/>
                  </a:moveTo>
                  <a:cubicBezTo>
                    <a:pt x="2971" y="19213"/>
                    <a:pt x="7546" y="18600"/>
                    <a:pt x="10045" y="18483"/>
                  </a:cubicBezTo>
                  <a:cubicBezTo>
                    <a:pt x="12544" y="18367"/>
                    <a:pt x="13272" y="18405"/>
                    <a:pt x="16501" y="18537"/>
                  </a:cubicBezTo>
                  <a:cubicBezTo>
                    <a:pt x="19730" y="18669"/>
                    <a:pt x="26035" y="18578"/>
                    <a:pt x="29418" y="19275"/>
                  </a:cubicBezTo>
                  <a:cubicBezTo>
                    <a:pt x="32801" y="19972"/>
                    <a:pt x="33772" y="20501"/>
                    <a:pt x="36799" y="22719"/>
                  </a:cubicBezTo>
                  <a:cubicBezTo>
                    <a:pt x="39826" y="24937"/>
                    <a:pt x="43737" y="30590"/>
                    <a:pt x="47578" y="32584"/>
                  </a:cubicBezTo>
                  <a:cubicBezTo>
                    <a:pt x="51419" y="34578"/>
                    <a:pt x="53695" y="34334"/>
                    <a:pt x="59845" y="34684"/>
                  </a:cubicBezTo>
                  <a:cubicBezTo>
                    <a:pt x="65995" y="35034"/>
                    <a:pt x="63572" y="34634"/>
                    <a:pt x="84477" y="34684"/>
                  </a:cubicBezTo>
                  <a:cubicBezTo>
                    <a:pt x="105382" y="34734"/>
                    <a:pt x="152677" y="35034"/>
                    <a:pt x="185276" y="34984"/>
                  </a:cubicBezTo>
                  <a:cubicBezTo>
                    <a:pt x="217876" y="34934"/>
                    <a:pt x="253375" y="34434"/>
                    <a:pt x="280074" y="34384"/>
                  </a:cubicBezTo>
                  <a:cubicBezTo>
                    <a:pt x="306774" y="34334"/>
                    <a:pt x="328429" y="34784"/>
                    <a:pt x="345473" y="34684"/>
                  </a:cubicBezTo>
                  <a:cubicBezTo>
                    <a:pt x="362517" y="34584"/>
                    <a:pt x="375695" y="34334"/>
                    <a:pt x="382339" y="33784"/>
                  </a:cubicBezTo>
                  <a:cubicBezTo>
                    <a:pt x="388983" y="33234"/>
                    <a:pt x="385452" y="36446"/>
                    <a:pt x="385339" y="31384"/>
                  </a:cubicBezTo>
                  <a:cubicBezTo>
                    <a:pt x="385227" y="26323"/>
                    <a:pt x="401964" y="8615"/>
                    <a:pt x="381664" y="3415"/>
                  </a:cubicBezTo>
                  <a:cubicBezTo>
                    <a:pt x="361364" y="-1785"/>
                    <a:pt x="317828" y="623"/>
                    <a:pt x="263541" y="184"/>
                  </a:cubicBezTo>
                  <a:cubicBezTo>
                    <a:pt x="209255" y="-254"/>
                    <a:pt x="99144" y="534"/>
                    <a:pt x="55945" y="784"/>
                  </a:cubicBezTo>
                  <a:cubicBezTo>
                    <a:pt x="12746" y="1034"/>
                    <a:pt x="13245" y="-416"/>
                    <a:pt x="4345" y="1684"/>
                  </a:cubicBezTo>
                  <a:cubicBezTo>
                    <a:pt x="-4555" y="3784"/>
                    <a:pt x="3060" y="10561"/>
                    <a:pt x="2545" y="13384"/>
                  </a:cubicBezTo>
                  <a:cubicBezTo>
                    <a:pt x="2030" y="16207"/>
                    <a:pt x="1428" y="17647"/>
                    <a:pt x="1255" y="18622"/>
                  </a:cubicBezTo>
                  <a:cubicBezTo>
                    <a:pt x="1082" y="19597"/>
                    <a:pt x="41" y="19259"/>
                    <a:pt x="1506" y="1923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1"/>
            <p:cNvSpPr/>
            <p:nvPr/>
          </p:nvSpPr>
          <p:spPr>
            <a:xfrm>
              <a:off x="-1646298" y="3601150"/>
              <a:ext cx="10944250" cy="928975"/>
            </a:xfrm>
            <a:custGeom>
              <a:rect b="b" l="l" r="r" t="t"/>
              <a:pathLst>
                <a:path extrusionOk="0" h="37159" w="437770">
                  <a:moveTo>
                    <a:pt x="4705" y="1666"/>
                  </a:moveTo>
                  <a:cubicBezTo>
                    <a:pt x="18603" y="-239"/>
                    <a:pt x="76749" y="380"/>
                    <a:pt x="96639" y="194"/>
                  </a:cubicBezTo>
                  <a:cubicBezTo>
                    <a:pt x="116529" y="9"/>
                    <a:pt x="117460" y="-255"/>
                    <a:pt x="124043" y="553"/>
                  </a:cubicBezTo>
                  <a:cubicBezTo>
                    <a:pt x="130626" y="1361"/>
                    <a:pt x="131971" y="2443"/>
                    <a:pt x="136135" y="5043"/>
                  </a:cubicBezTo>
                  <a:cubicBezTo>
                    <a:pt x="140299" y="7643"/>
                    <a:pt x="142833" y="14192"/>
                    <a:pt x="149029" y="16155"/>
                  </a:cubicBezTo>
                  <a:cubicBezTo>
                    <a:pt x="155226" y="18118"/>
                    <a:pt x="164901" y="16709"/>
                    <a:pt x="173314" y="16820"/>
                  </a:cubicBezTo>
                  <a:cubicBezTo>
                    <a:pt x="181727" y="16931"/>
                    <a:pt x="189512" y="16830"/>
                    <a:pt x="199509" y="16820"/>
                  </a:cubicBezTo>
                  <a:cubicBezTo>
                    <a:pt x="209506" y="16810"/>
                    <a:pt x="216698" y="16730"/>
                    <a:pt x="233295" y="16762"/>
                  </a:cubicBezTo>
                  <a:cubicBezTo>
                    <a:pt x="249892" y="16794"/>
                    <a:pt x="267158" y="17114"/>
                    <a:pt x="299091" y="17013"/>
                  </a:cubicBezTo>
                  <a:cubicBezTo>
                    <a:pt x="331024" y="16912"/>
                    <a:pt x="402294" y="17584"/>
                    <a:pt x="424895" y="16155"/>
                  </a:cubicBezTo>
                  <a:cubicBezTo>
                    <a:pt x="447497" y="14726"/>
                    <a:pt x="433130" y="8510"/>
                    <a:pt x="434700" y="8440"/>
                  </a:cubicBezTo>
                  <a:cubicBezTo>
                    <a:pt x="436270" y="8370"/>
                    <a:pt x="434636" y="11404"/>
                    <a:pt x="434314" y="15735"/>
                  </a:cubicBezTo>
                  <a:cubicBezTo>
                    <a:pt x="433992" y="20066"/>
                    <a:pt x="437815" y="31032"/>
                    <a:pt x="432769" y="34428"/>
                  </a:cubicBezTo>
                  <a:cubicBezTo>
                    <a:pt x="427723" y="37824"/>
                    <a:pt x="415680" y="36002"/>
                    <a:pt x="404040" y="36112"/>
                  </a:cubicBezTo>
                  <a:cubicBezTo>
                    <a:pt x="392401" y="36222"/>
                    <a:pt x="386912" y="35260"/>
                    <a:pt x="362932" y="35090"/>
                  </a:cubicBezTo>
                  <a:cubicBezTo>
                    <a:pt x="338952" y="34920"/>
                    <a:pt x="299408" y="34749"/>
                    <a:pt x="260162" y="35090"/>
                  </a:cubicBezTo>
                  <a:cubicBezTo>
                    <a:pt x="220916" y="35431"/>
                    <a:pt x="168042" y="36965"/>
                    <a:pt x="127455" y="37135"/>
                  </a:cubicBezTo>
                  <a:cubicBezTo>
                    <a:pt x="86868" y="37305"/>
                    <a:pt x="35929" y="36538"/>
                    <a:pt x="16641" y="36112"/>
                  </a:cubicBezTo>
                  <a:cubicBezTo>
                    <a:pt x="-2647" y="35686"/>
                    <a:pt x="12472" y="36624"/>
                    <a:pt x="11727" y="34579"/>
                  </a:cubicBezTo>
                  <a:cubicBezTo>
                    <a:pt x="10982" y="32534"/>
                    <a:pt x="11919" y="27667"/>
                    <a:pt x="12173" y="23842"/>
                  </a:cubicBezTo>
                  <a:cubicBezTo>
                    <a:pt x="12427" y="20017"/>
                    <a:pt x="14494" y="15323"/>
                    <a:pt x="13249" y="11627"/>
                  </a:cubicBezTo>
                  <a:cubicBezTo>
                    <a:pt x="12004" y="7931"/>
                    <a:pt x="-9193" y="3572"/>
                    <a:pt x="4705" y="166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1"/>
            <p:cNvSpPr/>
            <p:nvPr/>
          </p:nvSpPr>
          <p:spPr>
            <a:xfrm>
              <a:off x="-1411650" y="4339745"/>
              <a:ext cx="10575925" cy="428775"/>
            </a:xfrm>
            <a:custGeom>
              <a:rect b="b" l="l" r="r" t="t"/>
              <a:pathLst>
                <a:path extrusionOk="0" h="17151" w="423037">
                  <a:moveTo>
                    <a:pt x="0" y="327"/>
                  </a:moveTo>
                  <a:cubicBezTo>
                    <a:pt x="5823" y="284"/>
                    <a:pt x="23347" y="54"/>
                    <a:pt x="34939" y="67"/>
                  </a:cubicBezTo>
                  <a:cubicBezTo>
                    <a:pt x="46531" y="80"/>
                    <a:pt x="61681" y="-239"/>
                    <a:pt x="69554" y="407"/>
                  </a:cubicBezTo>
                  <a:cubicBezTo>
                    <a:pt x="77427" y="1053"/>
                    <a:pt x="77970" y="1485"/>
                    <a:pt x="82177" y="3941"/>
                  </a:cubicBezTo>
                  <a:cubicBezTo>
                    <a:pt x="86384" y="6397"/>
                    <a:pt x="88392" y="13052"/>
                    <a:pt x="94798" y="15142"/>
                  </a:cubicBezTo>
                  <a:cubicBezTo>
                    <a:pt x="101204" y="17232"/>
                    <a:pt x="110544" y="16258"/>
                    <a:pt x="120615" y="16481"/>
                  </a:cubicBezTo>
                  <a:cubicBezTo>
                    <a:pt x="130686" y="16704"/>
                    <a:pt x="124161" y="16369"/>
                    <a:pt x="155226" y="16481"/>
                  </a:cubicBezTo>
                  <a:cubicBezTo>
                    <a:pt x="186291" y="16593"/>
                    <a:pt x="262369" y="17151"/>
                    <a:pt x="307004" y="17151"/>
                  </a:cubicBezTo>
                  <a:cubicBezTo>
                    <a:pt x="351639" y="17151"/>
                    <a:pt x="403698" y="16593"/>
                    <a:pt x="423037" y="16481"/>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1"/>
            <p:cNvSpPr/>
            <p:nvPr/>
          </p:nvSpPr>
          <p:spPr>
            <a:xfrm>
              <a:off x="-1394100" y="4399167"/>
              <a:ext cx="10521700" cy="430850"/>
            </a:xfrm>
            <a:custGeom>
              <a:rect b="b" l="l" r="r" t="t"/>
              <a:pathLst>
                <a:path extrusionOk="0" h="17234" w="420868">
                  <a:moveTo>
                    <a:pt x="0" y="660"/>
                  </a:moveTo>
                  <a:cubicBezTo>
                    <a:pt x="5462" y="575"/>
                    <a:pt x="21532" y="188"/>
                    <a:pt x="32770" y="149"/>
                  </a:cubicBezTo>
                  <a:cubicBezTo>
                    <a:pt x="44008" y="111"/>
                    <a:pt x="59589" y="-299"/>
                    <a:pt x="67430" y="429"/>
                  </a:cubicBezTo>
                  <a:cubicBezTo>
                    <a:pt x="75271" y="1157"/>
                    <a:pt x="75614" y="2050"/>
                    <a:pt x="79814" y="4516"/>
                  </a:cubicBezTo>
                  <a:cubicBezTo>
                    <a:pt x="84014" y="6982"/>
                    <a:pt x="86190" y="13216"/>
                    <a:pt x="92629" y="15224"/>
                  </a:cubicBezTo>
                  <a:cubicBezTo>
                    <a:pt x="99068" y="17232"/>
                    <a:pt x="108375" y="16340"/>
                    <a:pt x="118446" y="16563"/>
                  </a:cubicBezTo>
                  <a:cubicBezTo>
                    <a:pt x="128517" y="16786"/>
                    <a:pt x="121992" y="16451"/>
                    <a:pt x="153057" y="16563"/>
                  </a:cubicBezTo>
                  <a:cubicBezTo>
                    <a:pt x="184122" y="16675"/>
                    <a:pt x="260200" y="17234"/>
                    <a:pt x="304835" y="17234"/>
                  </a:cubicBezTo>
                  <a:cubicBezTo>
                    <a:pt x="349470" y="17234"/>
                    <a:pt x="401529" y="16675"/>
                    <a:pt x="420868" y="16563"/>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1"/>
            <p:cNvSpPr/>
            <p:nvPr/>
          </p:nvSpPr>
          <p:spPr>
            <a:xfrm>
              <a:off x="-1448730" y="3695497"/>
              <a:ext cx="11344350" cy="430861"/>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1"/>
            <p:cNvSpPr/>
            <p:nvPr/>
          </p:nvSpPr>
          <p:spPr>
            <a:xfrm>
              <a:off x="-1484000" y="3756977"/>
              <a:ext cx="11344350" cy="430861"/>
            </a:xfrm>
            <a:custGeom>
              <a:rect b="b" l="l" r="r" t="t"/>
              <a:pathLst>
                <a:path extrusionOk="0" h="14038" w="453774">
                  <a:moveTo>
                    <a:pt x="0" y="395"/>
                  </a:moveTo>
                  <a:cubicBezTo>
                    <a:pt x="13416" y="350"/>
                    <a:pt x="61122" y="122"/>
                    <a:pt x="80495" y="122"/>
                  </a:cubicBezTo>
                  <a:cubicBezTo>
                    <a:pt x="99868" y="122"/>
                    <a:pt x="108463" y="-287"/>
                    <a:pt x="116240" y="395"/>
                  </a:cubicBezTo>
                  <a:cubicBezTo>
                    <a:pt x="124017" y="1077"/>
                    <a:pt x="123517" y="2214"/>
                    <a:pt x="127155" y="4215"/>
                  </a:cubicBezTo>
                  <a:cubicBezTo>
                    <a:pt x="130793" y="6216"/>
                    <a:pt x="132112" y="10855"/>
                    <a:pt x="138069" y="12401"/>
                  </a:cubicBezTo>
                  <a:cubicBezTo>
                    <a:pt x="144027" y="13947"/>
                    <a:pt x="153213" y="13310"/>
                    <a:pt x="162900" y="13492"/>
                  </a:cubicBezTo>
                  <a:cubicBezTo>
                    <a:pt x="172587" y="13674"/>
                    <a:pt x="166310" y="13401"/>
                    <a:pt x="196189" y="13492"/>
                  </a:cubicBezTo>
                  <a:cubicBezTo>
                    <a:pt x="226068" y="13583"/>
                    <a:pt x="299241" y="14038"/>
                    <a:pt x="342172" y="14038"/>
                  </a:cubicBezTo>
                  <a:cubicBezTo>
                    <a:pt x="385103" y="14038"/>
                    <a:pt x="435174" y="13583"/>
                    <a:pt x="453774" y="13492"/>
                  </a:cubicBezTo>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4" name="Google Shape;2834;p81"/>
          <p:cNvSpPr txBox="1"/>
          <p:nvPr>
            <p:ph type="title"/>
          </p:nvPr>
        </p:nvSpPr>
        <p:spPr>
          <a:xfrm>
            <a:off x="720000" y="4089600"/>
            <a:ext cx="7704000" cy="5901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3000"/>
              <a:buNone/>
            </a:pPr>
            <a:r>
              <a:rPr lang="en"/>
              <a:t>A PICTURE IS WORTH A </a:t>
            </a:r>
            <a:r>
              <a:rPr lang="en">
                <a:solidFill>
                  <a:schemeClr val="dk1"/>
                </a:solidFill>
              </a:rPr>
              <a:t>THOUSAND WORDS</a:t>
            </a:r>
            <a:endParaRPr>
              <a:solidFill>
                <a:schemeClr val="dk1"/>
              </a:solidFill>
            </a:endParaRPr>
          </a:p>
        </p:txBody>
      </p:sp>
      <p:pic>
        <p:nvPicPr>
          <p:cNvPr id="2835" name="Google Shape;2835;p81"/>
          <p:cNvPicPr preferRelativeResize="0"/>
          <p:nvPr/>
        </p:nvPicPr>
        <p:blipFill rotWithShape="1">
          <a:blip r:embed="rId4">
            <a:alphaModFix/>
          </a:blip>
          <a:srcRect b="12004" l="12492" r="12342" t="18400"/>
          <a:stretch/>
        </p:blipFill>
        <p:spPr>
          <a:xfrm>
            <a:off x="8261348" y="-145616"/>
            <a:ext cx="1810250" cy="1676024"/>
          </a:xfrm>
          <a:prstGeom prst="rect">
            <a:avLst/>
          </a:prstGeom>
          <a:noFill/>
          <a:ln>
            <a:noFill/>
          </a:ln>
        </p:spPr>
      </p:pic>
      <p:pic>
        <p:nvPicPr>
          <p:cNvPr id="2836" name="Google Shape;2836;p81"/>
          <p:cNvPicPr preferRelativeResize="0"/>
          <p:nvPr/>
        </p:nvPicPr>
        <p:blipFill rotWithShape="1">
          <a:blip r:embed="rId4">
            <a:alphaModFix/>
          </a:blip>
          <a:srcRect b="12004" l="12492" r="12342" t="18400"/>
          <a:stretch/>
        </p:blipFill>
        <p:spPr>
          <a:xfrm>
            <a:off x="-991627" y="1663647"/>
            <a:ext cx="1810250" cy="1676024"/>
          </a:xfrm>
          <a:prstGeom prst="rect">
            <a:avLst/>
          </a:prstGeom>
          <a:noFill/>
          <a:ln>
            <a:noFill/>
          </a:ln>
        </p:spPr>
      </p:pic>
      <p:grpSp>
        <p:nvGrpSpPr>
          <p:cNvPr id="2837" name="Google Shape;2837;p81"/>
          <p:cNvGrpSpPr/>
          <p:nvPr/>
        </p:nvGrpSpPr>
        <p:grpSpPr>
          <a:xfrm>
            <a:off x="1146613" y="368563"/>
            <a:ext cx="346812" cy="186675"/>
            <a:chOff x="6406513" y="269575"/>
            <a:chExt cx="346812" cy="186675"/>
          </a:xfrm>
        </p:grpSpPr>
        <p:sp>
          <p:nvSpPr>
            <p:cNvPr id="2838" name="Google Shape;2838;p81"/>
            <p:cNvSpPr/>
            <p:nvPr/>
          </p:nvSpPr>
          <p:spPr>
            <a:xfrm>
              <a:off x="6641425" y="344350"/>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81"/>
            <p:cNvSpPr/>
            <p:nvPr/>
          </p:nvSpPr>
          <p:spPr>
            <a:xfrm>
              <a:off x="6406513" y="269575"/>
              <a:ext cx="158700" cy="158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40" name="Google Shape;2840;p81"/>
          <p:cNvGrpSpPr/>
          <p:nvPr/>
        </p:nvGrpSpPr>
        <p:grpSpPr>
          <a:xfrm>
            <a:off x="720000" y="368574"/>
            <a:ext cx="331646" cy="342864"/>
            <a:chOff x="8489950" y="332499"/>
            <a:chExt cx="331646" cy="342864"/>
          </a:xfrm>
        </p:grpSpPr>
        <p:sp>
          <p:nvSpPr>
            <p:cNvPr id="2841" name="Google Shape;2841;p81"/>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81"/>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43" name="Google Shape;2843;p81"/>
          <p:cNvGrpSpPr/>
          <p:nvPr/>
        </p:nvGrpSpPr>
        <p:grpSpPr>
          <a:xfrm>
            <a:off x="818625" y="3835661"/>
            <a:ext cx="331646" cy="342864"/>
            <a:chOff x="8489950" y="332499"/>
            <a:chExt cx="331646" cy="342864"/>
          </a:xfrm>
        </p:grpSpPr>
        <p:sp>
          <p:nvSpPr>
            <p:cNvPr id="2844" name="Google Shape;2844;p81"/>
            <p:cNvSpPr/>
            <p:nvPr/>
          </p:nvSpPr>
          <p:spPr>
            <a:xfrm>
              <a:off x="8709696" y="563463"/>
              <a:ext cx="111900" cy="1119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81"/>
            <p:cNvSpPr/>
            <p:nvPr/>
          </p:nvSpPr>
          <p:spPr>
            <a:xfrm>
              <a:off x="8489950" y="332499"/>
              <a:ext cx="259800" cy="259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9" name="Shape 2849"/>
        <p:cNvGrpSpPr/>
        <p:nvPr/>
      </p:nvGrpSpPr>
      <p:grpSpPr>
        <a:xfrm>
          <a:off x="0" y="0"/>
          <a:ext cx="0" cy="0"/>
          <a:chOff x="0" y="0"/>
          <a:chExt cx="0" cy="0"/>
        </a:xfrm>
      </p:grpSpPr>
      <p:pic>
        <p:nvPicPr>
          <p:cNvPr id="2850" name="Google Shape;2850;p82"/>
          <p:cNvPicPr preferRelativeResize="0"/>
          <p:nvPr/>
        </p:nvPicPr>
        <p:blipFill rotWithShape="1">
          <a:blip r:embed="rId3">
            <a:alphaModFix/>
          </a:blip>
          <a:srcRect b="12004" l="12492" r="12342" t="18400"/>
          <a:stretch/>
        </p:blipFill>
        <p:spPr>
          <a:xfrm>
            <a:off x="304000" y="954573"/>
            <a:ext cx="2890451" cy="2676149"/>
          </a:xfrm>
          <a:prstGeom prst="rect">
            <a:avLst/>
          </a:prstGeom>
          <a:noFill/>
          <a:ln>
            <a:noFill/>
          </a:ln>
        </p:spPr>
      </p:pic>
      <p:sp>
        <p:nvSpPr>
          <p:cNvPr id="2851" name="Google Shape;2851;p82"/>
          <p:cNvSpPr txBox="1"/>
          <p:nvPr>
            <p:ph idx="1" type="subTitle"/>
          </p:nvPr>
        </p:nvSpPr>
        <p:spPr>
          <a:xfrm>
            <a:off x="4776625" y="2964425"/>
            <a:ext cx="2782800" cy="1008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Images reveal large amounts of data, so remember: use an image instead of a long text. Your audience will appreciate it</a:t>
            </a:r>
            <a:endParaRPr/>
          </a:p>
        </p:txBody>
      </p:sp>
      <p:sp>
        <p:nvSpPr>
          <p:cNvPr id="2852" name="Google Shape;2852;p82"/>
          <p:cNvSpPr txBox="1"/>
          <p:nvPr>
            <p:ph type="title"/>
          </p:nvPr>
        </p:nvSpPr>
        <p:spPr>
          <a:xfrm>
            <a:off x="4776625" y="1033625"/>
            <a:ext cx="3690600" cy="19311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000"/>
              <a:buNone/>
            </a:pPr>
            <a:r>
              <a:rPr lang="en"/>
              <a:t>A PICTURE </a:t>
            </a:r>
            <a:r>
              <a:rPr lang="en">
                <a:solidFill>
                  <a:schemeClr val="lt2"/>
                </a:solidFill>
              </a:rPr>
              <a:t>REINFORCES </a:t>
            </a:r>
            <a:r>
              <a:rPr lang="en"/>
              <a:t>THE </a:t>
            </a:r>
            <a:r>
              <a:rPr lang="en">
                <a:solidFill>
                  <a:schemeClr val="lt2"/>
                </a:solidFill>
              </a:rPr>
              <a:t>CONCEPT</a:t>
            </a:r>
            <a:endParaRPr>
              <a:solidFill>
                <a:schemeClr val="lt2"/>
              </a:solidFill>
            </a:endParaRPr>
          </a:p>
        </p:txBody>
      </p:sp>
      <p:grpSp>
        <p:nvGrpSpPr>
          <p:cNvPr id="2853" name="Google Shape;2853;p82"/>
          <p:cNvGrpSpPr/>
          <p:nvPr/>
        </p:nvGrpSpPr>
        <p:grpSpPr>
          <a:xfrm flipH="1" rot="-10660379">
            <a:off x="7366333" y="3241614"/>
            <a:ext cx="1768930" cy="1795444"/>
            <a:chOff x="7374943" y="493061"/>
            <a:chExt cx="1769064" cy="1795580"/>
          </a:xfrm>
        </p:grpSpPr>
        <p:pic>
          <p:nvPicPr>
            <p:cNvPr id="2854" name="Google Shape;2854;p82"/>
            <p:cNvPicPr preferRelativeResize="0"/>
            <p:nvPr/>
          </p:nvPicPr>
          <p:blipFill rotWithShape="1">
            <a:blip r:embed="rId4">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855" name="Google Shape;2855;p82"/>
            <p:cNvGrpSpPr/>
            <p:nvPr/>
          </p:nvGrpSpPr>
          <p:grpSpPr>
            <a:xfrm>
              <a:off x="8164220" y="1199575"/>
              <a:ext cx="615290" cy="284475"/>
              <a:chOff x="1791515" y="444625"/>
              <a:chExt cx="963346" cy="284475"/>
            </a:xfrm>
          </p:grpSpPr>
          <p:sp>
            <p:nvSpPr>
              <p:cNvPr id="2856" name="Google Shape;2856;p82"/>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2"/>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2"/>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859" name="Google Shape;2859;p82"/>
          <p:cNvPicPr preferRelativeResize="0"/>
          <p:nvPr/>
        </p:nvPicPr>
        <p:blipFill rotWithShape="1">
          <a:blip r:embed="rId5">
            <a:alphaModFix/>
          </a:blip>
          <a:srcRect b="25706" l="40357" r="11429" t="4225"/>
          <a:stretch/>
        </p:blipFill>
        <p:spPr>
          <a:xfrm>
            <a:off x="872400" y="765750"/>
            <a:ext cx="3609300" cy="3612000"/>
          </a:xfrm>
          <a:prstGeom prst="ellipse">
            <a:avLst/>
          </a:prstGeom>
          <a:noFill/>
          <a:ln>
            <a:noFill/>
          </a:ln>
        </p:spPr>
      </p:pic>
      <p:grpSp>
        <p:nvGrpSpPr>
          <p:cNvPr id="2860" name="Google Shape;2860;p82"/>
          <p:cNvGrpSpPr/>
          <p:nvPr/>
        </p:nvGrpSpPr>
        <p:grpSpPr>
          <a:xfrm>
            <a:off x="1021015" y="3580499"/>
            <a:ext cx="667682" cy="667682"/>
            <a:chOff x="9011850" y="1484962"/>
            <a:chExt cx="552900" cy="552900"/>
          </a:xfrm>
        </p:grpSpPr>
        <p:pic>
          <p:nvPicPr>
            <p:cNvPr id="2861" name="Google Shape;2861;p82"/>
            <p:cNvPicPr preferRelativeResize="0"/>
            <p:nvPr/>
          </p:nvPicPr>
          <p:blipFill rotWithShape="1">
            <a:blip r:embed="rId6">
              <a:alphaModFix/>
            </a:blip>
            <a:srcRect b="0" l="0" r="0" t="0"/>
            <a:stretch/>
          </p:blipFill>
          <p:spPr>
            <a:xfrm>
              <a:off x="9011850" y="1484962"/>
              <a:ext cx="552900" cy="552900"/>
            </a:xfrm>
            <a:prstGeom prst="rect">
              <a:avLst/>
            </a:prstGeom>
            <a:noFill/>
            <a:ln>
              <a:noFill/>
            </a:ln>
          </p:spPr>
        </p:pic>
        <p:pic>
          <p:nvPicPr>
            <p:cNvPr id="2862" name="Google Shape;2862;p82"/>
            <p:cNvPicPr preferRelativeResize="0"/>
            <p:nvPr/>
          </p:nvPicPr>
          <p:blipFill rotWithShape="1">
            <a:blip r:embed="rId6">
              <a:alphaModFix/>
            </a:blip>
            <a:srcRect b="0" l="0" r="0" t="0"/>
            <a:stretch/>
          </p:blipFill>
          <p:spPr>
            <a:xfrm>
              <a:off x="9011850" y="1484962"/>
              <a:ext cx="552900" cy="552900"/>
            </a:xfrm>
            <a:prstGeom prst="rect">
              <a:avLst/>
            </a:prstGeom>
            <a:noFill/>
            <a:ln>
              <a:noFill/>
            </a:ln>
          </p:spPr>
        </p:pic>
        <p:pic>
          <p:nvPicPr>
            <p:cNvPr id="2863" name="Google Shape;2863;p82"/>
            <p:cNvPicPr preferRelativeResize="0"/>
            <p:nvPr/>
          </p:nvPicPr>
          <p:blipFill rotWithShape="1">
            <a:blip r:embed="rId6">
              <a:alphaModFix/>
            </a:blip>
            <a:srcRect b="0" l="0" r="0" t="0"/>
            <a:stretch/>
          </p:blipFill>
          <p:spPr>
            <a:xfrm>
              <a:off x="9011850" y="1484962"/>
              <a:ext cx="552900" cy="552900"/>
            </a:xfrm>
            <a:prstGeom prst="rect">
              <a:avLst/>
            </a:prstGeom>
            <a:noFill/>
            <a:ln>
              <a:noFill/>
            </a:ln>
          </p:spPr>
        </p:pic>
        <p:pic>
          <p:nvPicPr>
            <p:cNvPr id="2864" name="Google Shape;2864;p82"/>
            <p:cNvPicPr preferRelativeResize="0"/>
            <p:nvPr/>
          </p:nvPicPr>
          <p:blipFill rotWithShape="1">
            <a:blip r:embed="rId6">
              <a:alphaModFix/>
            </a:blip>
            <a:srcRect b="0" l="0" r="0" t="0"/>
            <a:stretch/>
          </p:blipFill>
          <p:spPr>
            <a:xfrm>
              <a:off x="9011850" y="1484962"/>
              <a:ext cx="552900" cy="552900"/>
            </a:xfrm>
            <a:prstGeom prst="rect">
              <a:avLst/>
            </a:prstGeom>
            <a:noFill/>
            <a:ln>
              <a:noFill/>
            </a:ln>
          </p:spPr>
        </p:pic>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8" name="Shape 2868"/>
        <p:cNvGrpSpPr/>
        <p:nvPr/>
      </p:nvGrpSpPr>
      <p:grpSpPr>
        <a:xfrm>
          <a:off x="0" y="0"/>
          <a:ext cx="0" cy="0"/>
          <a:chOff x="0" y="0"/>
          <a:chExt cx="0" cy="0"/>
        </a:xfrm>
      </p:grpSpPr>
      <p:sp>
        <p:nvSpPr>
          <p:cNvPr id="2869" name="Google Shape;2869;p83"/>
          <p:cNvSpPr txBox="1"/>
          <p:nvPr>
            <p:ph type="title"/>
          </p:nvPr>
        </p:nvSpPr>
        <p:spPr>
          <a:xfrm rot="288">
            <a:off x="991350" y="1547738"/>
            <a:ext cx="7161300" cy="1455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9600"/>
              <a:buNone/>
            </a:pPr>
            <a:r>
              <a:rPr lang="en"/>
              <a:t>30,317,512</a:t>
            </a:r>
            <a:endParaRPr/>
          </a:p>
        </p:txBody>
      </p:sp>
      <p:sp>
        <p:nvSpPr>
          <p:cNvPr id="2870" name="Google Shape;2870;p83"/>
          <p:cNvSpPr txBox="1"/>
          <p:nvPr>
            <p:ph idx="1" type="subTitle"/>
          </p:nvPr>
        </p:nvSpPr>
        <p:spPr>
          <a:xfrm>
            <a:off x="1977340" y="3079463"/>
            <a:ext cx="5189400" cy="440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600"/>
              <a:buNone/>
            </a:pPr>
            <a:r>
              <a:rPr lang="en"/>
              <a:t>Big numbers catch your audience’s attention</a:t>
            </a:r>
            <a:endParaRPr/>
          </a:p>
        </p:txBody>
      </p:sp>
      <p:pic>
        <p:nvPicPr>
          <p:cNvPr id="2871" name="Google Shape;2871;p83"/>
          <p:cNvPicPr preferRelativeResize="0"/>
          <p:nvPr/>
        </p:nvPicPr>
        <p:blipFill rotWithShape="1">
          <a:blip r:embed="rId3">
            <a:alphaModFix/>
          </a:blip>
          <a:srcRect b="0" l="0" r="0" t="4915"/>
          <a:stretch/>
        </p:blipFill>
        <p:spPr>
          <a:xfrm>
            <a:off x="7039275" y="3246725"/>
            <a:ext cx="1276536" cy="1213775"/>
          </a:xfrm>
          <a:prstGeom prst="rect">
            <a:avLst/>
          </a:prstGeom>
          <a:noFill/>
          <a:ln>
            <a:noFill/>
          </a:ln>
        </p:spPr>
      </p:pic>
      <p:grpSp>
        <p:nvGrpSpPr>
          <p:cNvPr id="2872" name="Google Shape;2872;p83"/>
          <p:cNvGrpSpPr/>
          <p:nvPr/>
        </p:nvGrpSpPr>
        <p:grpSpPr>
          <a:xfrm flipH="1" rot="2339829">
            <a:off x="557375" y="131910"/>
            <a:ext cx="1769115" cy="1795632"/>
            <a:chOff x="7374943" y="493061"/>
            <a:chExt cx="1769064" cy="1795580"/>
          </a:xfrm>
        </p:grpSpPr>
        <p:pic>
          <p:nvPicPr>
            <p:cNvPr id="2873" name="Google Shape;2873;p83"/>
            <p:cNvPicPr preferRelativeResize="0"/>
            <p:nvPr/>
          </p:nvPicPr>
          <p:blipFill rotWithShape="1">
            <a:blip r:embed="rId4">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874" name="Google Shape;2874;p83"/>
            <p:cNvGrpSpPr/>
            <p:nvPr/>
          </p:nvGrpSpPr>
          <p:grpSpPr>
            <a:xfrm>
              <a:off x="8164220" y="1199575"/>
              <a:ext cx="615290" cy="284475"/>
              <a:chOff x="1791515" y="444625"/>
              <a:chExt cx="963346" cy="284475"/>
            </a:xfrm>
          </p:grpSpPr>
          <p:sp>
            <p:nvSpPr>
              <p:cNvPr id="2875" name="Google Shape;2875;p83"/>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3"/>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3"/>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878" name="Google Shape;2878;p83"/>
          <p:cNvPicPr preferRelativeResize="0"/>
          <p:nvPr/>
        </p:nvPicPr>
        <p:blipFill rotWithShape="1">
          <a:blip r:embed="rId5">
            <a:alphaModFix/>
          </a:blip>
          <a:srcRect b="12004" l="12492" r="12342" t="18400"/>
          <a:stretch/>
        </p:blipFill>
        <p:spPr>
          <a:xfrm>
            <a:off x="8363375" y="903420"/>
            <a:ext cx="1452025" cy="1344366"/>
          </a:xfrm>
          <a:prstGeom prst="rect">
            <a:avLst/>
          </a:prstGeom>
          <a:noFill/>
          <a:ln>
            <a:noFill/>
          </a:ln>
        </p:spPr>
      </p:pic>
      <p:pic>
        <p:nvPicPr>
          <p:cNvPr id="2879" name="Google Shape;2879;p83"/>
          <p:cNvPicPr preferRelativeResize="0"/>
          <p:nvPr/>
        </p:nvPicPr>
        <p:blipFill rotWithShape="1">
          <a:blip r:embed="rId5">
            <a:alphaModFix/>
          </a:blip>
          <a:srcRect b="12004" l="12492" r="12342" t="18400"/>
          <a:stretch/>
        </p:blipFill>
        <p:spPr>
          <a:xfrm>
            <a:off x="-624875" y="2941270"/>
            <a:ext cx="1452025" cy="1344366"/>
          </a:xfrm>
          <a:prstGeom prst="rect">
            <a:avLst/>
          </a:prstGeom>
          <a:noFill/>
          <a:ln>
            <a:noFill/>
          </a:ln>
        </p:spPr>
      </p:pic>
      <p:sp>
        <p:nvSpPr>
          <p:cNvPr id="2880" name="Google Shape;2880;p83"/>
          <p:cNvSpPr/>
          <p:nvPr/>
        </p:nvSpPr>
        <p:spPr>
          <a:xfrm>
            <a:off x="7989413" y="20961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83"/>
          <p:cNvSpPr/>
          <p:nvPr/>
        </p:nvSpPr>
        <p:spPr>
          <a:xfrm>
            <a:off x="880088" y="20961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9" name="Shape 1869"/>
        <p:cNvGrpSpPr/>
        <p:nvPr/>
      </p:nvGrpSpPr>
      <p:grpSpPr>
        <a:xfrm>
          <a:off x="0" y="0"/>
          <a:ext cx="0" cy="0"/>
          <a:chOff x="0" y="0"/>
          <a:chExt cx="0" cy="0"/>
        </a:xfrm>
      </p:grpSpPr>
      <p:sp>
        <p:nvSpPr>
          <p:cNvPr id="1870" name="Google Shape;1870;p39"/>
          <p:cNvSpPr txBox="1"/>
          <p:nvPr>
            <p:ph idx="1" type="subTitle"/>
          </p:nvPr>
        </p:nvSpPr>
        <p:spPr>
          <a:xfrm>
            <a:off x="808500" y="2344975"/>
            <a:ext cx="3761100" cy="84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sp>
        <p:nvSpPr>
          <p:cNvPr id="1871" name="Google Shape;1871;p39"/>
          <p:cNvSpPr txBox="1"/>
          <p:nvPr>
            <p:ph type="title"/>
          </p:nvPr>
        </p:nvSpPr>
        <p:spPr>
          <a:xfrm>
            <a:off x="808500" y="1462100"/>
            <a:ext cx="3763500" cy="84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pic>
        <p:nvPicPr>
          <p:cNvPr id="1872" name="Google Shape;1872;p39"/>
          <p:cNvPicPr preferRelativeResize="0"/>
          <p:nvPr/>
        </p:nvPicPr>
        <p:blipFill>
          <a:blip r:embed="rId3">
            <a:alphaModFix/>
          </a:blip>
          <a:stretch>
            <a:fillRect/>
          </a:stretch>
        </p:blipFill>
        <p:spPr>
          <a:xfrm>
            <a:off x="1183325" y="718178"/>
            <a:ext cx="5834451" cy="3808125"/>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5" name="Shape 2885"/>
        <p:cNvGrpSpPr/>
        <p:nvPr/>
      </p:nvGrpSpPr>
      <p:grpSpPr>
        <a:xfrm>
          <a:off x="0" y="0"/>
          <a:ext cx="0" cy="0"/>
          <a:chOff x="0" y="0"/>
          <a:chExt cx="0" cy="0"/>
        </a:xfrm>
      </p:grpSpPr>
      <p:sp>
        <p:nvSpPr>
          <p:cNvPr id="2886" name="Google Shape;2886;p84"/>
          <p:cNvSpPr txBox="1"/>
          <p:nvPr>
            <p:ph type="title"/>
          </p:nvPr>
        </p:nvSpPr>
        <p:spPr>
          <a:xfrm rot="-337">
            <a:off x="5181126" y="808550"/>
            <a:ext cx="3056700" cy="11481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6200"/>
              <a:buNone/>
            </a:pPr>
            <a:r>
              <a:rPr lang="en">
                <a:solidFill>
                  <a:schemeClr val="lt2"/>
                </a:solidFill>
              </a:rPr>
              <a:t>45,129</a:t>
            </a:r>
            <a:endParaRPr>
              <a:solidFill>
                <a:schemeClr val="lt2"/>
              </a:solidFill>
            </a:endParaRPr>
          </a:p>
        </p:txBody>
      </p:sp>
      <p:sp>
        <p:nvSpPr>
          <p:cNvPr id="2887" name="Google Shape;2887;p84"/>
          <p:cNvSpPr txBox="1"/>
          <p:nvPr>
            <p:ph idx="1" type="subTitle"/>
          </p:nvPr>
        </p:nvSpPr>
        <p:spPr>
          <a:xfrm>
            <a:off x="5181108" y="1956799"/>
            <a:ext cx="3056700" cy="390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Venus is a hot planet</a:t>
            </a:r>
            <a:endParaRPr/>
          </a:p>
        </p:txBody>
      </p:sp>
      <p:sp>
        <p:nvSpPr>
          <p:cNvPr id="2888" name="Google Shape;2888;p84"/>
          <p:cNvSpPr txBox="1"/>
          <p:nvPr>
            <p:ph idx="2" type="title"/>
          </p:nvPr>
        </p:nvSpPr>
        <p:spPr>
          <a:xfrm>
            <a:off x="5181126" y="2795908"/>
            <a:ext cx="3056700" cy="11484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6200"/>
              <a:buNone/>
            </a:pPr>
            <a:r>
              <a:rPr lang="en"/>
              <a:t>2022</a:t>
            </a:r>
            <a:endParaRPr/>
          </a:p>
        </p:txBody>
      </p:sp>
      <p:sp>
        <p:nvSpPr>
          <p:cNvPr id="2889" name="Google Shape;2889;p84"/>
          <p:cNvSpPr txBox="1"/>
          <p:nvPr>
            <p:ph idx="3" type="subTitle"/>
          </p:nvPr>
        </p:nvSpPr>
        <p:spPr>
          <a:xfrm>
            <a:off x="5181108" y="3944200"/>
            <a:ext cx="3056700" cy="390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Mars was named after a god</a:t>
            </a:r>
            <a:endParaRPr/>
          </a:p>
        </p:txBody>
      </p:sp>
      <p:sp>
        <p:nvSpPr>
          <p:cNvPr id="2890" name="Google Shape;2890;p84"/>
          <p:cNvSpPr txBox="1"/>
          <p:nvPr>
            <p:ph idx="4" type="title"/>
          </p:nvPr>
        </p:nvSpPr>
        <p:spPr>
          <a:xfrm rot="-337">
            <a:off x="906193" y="808550"/>
            <a:ext cx="3056700" cy="1148100"/>
          </a:xfrm>
          <a:prstGeom prst="rect">
            <a:avLst/>
          </a:prstGeom>
          <a:noFill/>
          <a:ln>
            <a:noFill/>
          </a:ln>
        </p:spPr>
        <p:txBody>
          <a:bodyPr anchorCtr="0" anchor="b" bIns="91425" lIns="91425" spcFirstLastPara="1" rIns="91425" wrap="square" tIns="91425">
            <a:noAutofit/>
          </a:bodyPr>
          <a:lstStyle/>
          <a:p>
            <a:pPr indent="0" lvl="0" marL="0" rtl="0" algn="r">
              <a:lnSpc>
                <a:spcPct val="100000"/>
              </a:lnSpc>
              <a:spcBef>
                <a:spcPts val="0"/>
              </a:spcBef>
              <a:spcAft>
                <a:spcPts val="0"/>
              </a:spcAft>
              <a:buSzPts val="6200"/>
              <a:buNone/>
            </a:pPr>
            <a:r>
              <a:rPr lang="en"/>
              <a:t>74%</a:t>
            </a:r>
            <a:endParaRPr/>
          </a:p>
        </p:txBody>
      </p:sp>
      <p:sp>
        <p:nvSpPr>
          <p:cNvPr id="2891" name="Google Shape;2891;p84"/>
          <p:cNvSpPr txBox="1"/>
          <p:nvPr>
            <p:ph idx="5" type="subTitle"/>
          </p:nvPr>
        </p:nvSpPr>
        <p:spPr>
          <a:xfrm>
            <a:off x="906175" y="1956799"/>
            <a:ext cx="3056700" cy="3909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1600"/>
              </a:spcAft>
              <a:buSzPts val="1400"/>
              <a:buNone/>
            </a:pPr>
            <a:r>
              <a:rPr lang="en"/>
              <a:t>Mercury is a small planet</a:t>
            </a:r>
            <a:endParaRPr/>
          </a:p>
        </p:txBody>
      </p:sp>
      <p:sp>
        <p:nvSpPr>
          <p:cNvPr id="2892" name="Google Shape;2892;p84"/>
          <p:cNvSpPr txBox="1"/>
          <p:nvPr>
            <p:ph idx="6" type="title"/>
          </p:nvPr>
        </p:nvSpPr>
        <p:spPr>
          <a:xfrm>
            <a:off x="906194" y="2795908"/>
            <a:ext cx="3056700" cy="1148400"/>
          </a:xfrm>
          <a:prstGeom prst="rect">
            <a:avLst/>
          </a:prstGeom>
          <a:noFill/>
          <a:ln>
            <a:noFill/>
          </a:ln>
        </p:spPr>
        <p:txBody>
          <a:bodyPr anchorCtr="0" anchor="b" bIns="91425" lIns="91425" spcFirstLastPara="1" rIns="91425" wrap="square" tIns="91425">
            <a:noAutofit/>
          </a:bodyPr>
          <a:lstStyle/>
          <a:p>
            <a:pPr indent="0" lvl="0" marL="0" rtl="0" algn="r">
              <a:lnSpc>
                <a:spcPct val="100000"/>
              </a:lnSpc>
              <a:spcBef>
                <a:spcPts val="0"/>
              </a:spcBef>
              <a:spcAft>
                <a:spcPts val="0"/>
              </a:spcAft>
              <a:buSzPts val="6200"/>
              <a:buNone/>
            </a:pPr>
            <a:r>
              <a:rPr lang="en">
                <a:solidFill>
                  <a:schemeClr val="lt2"/>
                </a:solidFill>
              </a:rPr>
              <a:t>23,587</a:t>
            </a:r>
            <a:endParaRPr>
              <a:solidFill>
                <a:schemeClr val="lt2"/>
              </a:solidFill>
            </a:endParaRPr>
          </a:p>
        </p:txBody>
      </p:sp>
      <p:sp>
        <p:nvSpPr>
          <p:cNvPr id="2893" name="Google Shape;2893;p84"/>
          <p:cNvSpPr txBox="1"/>
          <p:nvPr>
            <p:ph idx="7" type="subTitle"/>
          </p:nvPr>
        </p:nvSpPr>
        <p:spPr>
          <a:xfrm>
            <a:off x="906175" y="3944200"/>
            <a:ext cx="3056700" cy="3909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Clr>
                <a:schemeClr val="dk1"/>
              </a:buClr>
              <a:buSzPts val="1100"/>
              <a:buFont typeface="Arial"/>
              <a:buNone/>
            </a:pPr>
            <a:r>
              <a:rPr lang="en"/>
              <a:t>Earth is the planet with life</a:t>
            </a:r>
            <a:endParaRPr/>
          </a:p>
        </p:txBody>
      </p:sp>
      <p:pic>
        <p:nvPicPr>
          <p:cNvPr id="2894" name="Google Shape;2894;p84"/>
          <p:cNvPicPr preferRelativeResize="0"/>
          <p:nvPr/>
        </p:nvPicPr>
        <p:blipFill rotWithShape="1">
          <a:blip r:embed="rId3">
            <a:alphaModFix/>
          </a:blip>
          <a:srcRect b="12004" l="12492" r="12342" t="18400"/>
          <a:stretch/>
        </p:blipFill>
        <p:spPr>
          <a:xfrm>
            <a:off x="-545850" y="565733"/>
            <a:ext cx="1452025" cy="1344366"/>
          </a:xfrm>
          <a:prstGeom prst="rect">
            <a:avLst/>
          </a:prstGeom>
          <a:noFill/>
          <a:ln>
            <a:noFill/>
          </a:ln>
        </p:spPr>
      </p:pic>
      <p:pic>
        <p:nvPicPr>
          <p:cNvPr id="2895" name="Google Shape;2895;p84"/>
          <p:cNvPicPr preferRelativeResize="0"/>
          <p:nvPr/>
        </p:nvPicPr>
        <p:blipFill rotWithShape="1">
          <a:blip r:embed="rId4">
            <a:alphaModFix/>
          </a:blip>
          <a:srcRect b="0" l="0" r="0" t="4915"/>
          <a:stretch/>
        </p:blipFill>
        <p:spPr>
          <a:xfrm>
            <a:off x="2280400" y="4459800"/>
            <a:ext cx="1276536" cy="1213775"/>
          </a:xfrm>
          <a:prstGeom prst="rect">
            <a:avLst/>
          </a:prstGeom>
          <a:noFill/>
          <a:ln>
            <a:noFill/>
          </a:ln>
        </p:spPr>
      </p:pic>
      <p:grpSp>
        <p:nvGrpSpPr>
          <p:cNvPr id="2896" name="Google Shape;2896;p84"/>
          <p:cNvGrpSpPr/>
          <p:nvPr/>
        </p:nvGrpSpPr>
        <p:grpSpPr>
          <a:xfrm flipH="1" rot="7652418">
            <a:off x="7489941" y="1971565"/>
            <a:ext cx="1769008" cy="1795523"/>
            <a:chOff x="7374943" y="493061"/>
            <a:chExt cx="1769064" cy="1795580"/>
          </a:xfrm>
        </p:grpSpPr>
        <p:pic>
          <p:nvPicPr>
            <p:cNvPr id="2897" name="Google Shape;2897;p84"/>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898" name="Google Shape;2898;p84"/>
            <p:cNvGrpSpPr/>
            <p:nvPr/>
          </p:nvGrpSpPr>
          <p:grpSpPr>
            <a:xfrm>
              <a:off x="8164220" y="1199575"/>
              <a:ext cx="615290" cy="284475"/>
              <a:chOff x="1791515" y="444625"/>
              <a:chExt cx="963346" cy="284475"/>
            </a:xfrm>
          </p:grpSpPr>
          <p:sp>
            <p:nvSpPr>
              <p:cNvPr id="2899" name="Google Shape;2899;p84"/>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4"/>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4"/>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05" name="Shape 2905"/>
        <p:cNvGrpSpPr/>
        <p:nvPr/>
      </p:nvGrpSpPr>
      <p:grpSpPr>
        <a:xfrm>
          <a:off x="0" y="0"/>
          <a:ext cx="0" cy="0"/>
          <a:chOff x="0" y="0"/>
          <a:chExt cx="0" cy="0"/>
        </a:xfrm>
      </p:grpSpPr>
      <p:sp>
        <p:nvSpPr>
          <p:cNvPr id="2906" name="Google Shape;2906;p85"/>
          <p:cNvSpPr txBox="1"/>
          <p:nvPr>
            <p:ph idx="6"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IMPORTANT </a:t>
            </a:r>
            <a:r>
              <a:rPr lang="en">
                <a:solidFill>
                  <a:schemeClr val="lt2"/>
                </a:solidFill>
              </a:rPr>
              <a:t>PERCENTAGES</a:t>
            </a:r>
            <a:endParaRPr>
              <a:solidFill>
                <a:schemeClr val="lt2"/>
              </a:solidFill>
            </a:endParaRPr>
          </a:p>
        </p:txBody>
      </p:sp>
      <p:sp>
        <p:nvSpPr>
          <p:cNvPr id="2907" name="Google Shape;2907;p85"/>
          <p:cNvSpPr/>
          <p:nvPr/>
        </p:nvSpPr>
        <p:spPr>
          <a:xfrm>
            <a:off x="3599125" y="1925537"/>
            <a:ext cx="1945800" cy="1945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85"/>
          <p:cNvSpPr/>
          <p:nvPr/>
        </p:nvSpPr>
        <p:spPr>
          <a:xfrm>
            <a:off x="3599125" y="1924644"/>
            <a:ext cx="1945800" cy="1947600"/>
          </a:xfrm>
          <a:prstGeom prst="arc">
            <a:avLst>
              <a:gd fmla="val 16200000" name="adj1"/>
              <a:gd fmla="val 10178686" name="adj2"/>
            </a:avLst>
          </a:prstGeom>
          <a:noFill/>
          <a:ln cap="flat" cmpd="sng" w="1143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909" name="Google Shape;2909;p85"/>
          <p:cNvPicPr preferRelativeResize="0"/>
          <p:nvPr/>
        </p:nvPicPr>
        <p:blipFill rotWithShape="1">
          <a:blip r:embed="rId3">
            <a:alphaModFix/>
          </a:blip>
          <a:srcRect b="12004" l="12492" r="12342" t="18400"/>
          <a:stretch/>
        </p:blipFill>
        <p:spPr>
          <a:xfrm>
            <a:off x="3845938" y="2235783"/>
            <a:ext cx="1452025" cy="1344366"/>
          </a:xfrm>
          <a:prstGeom prst="rect">
            <a:avLst/>
          </a:prstGeom>
          <a:noFill/>
          <a:ln>
            <a:noFill/>
          </a:ln>
        </p:spPr>
      </p:pic>
      <p:sp>
        <p:nvSpPr>
          <p:cNvPr id="2910" name="Google Shape;2910;p85"/>
          <p:cNvSpPr txBox="1"/>
          <p:nvPr>
            <p:ph idx="1" type="subTitle"/>
          </p:nvPr>
        </p:nvSpPr>
        <p:spPr>
          <a:xfrm>
            <a:off x="720000" y="3190250"/>
            <a:ext cx="24222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Jupiter is a gas giant and the biggest planet</a:t>
            </a:r>
            <a:endParaRPr/>
          </a:p>
        </p:txBody>
      </p:sp>
      <p:sp>
        <p:nvSpPr>
          <p:cNvPr id="2911" name="Google Shape;2911;p85"/>
          <p:cNvSpPr txBox="1"/>
          <p:nvPr>
            <p:ph idx="2" type="subTitle"/>
          </p:nvPr>
        </p:nvSpPr>
        <p:spPr>
          <a:xfrm>
            <a:off x="6001800" y="3190250"/>
            <a:ext cx="2422200" cy="634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SzPts val="1400"/>
              <a:buNone/>
            </a:pPr>
            <a:r>
              <a:rPr lang="en"/>
              <a:t>Saturn is the second-largest planet in the Solar System</a:t>
            </a:r>
            <a:endParaRPr/>
          </a:p>
        </p:txBody>
      </p:sp>
      <p:sp>
        <p:nvSpPr>
          <p:cNvPr id="2912" name="Google Shape;2912;p85"/>
          <p:cNvSpPr txBox="1"/>
          <p:nvPr>
            <p:ph type="title"/>
          </p:nvPr>
        </p:nvSpPr>
        <p:spPr>
          <a:xfrm>
            <a:off x="720021" y="1991175"/>
            <a:ext cx="2422200" cy="7602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4000"/>
              <a:buNone/>
            </a:pPr>
            <a:r>
              <a:rPr lang="en"/>
              <a:t>53%</a:t>
            </a:r>
            <a:endParaRPr/>
          </a:p>
        </p:txBody>
      </p:sp>
      <p:sp>
        <p:nvSpPr>
          <p:cNvPr id="2913" name="Google Shape;2913;p85"/>
          <p:cNvSpPr txBox="1"/>
          <p:nvPr>
            <p:ph idx="3" type="title"/>
          </p:nvPr>
        </p:nvSpPr>
        <p:spPr>
          <a:xfrm>
            <a:off x="6001821" y="1991175"/>
            <a:ext cx="2422200" cy="7602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4000"/>
              <a:buNone/>
            </a:pPr>
            <a:r>
              <a:rPr lang="en"/>
              <a:t>60%</a:t>
            </a:r>
            <a:endParaRPr/>
          </a:p>
        </p:txBody>
      </p:sp>
      <p:sp>
        <p:nvSpPr>
          <p:cNvPr id="2914" name="Google Shape;2914;p85"/>
          <p:cNvSpPr txBox="1"/>
          <p:nvPr>
            <p:ph idx="4" type="title"/>
          </p:nvPr>
        </p:nvSpPr>
        <p:spPr>
          <a:xfrm>
            <a:off x="720000" y="2896250"/>
            <a:ext cx="24222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JUPITER</a:t>
            </a:r>
            <a:endParaRPr/>
          </a:p>
        </p:txBody>
      </p:sp>
      <p:sp>
        <p:nvSpPr>
          <p:cNvPr id="2915" name="Google Shape;2915;p85"/>
          <p:cNvSpPr txBox="1"/>
          <p:nvPr>
            <p:ph idx="5" type="title"/>
          </p:nvPr>
        </p:nvSpPr>
        <p:spPr>
          <a:xfrm>
            <a:off x="6001800" y="2896250"/>
            <a:ext cx="2422200" cy="294000"/>
          </a:xfrm>
          <a:prstGeom prst="rect">
            <a:avLst/>
          </a:prstGeom>
          <a:noFill/>
          <a:ln>
            <a:noFill/>
          </a:ln>
        </p:spPr>
        <p:txBody>
          <a:bodyPr anchorCtr="0" anchor="b" bIns="0" lIns="91425" spcFirstLastPara="1" rIns="91425" wrap="square" tIns="0">
            <a:noAutofit/>
          </a:bodyPr>
          <a:lstStyle/>
          <a:p>
            <a:pPr indent="0" lvl="0" marL="0" rtl="0" algn="ctr">
              <a:lnSpc>
                <a:spcPct val="100000"/>
              </a:lnSpc>
              <a:spcBef>
                <a:spcPts val="0"/>
              </a:spcBef>
              <a:spcAft>
                <a:spcPts val="0"/>
              </a:spcAft>
              <a:buSzPts val="2400"/>
              <a:buNone/>
            </a:pPr>
            <a:r>
              <a:rPr lang="en"/>
              <a:t>SATURN</a:t>
            </a:r>
            <a:endParaRPr/>
          </a:p>
        </p:txBody>
      </p:sp>
      <p:grpSp>
        <p:nvGrpSpPr>
          <p:cNvPr id="2916" name="Google Shape;2916;p85"/>
          <p:cNvGrpSpPr/>
          <p:nvPr/>
        </p:nvGrpSpPr>
        <p:grpSpPr>
          <a:xfrm flipH="1" rot="-9970482">
            <a:off x="7770254" y="670012"/>
            <a:ext cx="1538365" cy="1561424"/>
            <a:chOff x="7374943" y="493061"/>
            <a:chExt cx="1769064" cy="1795580"/>
          </a:xfrm>
        </p:grpSpPr>
        <p:pic>
          <p:nvPicPr>
            <p:cNvPr id="2917" name="Google Shape;2917;p85"/>
            <p:cNvPicPr preferRelativeResize="0"/>
            <p:nvPr/>
          </p:nvPicPr>
          <p:blipFill rotWithShape="1">
            <a:blip r:embed="rId4">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918" name="Google Shape;2918;p85"/>
            <p:cNvGrpSpPr/>
            <p:nvPr/>
          </p:nvGrpSpPr>
          <p:grpSpPr>
            <a:xfrm>
              <a:off x="8164220" y="1199575"/>
              <a:ext cx="615290" cy="284475"/>
              <a:chOff x="1791515" y="444625"/>
              <a:chExt cx="963346" cy="284475"/>
            </a:xfrm>
          </p:grpSpPr>
          <p:sp>
            <p:nvSpPr>
              <p:cNvPr id="2919" name="Google Shape;2919;p85"/>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5"/>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5"/>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22" name="Google Shape;2922;p85"/>
          <p:cNvSpPr/>
          <p:nvPr/>
        </p:nvSpPr>
        <p:spPr>
          <a:xfrm>
            <a:off x="3845938" y="2172357"/>
            <a:ext cx="1452000" cy="1452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85"/>
          <p:cNvSpPr/>
          <p:nvPr/>
        </p:nvSpPr>
        <p:spPr>
          <a:xfrm>
            <a:off x="3845938" y="2171691"/>
            <a:ext cx="1452000" cy="1453500"/>
          </a:xfrm>
          <a:prstGeom prst="arc">
            <a:avLst>
              <a:gd fmla="val 16200000" name="adj1"/>
              <a:gd fmla="val 6432700" name="adj2"/>
            </a:avLst>
          </a:prstGeom>
          <a:noFill/>
          <a:ln cap="flat" cmpd="sng" w="1143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2924" name="Google Shape;2924;p85"/>
          <p:cNvCxnSpPr>
            <a:stCxn id="2912" idx="3"/>
          </p:cNvCxnSpPr>
          <p:nvPr/>
        </p:nvCxnSpPr>
        <p:spPr>
          <a:xfrm>
            <a:off x="3142221" y="2371275"/>
            <a:ext cx="1953000" cy="600"/>
          </a:xfrm>
          <a:prstGeom prst="bentConnector3">
            <a:avLst>
              <a:gd fmla="val 50000" name="adj1"/>
            </a:avLst>
          </a:prstGeom>
          <a:noFill/>
          <a:ln cap="flat" cmpd="sng" w="9525">
            <a:solidFill>
              <a:schemeClr val="dk2"/>
            </a:solidFill>
            <a:prstDash val="solid"/>
            <a:round/>
            <a:headEnd len="sm" w="sm" type="none"/>
            <a:tailEnd len="sm" w="sm" type="none"/>
          </a:ln>
        </p:spPr>
      </p:cxnSp>
      <p:cxnSp>
        <p:nvCxnSpPr>
          <p:cNvPr id="2925" name="Google Shape;2925;p85"/>
          <p:cNvCxnSpPr>
            <a:stCxn id="2913" idx="1"/>
            <a:endCxn id="2907" idx="6"/>
          </p:cNvCxnSpPr>
          <p:nvPr/>
        </p:nvCxnSpPr>
        <p:spPr>
          <a:xfrm flipH="1">
            <a:off x="5544921" y="2371275"/>
            <a:ext cx="456900" cy="527100"/>
          </a:xfrm>
          <a:prstGeom prst="bentConnector3">
            <a:avLst>
              <a:gd fmla="val 50000" name="adj1"/>
            </a:avLst>
          </a:prstGeom>
          <a:noFill/>
          <a:ln cap="flat" cmpd="sng" w="9525">
            <a:solidFill>
              <a:schemeClr val="dk1"/>
            </a:solidFill>
            <a:prstDash val="solid"/>
            <a:round/>
            <a:headEnd len="sm" w="sm" type="none"/>
            <a:tailEnd len="sm" w="sm" type="none"/>
          </a:ln>
        </p:spPr>
      </p:cxnSp>
      <p:pic>
        <p:nvPicPr>
          <p:cNvPr id="2926" name="Google Shape;2926;p85"/>
          <p:cNvPicPr preferRelativeResize="0"/>
          <p:nvPr/>
        </p:nvPicPr>
        <p:blipFill rotWithShape="1">
          <a:blip r:embed="rId5">
            <a:alphaModFix/>
          </a:blip>
          <a:srcRect b="0" l="0" r="0" t="4915"/>
          <a:stretch/>
        </p:blipFill>
        <p:spPr>
          <a:xfrm>
            <a:off x="499313" y="1274475"/>
            <a:ext cx="554338" cy="527100"/>
          </a:xfrm>
          <a:prstGeom prst="rect">
            <a:avLst/>
          </a:prstGeom>
          <a:noFill/>
          <a:ln>
            <a:noFill/>
          </a:ln>
          <a:effectLst>
            <a:outerShdw blurRad="142875" rotWithShape="0" algn="bl" dir="5460000" dist="76200">
              <a:schemeClr val="dk1">
                <a:alpha val="74901"/>
              </a:schemeClr>
            </a:outerShdw>
          </a:effectLst>
        </p:spPr>
      </p:pic>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0" name="Shape 2930"/>
        <p:cNvGrpSpPr/>
        <p:nvPr/>
      </p:nvGrpSpPr>
      <p:grpSpPr>
        <a:xfrm>
          <a:off x="0" y="0"/>
          <a:ext cx="0" cy="0"/>
          <a:chOff x="0" y="0"/>
          <a:chExt cx="0" cy="0"/>
        </a:xfrm>
      </p:grpSpPr>
      <p:sp>
        <p:nvSpPr>
          <p:cNvPr id="2931" name="Google Shape;2931;p86"/>
          <p:cNvSpPr txBox="1"/>
          <p:nvPr>
            <p:ph idx="1" type="subTitle"/>
          </p:nvPr>
        </p:nvSpPr>
        <p:spPr>
          <a:xfrm>
            <a:off x="4761459" y="2344975"/>
            <a:ext cx="3473100" cy="84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You can replace the image on the screen with your own work. Just right-click on it and select “Replace image”</a:t>
            </a:r>
            <a:endParaRPr/>
          </a:p>
        </p:txBody>
      </p:sp>
      <p:sp>
        <p:nvSpPr>
          <p:cNvPr id="2932" name="Google Shape;2932;p86"/>
          <p:cNvSpPr txBox="1"/>
          <p:nvPr>
            <p:ph type="title"/>
          </p:nvPr>
        </p:nvSpPr>
        <p:spPr>
          <a:xfrm>
            <a:off x="4572009" y="1462100"/>
            <a:ext cx="3852000" cy="84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THIS </a:t>
            </a:r>
            <a:r>
              <a:rPr lang="en">
                <a:solidFill>
                  <a:schemeClr val="lt2"/>
                </a:solidFill>
              </a:rPr>
              <a:t>IS AN </a:t>
            </a:r>
            <a:r>
              <a:rPr lang="en"/>
              <a:t>IMPORTANT </a:t>
            </a:r>
            <a:r>
              <a:rPr lang="en">
                <a:solidFill>
                  <a:schemeClr val="lt2"/>
                </a:solidFill>
              </a:rPr>
              <a:t>TOPIC</a:t>
            </a:r>
            <a:endParaRPr>
              <a:solidFill>
                <a:schemeClr val="lt2"/>
              </a:solidFill>
            </a:endParaRPr>
          </a:p>
        </p:txBody>
      </p:sp>
      <p:grpSp>
        <p:nvGrpSpPr>
          <p:cNvPr id="2933" name="Google Shape;2933;p86"/>
          <p:cNvGrpSpPr/>
          <p:nvPr/>
        </p:nvGrpSpPr>
        <p:grpSpPr>
          <a:xfrm>
            <a:off x="720009" y="1541801"/>
            <a:ext cx="3349343" cy="1973724"/>
            <a:chOff x="1217953" y="1704815"/>
            <a:chExt cx="2999859" cy="1767778"/>
          </a:xfrm>
        </p:grpSpPr>
        <p:grpSp>
          <p:nvGrpSpPr>
            <p:cNvPr id="2934" name="Google Shape;2934;p86"/>
            <p:cNvGrpSpPr/>
            <p:nvPr/>
          </p:nvGrpSpPr>
          <p:grpSpPr>
            <a:xfrm rot="-5400000">
              <a:off x="1833993" y="1088775"/>
              <a:ext cx="1767778" cy="2999859"/>
              <a:chOff x="1377969" y="823725"/>
              <a:chExt cx="2272500" cy="3378600"/>
            </a:xfrm>
          </p:grpSpPr>
          <p:sp>
            <p:nvSpPr>
              <p:cNvPr id="2935" name="Google Shape;2935;p86"/>
              <p:cNvSpPr/>
              <p:nvPr/>
            </p:nvSpPr>
            <p:spPr>
              <a:xfrm>
                <a:off x="1377969" y="823725"/>
                <a:ext cx="2272500" cy="3378600"/>
              </a:xfrm>
              <a:prstGeom prst="roundRect">
                <a:avLst>
                  <a:gd fmla="val 8893" name="adj"/>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86"/>
              <p:cNvSpPr/>
              <p:nvPr/>
            </p:nvSpPr>
            <p:spPr>
              <a:xfrm>
                <a:off x="2403029" y="3964307"/>
                <a:ext cx="216352" cy="189716"/>
              </a:xfrm>
              <a:custGeom>
                <a:rect b="b" l="l" r="r" t="t"/>
                <a:pathLst>
                  <a:path extrusionOk="0" h="1246" w="1246">
                    <a:moveTo>
                      <a:pt x="623" y="1"/>
                    </a:moveTo>
                    <a:cubicBezTo>
                      <a:pt x="280" y="1"/>
                      <a:pt x="1" y="279"/>
                      <a:pt x="1" y="623"/>
                    </a:cubicBezTo>
                    <a:cubicBezTo>
                      <a:pt x="1" y="967"/>
                      <a:pt x="280" y="1245"/>
                      <a:pt x="623" y="1245"/>
                    </a:cubicBezTo>
                    <a:cubicBezTo>
                      <a:pt x="967" y="1245"/>
                      <a:pt x="1246" y="967"/>
                      <a:pt x="1246" y="623"/>
                    </a:cubicBezTo>
                    <a:cubicBezTo>
                      <a:pt x="1246" y="279"/>
                      <a:pt x="967" y="1"/>
                      <a:pt x="62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37" name="Google Shape;2937;p86"/>
            <p:cNvSpPr/>
            <p:nvPr/>
          </p:nvSpPr>
          <p:spPr>
            <a:xfrm flipH="1" rot="10800000">
              <a:off x="4019300" y="2517455"/>
              <a:ext cx="147000" cy="142500"/>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938" name="Google Shape;2938;p86"/>
          <p:cNvPicPr preferRelativeResize="0"/>
          <p:nvPr/>
        </p:nvPicPr>
        <p:blipFill rotWithShape="1">
          <a:blip r:embed="rId3">
            <a:alphaModFix/>
          </a:blip>
          <a:srcRect b="0" l="1371" r="1371" t="0"/>
          <a:stretch/>
        </p:blipFill>
        <p:spPr>
          <a:xfrm>
            <a:off x="859306" y="1679722"/>
            <a:ext cx="2935282" cy="1697647"/>
          </a:xfrm>
          <a:prstGeom prst="rect">
            <a:avLst/>
          </a:prstGeom>
          <a:noFill/>
          <a:ln>
            <a:noFill/>
          </a:ln>
        </p:spPr>
      </p:pic>
      <p:pic>
        <p:nvPicPr>
          <p:cNvPr id="2939" name="Google Shape;2939;p86"/>
          <p:cNvPicPr preferRelativeResize="0"/>
          <p:nvPr/>
        </p:nvPicPr>
        <p:blipFill rotWithShape="1">
          <a:blip r:embed="rId4">
            <a:alphaModFix/>
          </a:blip>
          <a:srcRect b="12004" l="12492" r="12342" t="18400"/>
          <a:stretch/>
        </p:blipFill>
        <p:spPr>
          <a:xfrm flipH="1">
            <a:off x="8120094" y="3263800"/>
            <a:ext cx="1587500" cy="1469801"/>
          </a:xfrm>
          <a:prstGeom prst="rect">
            <a:avLst/>
          </a:prstGeom>
          <a:noFill/>
          <a:ln>
            <a:noFill/>
          </a:ln>
        </p:spPr>
      </p:pic>
      <p:grpSp>
        <p:nvGrpSpPr>
          <p:cNvPr id="2940" name="Google Shape;2940;p86"/>
          <p:cNvGrpSpPr/>
          <p:nvPr/>
        </p:nvGrpSpPr>
        <p:grpSpPr>
          <a:xfrm flipH="1">
            <a:off x="4159838" y="4180625"/>
            <a:ext cx="1235670" cy="1050349"/>
            <a:chOff x="7598377" y="3330050"/>
            <a:chExt cx="1235670" cy="1050349"/>
          </a:xfrm>
        </p:grpSpPr>
        <p:pic>
          <p:nvPicPr>
            <p:cNvPr id="2941" name="Google Shape;2941;p86"/>
            <p:cNvPicPr preferRelativeResize="0"/>
            <p:nvPr/>
          </p:nvPicPr>
          <p:blipFill rotWithShape="1">
            <a:blip r:embed="rId5">
              <a:alphaModFix/>
            </a:blip>
            <a:srcRect b="0" l="0" r="0" t="4915"/>
            <a:stretch/>
          </p:blipFill>
          <p:spPr>
            <a:xfrm>
              <a:off x="7716543" y="3330050"/>
              <a:ext cx="1104651" cy="1050349"/>
            </a:xfrm>
            <a:prstGeom prst="rect">
              <a:avLst/>
            </a:prstGeom>
            <a:noFill/>
            <a:ln>
              <a:noFill/>
            </a:ln>
            <a:effectLst>
              <a:outerShdw blurRad="157163" rotWithShape="0" algn="bl" dir="3180000" dist="104775">
                <a:srgbClr val="0E6790">
                  <a:alpha val="61960"/>
                </a:srgbClr>
              </a:outerShdw>
            </a:effectLst>
          </p:spPr>
        </p:pic>
        <p:grpSp>
          <p:nvGrpSpPr>
            <p:cNvPr id="2942" name="Google Shape;2942;p86"/>
            <p:cNvGrpSpPr/>
            <p:nvPr/>
          </p:nvGrpSpPr>
          <p:grpSpPr>
            <a:xfrm>
              <a:off x="7598377" y="3676569"/>
              <a:ext cx="1235670" cy="445305"/>
              <a:chOff x="2011449" y="446025"/>
              <a:chExt cx="785500" cy="283075"/>
            </a:xfrm>
          </p:grpSpPr>
          <p:sp>
            <p:nvSpPr>
              <p:cNvPr id="2943" name="Google Shape;2943;p86"/>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6"/>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6"/>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46" name="Google Shape;2946;p86"/>
          <p:cNvSpPr/>
          <p:nvPr/>
        </p:nvSpPr>
        <p:spPr>
          <a:xfrm>
            <a:off x="4761459" y="14966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86"/>
          <p:cNvSpPr/>
          <p:nvPr/>
        </p:nvSpPr>
        <p:spPr>
          <a:xfrm>
            <a:off x="7807659" y="1496627"/>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948" name="Google Shape;2948;p86"/>
          <p:cNvPicPr preferRelativeResize="0"/>
          <p:nvPr/>
        </p:nvPicPr>
        <p:blipFill rotWithShape="1">
          <a:blip r:embed="rId6">
            <a:alphaModFix/>
          </a:blip>
          <a:srcRect b="8687" l="0" r="0" t="6061"/>
          <a:stretch/>
        </p:blipFill>
        <p:spPr>
          <a:xfrm rot="1658900">
            <a:off x="-476948" y="326972"/>
            <a:ext cx="1435321" cy="1293483"/>
          </a:xfrm>
          <a:prstGeom prst="rect">
            <a:avLst/>
          </a:prstGeom>
          <a:noFill/>
          <a:ln>
            <a:noFill/>
          </a:ln>
          <a:effectLst>
            <a:outerShdw blurRad="142875" rotWithShape="0" algn="bl" dir="5400000" dist="76200">
              <a:srgbClr val="0E6790">
                <a:alpha val="81960"/>
              </a:srgbClr>
            </a:outerShdw>
          </a:effectLst>
        </p:spPr>
      </p:pic>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2" name="Shape 2952"/>
        <p:cNvGrpSpPr/>
        <p:nvPr/>
      </p:nvGrpSpPr>
      <p:grpSpPr>
        <a:xfrm>
          <a:off x="0" y="0"/>
          <a:ext cx="0" cy="0"/>
          <a:chOff x="0" y="0"/>
          <a:chExt cx="0" cy="0"/>
        </a:xfrm>
      </p:grpSpPr>
      <p:sp>
        <p:nvSpPr>
          <p:cNvPr id="2953" name="Google Shape;2953;p87"/>
          <p:cNvSpPr txBox="1"/>
          <p:nvPr>
            <p:ph idx="1" type="subTitle"/>
          </p:nvPr>
        </p:nvSpPr>
        <p:spPr>
          <a:xfrm>
            <a:off x="808500" y="2344975"/>
            <a:ext cx="3761100" cy="84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You can replace the image on the screen with your own work. Just right-click on it and select “Replace image”</a:t>
            </a:r>
            <a:endParaRPr/>
          </a:p>
        </p:txBody>
      </p:sp>
      <p:sp>
        <p:nvSpPr>
          <p:cNvPr id="2954" name="Google Shape;2954;p87"/>
          <p:cNvSpPr txBox="1"/>
          <p:nvPr>
            <p:ph type="title"/>
          </p:nvPr>
        </p:nvSpPr>
        <p:spPr>
          <a:xfrm>
            <a:off x="808500" y="1462100"/>
            <a:ext cx="3763500" cy="84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CHALLENGES </a:t>
            </a:r>
            <a:r>
              <a:rPr lang="en">
                <a:solidFill>
                  <a:schemeClr val="lt2"/>
                </a:solidFill>
              </a:rPr>
              <a:t>YOU </a:t>
            </a:r>
            <a:r>
              <a:rPr lang="en"/>
              <a:t>CAN </a:t>
            </a:r>
            <a:r>
              <a:rPr lang="en">
                <a:solidFill>
                  <a:schemeClr val="lt2"/>
                </a:solidFill>
              </a:rPr>
              <a:t>ACHIEVE </a:t>
            </a:r>
            <a:endParaRPr>
              <a:solidFill>
                <a:schemeClr val="lt2"/>
              </a:solidFill>
            </a:endParaRPr>
          </a:p>
        </p:txBody>
      </p:sp>
      <p:pic>
        <p:nvPicPr>
          <p:cNvPr id="2955" name="Google Shape;2955;p87"/>
          <p:cNvPicPr preferRelativeResize="0"/>
          <p:nvPr/>
        </p:nvPicPr>
        <p:blipFill rotWithShape="1">
          <a:blip r:embed="rId3">
            <a:alphaModFix/>
          </a:blip>
          <a:srcRect b="0" l="37334" r="23951" t="0"/>
          <a:stretch/>
        </p:blipFill>
        <p:spPr>
          <a:xfrm>
            <a:off x="5567533" y="1143720"/>
            <a:ext cx="1765800" cy="3225000"/>
          </a:xfrm>
          <a:prstGeom prst="roundRect">
            <a:avLst>
              <a:gd fmla="val 8063" name="adj"/>
            </a:avLst>
          </a:prstGeom>
          <a:noFill/>
          <a:ln>
            <a:noFill/>
          </a:ln>
        </p:spPr>
      </p:pic>
      <p:grpSp>
        <p:nvGrpSpPr>
          <p:cNvPr id="2956" name="Google Shape;2956;p87"/>
          <p:cNvGrpSpPr/>
          <p:nvPr/>
        </p:nvGrpSpPr>
        <p:grpSpPr>
          <a:xfrm>
            <a:off x="5497052" y="1039361"/>
            <a:ext cx="1908035" cy="3433925"/>
            <a:chOff x="9738554" y="-1743818"/>
            <a:chExt cx="1418508" cy="2552914"/>
          </a:xfrm>
        </p:grpSpPr>
        <p:sp>
          <p:nvSpPr>
            <p:cNvPr id="2957" name="Google Shape;2957;p87"/>
            <p:cNvSpPr/>
            <p:nvPr/>
          </p:nvSpPr>
          <p:spPr>
            <a:xfrm>
              <a:off x="10116757" y="-1696680"/>
              <a:ext cx="662116" cy="157794"/>
            </a:xfrm>
            <a:custGeom>
              <a:rect b="b" l="l" r="r" t="t"/>
              <a:pathLst>
                <a:path extrusionOk="0" h="867" w="3638">
                  <a:moveTo>
                    <a:pt x="1" y="0"/>
                  </a:moveTo>
                  <a:lnTo>
                    <a:pt x="1" y="862"/>
                  </a:lnTo>
                  <a:cubicBezTo>
                    <a:pt x="1" y="865"/>
                    <a:pt x="3" y="867"/>
                    <a:pt x="6" y="867"/>
                  </a:cubicBezTo>
                  <a:lnTo>
                    <a:pt x="3632" y="867"/>
                  </a:lnTo>
                  <a:cubicBezTo>
                    <a:pt x="3635" y="867"/>
                    <a:pt x="3637" y="864"/>
                    <a:pt x="3637" y="862"/>
                  </a:cubicBezTo>
                  <a:lnTo>
                    <a:pt x="3637"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28E6C"/>
                </a:solidFill>
                <a:latin typeface="Arial"/>
                <a:ea typeface="Arial"/>
                <a:cs typeface="Arial"/>
                <a:sym typeface="Arial"/>
              </a:endParaRPr>
            </a:p>
          </p:txBody>
        </p:sp>
        <p:sp>
          <p:nvSpPr>
            <p:cNvPr id="2958" name="Google Shape;2958;p87"/>
            <p:cNvSpPr/>
            <p:nvPr/>
          </p:nvSpPr>
          <p:spPr>
            <a:xfrm>
              <a:off x="9738554" y="-1743818"/>
              <a:ext cx="1418508" cy="2552914"/>
            </a:xfrm>
            <a:custGeom>
              <a:rect b="b" l="l" r="r" t="t"/>
              <a:pathLst>
                <a:path extrusionOk="0" h="14027" w="7794">
                  <a:moveTo>
                    <a:pt x="6610" y="519"/>
                  </a:moveTo>
                  <a:cubicBezTo>
                    <a:pt x="6976" y="519"/>
                    <a:pt x="7273" y="817"/>
                    <a:pt x="7273" y="1183"/>
                  </a:cubicBezTo>
                  <a:lnTo>
                    <a:pt x="7273" y="12843"/>
                  </a:lnTo>
                  <a:cubicBezTo>
                    <a:pt x="7273" y="13209"/>
                    <a:pt x="6976" y="13506"/>
                    <a:pt x="6610" y="13506"/>
                  </a:cubicBezTo>
                  <a:lnTo>
                    <a:pt x="1184" y="13506"/>
                  </a:lnTo>
                  <a:cubicBezTo>
                    <a:pt x="818" y="13506"/>
                    <a:pt x="520" y="13209"/>
                    <a:pt x="520" y="12843"/>
                  </a:cubicBezTo>
                  <a:lnTo>
                    <a:pt x="520" y="1183"/>
                  </a:lnTo>
                  <a:cubicBezTo>
                    <a:pt x="520" y="817"/>
                    <a:pt x="818" y="519"/>
                    <a:pt x="1184" y="519"/>
                  </a:cubicBezTo>
                  <a:close/>
                  <a:moveTo>
                    <a:pt x="1184" y="0"/>
                  </a:moveTo>
                  <a:cubicBezTo>
                    <a:pt x="532" y="0"/>
                    <a:pt x="1" y="530"/>
                    <a:pt x="1" y="1183"/>
                  </a:cubicBezTo>
                  <a:lnTo>
                    <a:pt x="1" y="12843"/>
                  </a:lnTo>
                  <a:cubicBezTo>
                    <a:pt x="1" y="13495"/>
                    <a:pt x="532" y="14026"/>
                    <a:pt x="1184" y="14026"/>
                  </a:cubicBezTo>
                  <a:lnTo>
                    <a:pt x="6610" y="14026"/>
                  </a:lnTo>
                  <a:cubicBezTo>
                    <a:pt x="7262" y="14026"/>
                    <a:pt x="7793" y="13495"/>
                    <a:pt x="7793" y="12843"/>
                  </a:cubicBezTo>
                  <a:lnTo>
                    <a:pt x="7793" y="1183"/>
                  </a:lnTo>
                  <a:cubicBezTo>
                    <a:pt x="7793" y="530"/>
                    <a:pt x="7262" y="0"/>
                    <a:pt x="66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28E6C"/>
                </a:solidFill>
                <a:latin typeface="Arial"/>
                <a:ea typeface="Arial"/>
                <a:cs typeface="Arial"/>
                <a:sym typeface="Arial"/>
              </a:endParaRPr>
            </a:p>
          </p:txBody>
        </p:sp>
      </p:grpSp>
      <p:grpSp>
        <p:nvGrpSpPr>
          <p:cNvPr id="2959" name="Google Shape;2959;p87"/>
          <p:cNvGrpSpPr/>
          <p:nvPr/>
        </p:nvGrpSpPr>
        <p:grpSpPr>
          <a:xfrm flipH="1" rot="-10660379">
            <a:off x="7213933" y="3089214"/>
            <a:ext cx="1768930" cy="1795444"/>
            <a:chOff x="7374943" y="493061"/>
            <a:chExt cx="1769064" cy="1795580"/>
          </a:xfrm>
        </p:grpSpPr>
        <p:pic>
          <p:nvPicPr>
            <p:cNvPr id="2960" name="Google Shape;2960;p87"/>
            <p:cNvPicPr preferRelativeResize="0"/>
            <p:nvPr/>
          </p:nvPicPr>
          <p:blipFill rotWithShape="1">
            <a:blip r:embed="rId4">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961" name="Google Shape;2961;p87"/>
            <p:cNvGrpSpPr/>
            <p:nvPr/>
          </p:nvGrpSpPr>
          <p:grpSpPr>
            <a:xfrm>
              <a:off x="8164220" y="1199575"/>
              <a:ext cx="615290" cy="284475"/>
              <a:chOff x="1791515" y="444625"/>
              <a:chExt cx="963346" cy="284475"/>
            </a:xfrm>
          </p:grpSpPr>
          <p:sp>
            <p:nvSpPr>
              <p:cNvPr id="2962" name="Google Shape;2962;p87"/>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87"/>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87"/>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2965" name="Google Shape;2965;p87"/>
          <p:cNvPicPr preferRelativeResize="0"/>
          <p:nvPr/>
        </p:nvPicPr>
        <p:blipFill rotWithShape="1">
          <a:blip r:embed="rId5">
            <a:alphaModFix/>
          </a:blip>
          <a:srcRect b="12004" l="12492" r="12342" t="18400"/>
          <a:stretch/>
        </p:blipFill>
        <p:spPr>
          <a:xfrm>
            <a:off x="-503425" y="679258"/>
            <a:ext cx="1452025" cy="1344366"/>
          </a:xfrm>
          <a:prstGeom prst="rect">
            <a:avLst/>
          </a:prstGeom>
          <a:noFill/>
          <a:ln>
            <a:noFill/>
          </a:ln>
        </p:spPr>
      </p:pic>
      <p:sp>
        <p:nvSpPr>
          <p:cNvPr id="2966" name="Google Shape;2966;p87"/>
          <p:cNvSpPr/>
          <p:nvPr/>
        </p:nvSpPr>
        <p:spPr>
          <a:xfrm>
            <a:off x="506559" y="162402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87"/>
          <p:cNvSpPr/>
          <p:nvPr/>
        </p:nvSpPr>
        <p:spPr>
          <a:xfrm>
            <a:off x="4595284" y="162402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1" name="Shape 2971"/>
        <p:cNvGrpSpPr/>
        <p:nvPr/>
      </p:nvGrpSpPr>
      <p:grpSpPr>
        <a:xfrm>
          <a:off x="0" y="0"/>
          <a:ext cx="0" cy="0"/>
          <a:chOff x="0" y="0"/>
          <a:chExt cx="0" cy="0"/>
        </a:xfrm>
      </p:grpSpPr>
      <p:sp>
        <p:nvSpPr>
          <p:cNvPr id="2972" name="Google Shape;2972;p88"/>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STEPS OF </a:t>
            </a:r>
            <a:r>
              <a:rPr lang="en">
                <a:solidFill>
                  <a:schemeClr val="lt2"/>
                </a:solidFill>
              </a:rPr>
              <a:t>PROGRAMMING</a:t>
            </a:r>
            <a:endParaRPr>
              <a:solidFill>
                <a:schemeClr val="lt2"/>
              </a:solidFill>
            </a:endParaRPr>
          </a:p>
        </p:txBody>
      </p:sp>
      <p:grpSp>
        <p:nvGrpSpPr>
          <p:cNvPr id="2973" name="Google Shape;2973;p88"/>
          <p:cNvGrpSpPr/>
          <p:nvPr/>
        </p:nvGrpSpPr>
        <p:grpSpPr>
          <a:xfrm>
            <a:off x="994392" y="1156567"/>
            <a:ext cx="4719444" cy="3137779"/>
            <a:chOff x="1734600" y="1254828"/>
            <a:chExt cx="4569562" cy="2664102"/>
          </a:xfrm>
        </p:grpSpPr>
        <p:cxnSp>
          <p:nvCxnSpPr>
            <p:cNvPr id="2974" name="Google Shape;2974;p88"/>
            <p:cNvCxnSpPr/>
            <p:nvPr/>
          </p:nvCxnSpPr>
          <p:spPr>
            <a:xfrm flipH="1" rot="10800000">
              <a:off x="1734600" y="3252330"/>
              <a:ext cx="1755000" cy="666600"/>
            </a:xfrm>
            <a:prstGeom prst="bentConnector3">
              <a:avLst>
                <a:gd fmla="val 89250" name="adj1"/>
              </a:avLst>
            </a:prstGeom>
            <a:noFill/>
            <a:ln cap="flat" cmpd="sng" w="9525">
              <a:solidFill>
                <a:schemeClr val="dk2"/>
              </a:solidFill>
              <a:prstDash val="solid"/>
              <a:round/>
              <a:headEnd len="sm" w="sm" type="none"/>
              <a:tailEnd len="sm" w="sm" type="none"/>
            </a:ln>
          </p:spPr>
        </p:cxnSp>
        <p:cxnSp>
          <p:nvCxnSpPr>
            <p:cNvPr id="2975" name="Google Shape;2975;p88"/>
            <p:cNvCxnSpPr/>
            <p:nvPr/>
          </p:nvCxnSpPr>
          <p:spPr>
            <a:xfrm flipH="1" rot="10800000">
              <a:off x="2753893" y="2585393"/>
              <a:ext cx="1755000" cy="666600"/>
            </a:xfrm>
            <a:prstGeom prst="bentConnector3">
              <a:avLst>
                <a:gd fmla="val 87405" name="adj1"/>
              </a:avLst>
            </a:prstGeom>
            <a:noFill/>
            <a:ln cap="flat" cmpd="sng" w="9525">
              <a:solidFill>
                <a:schemeClr val="dk2"/>
              </a:solidFill>
              <a:prstDash val="solid"/>
              <a:round/>
              <a:headEnd len="sm" w="sm" type="none"/>
              <a:tailEnd len="sm" w="sm" type="none"/>
            </a:ln>
          </p:spPr>
        </p:cxnSp>
        <p:cxnSp>
          <p:nvCxnSpPr>
            <p:cNvPr id="2976" name="Google Shape;2976;p88"/>
            <p:cNvCxnSpPr/>
            <p:nvPr/>
          </p:nvCxnSpPr>
          <p:spPr>
            <a:xfrm flipH="1" rot="10800000">
              <a:off x="3638187" y="1921459"/>
              <a:ext cx="1755000" cy="666600"/>
            </a:xfrm>
            <a:prstGeom prst="bentConnector3">
              <a:avLst>
                <a:gd fmla="val 85805" name="adj1"/>
              </a:avLst>
            </a:prstGeom>
            <a:noFill/>
            <a:ln cap="flat" cmpd="sng" w="9525">
              <a:solidFill>
                <a:schemeClr val="dk2"/>
              </a:solidFill>
              <a:prstDash val="solid"/>
              <a:round/>
              <a:headEnd len="sm" w="sm" type="none"/>
              <a:tailEnd len="sm" w="sm" type="none"/>
            </a:ln>
          </p:spPr>
        </p:cxnSp>
        <p:cxnSp>
          <p:nvCxnSpPr>
            <p:cNvPr id="2977" name="Google Shape;2977;p88"/>
            <p:cNvCxnSpPr/>
            <p:nvPr/>
          </p:nvCxnSpPr>
          <p:spPr>
            <a:xfrm flipH="1" rot="10800000">
              <a:off x="4549162" y="1254828"/>
              <a:ext cx="1755000" cy="666600"/>
            </a:xfrm>
            <a:prstGeom prst="bentConnector3">
              <a:avLst>
                <a:gd fmla="val 84156" name="adj1"/>
              </a:avLst>
            </a:prstGeom>
            <a:noFill/>
            <a:ln cap="flat" cmpd="sng" w="9525">
              <a:solidFill>
                <a:schemeClr val="dk2"/>
              </a:solidFill>
              <a:prstDash val="solid"/>
              <a:round/>
              <a:headEnd len="sm" w="sm" type="none"/>
              <a:tailEnd len="sm" w="sm" type="none"/>
            </a:ln>
          </p:spPr>
        </p:cxnSp>
      </p:grpSp>
      <p:sp>
        <p:nvSpPr>
          <p:cNvPr id="2978" name="Google Shape;2978;p88"/>
          <p:cNvSpPr txBox="1"/>
          <p:nvPr>
            <p:ph idx="4294967295" type="title"/>
          </p:nvPr>
        </p:nvSpPr>
        <p:spPr>
          <a:xfrm>
            <a:off x="2264375" y="3693656"/>
            <a:ext cx="3218700" cy="411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2100"/>
              <a:t>PLANNING</a:t>
            </a:r>
            <a:endParaRPr sz="2100"/>
          </a:p>
        </p:txBody>
      </p:sp>
      <p:sp>
        <p:nvSpPr>
          <p:cNvPr id="2979" name="Google Shape;2979;p88"/>
          <p:cNvSpPr txBox="1"/>
          <p:nvPr>
            <p:ph idx="4294967295" type="title"/>
          </p:nvPr>
        </p:nvSpPr>
        <p:spPr>
          <a:xfrm>
            <a:off x="3249462" y="2879087"/>
            <a:ext cx="3218700" cy="411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2100"/>
              <a:t>CODING</a:t>
            </a:r>
            <a:endParaRPr sz="2100"/>
          </a:p>
        </p:txBody>
      </p:sp>
      <p:sp>
        <p:nvSpPr>
          <p:cNvPr id="2980" name="Google Shape;2980;p88"/>
          <p:cNvSpPr txBox="1"/>
          <p:nvPr>
            <p:ph idx="4294967295" type="title"/>
          </p:nvPr>
        </p:nvSpPr>
        <p:spPr>
          <a:xfrm>
            <a:off x="4234549" y="2064519"/>
            <a:ext cx="3218700" cy="411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2100"/>
              <a:t>TESTING</a:t>
            </a:r>
            <a:endParaRPr sz="2100"/>
          </a:p>
        </p:txBody>
      </p:sp>
      <p:sp>
        <p:nvSpPr>
          <p:cNvPr id="2981" name="Google Shape;2981;p88"/>
          <p:cNvSpPr txBox="1"/>
          <p:nvPr>
            <p:ph idx="4294967295" type="title"/>
          </p:nvPr>
        </p:nvSpPr>
        <p:spPr>
          <a:xfrm>
            <a:off x="5219637" y="1249950"/>
            <a:ext cx="3218700" cy="411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2100"/>
              <a:t>DOCUMENTING</a:t>
            </a:r>
            <a:endParaRPr sz="2100"/>
          </a:p>
        </p:txBody>
      </p:sp>
      <p:pic>
        <p:nvPicPr>
          <p:cNvPr id="2982" name="Google Shape;2982;p88"/>
          <p:cNvPicPr preferRelativeResize="0"/>
          <p:nvPr/>
        </p:nvPicPr>
        <p:blipFill rotWithShape="1">
          <a:blip r:embed="rId3">
            <a:alphaModFix/>
          </a:blip>
          <a:srcRect b="12004" l="12492" r="12342" t="18400"/>
          <a:stretch/>
        </p:blipFill>
        <p:spPr>
          <a:xfrm flipH="1">
            <a:off x="8255570" y="3274570"/>
            <a:ext cx="1452025" cy="1344366"/>
          </a:xfrm>
          <a:prstGeom prst="rect">
            <a:avLst/>
          </a:prstGeom>
          <a:noFill/>
          <a:ln>
            <a:noFill/>
          </a:ln>
        </p:spPr>
      </p:pic>
      <p:grpSp>
        <p:nvGrpSpPr>
          <p:cNvPr id="2983" name="Google Shape;2983;p88"/>
          <p:cNvGrpSpPr/>
          <p:nvPr/>
        </p:nvGrpSpPr>
        <p:grpSpPr>
          <a:xfrm rot="-1669547">
            <a:off x="826230" y="1185340"/>
            <a:ext cx="1769122" cy="1795639"/>
            <a:chOff x="7374943" y="493061"/>
            <a:chExt cx="1769064" cy="1795580"/>
          </a:xfrm>
        </p:grpSpPr>
        <p:pic>
          <p:nvPicPr>
            <p:cNvPr id="2984" name="Google Shape;2984;p88"/>
            <p:cNvPicPr preferRelativeResize="0"/>
            <p:nvPr/>
          </p:nvPicPr>
          <p:blipFill rotWithShape="1">
            <a:blip r:embed="rId4">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2985" name="Google Shape;2985;p88"/>
            <p:cNvGrpSpPr/>
            <p:nvPr/>
          </p:nvGrpSpPr>
          <p:grpSpPr>
            <a:xfrm>
              <a:off x="8164220" y="1199575"/>
              <a:ext cx="615290" cy="284475"/>
              <a:chOff x="1791515" y="444625"/>
              <a:chExt cx="963346" cy="284475"/>
            </a:xfrm>
          </p:grpSpPr>
          <p:sp>
            <p:nvSpPr>
              <p:cNvPr id="2986" name="Google Shape;2986;p88"/>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8"/>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8"/>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89" name="Google Shape;2989;p88"/>
          <p:cNvSpPr/>
          <p:nvPr/>
        </p:nvSpPr>
        <p:spPr>
          <a:xfrm>
            <a:off x="2735388" y="2857004"/>
            <a:ext cx="441000" cy="502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88"/>
          <p:cNvSpPr/>
          <p:nvPr/>
        </p:nvSpPr>
        <p:spPr>
          <a:xfrm>
            <a:off x="3644500" y="2083246"/>
            <a:ext cx="441000" cy="502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88"/>
          <p:cNvSpPr/>
          <p:nvPr/>
        </p:nvSpPr>
        <p:spPr>
          <a:xfrm>
            <a:off x="4586933" y="1311734"/>
            <a:ext cx="441000" cy="502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88"/>
          <p:cNvSpPr/>
          <p:nvPr/>
        </p:nvSpPr>
        <p:spPr>
          <a:xfrm>
            <a:off x="1679968" y="3712476"/>
            <a:ext cx="441000" cy="5028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88"/>
          <p:cNvSpPr txBox="1"/>
          <p:nvPr/>
        </p:nvSpPr>
        <p:spPr>
          <a:xfrm>
            <a:off x="2264375" y="4096900"/>
            <a:ext cx="3218400" cy="308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Saturn was named after a Roman god</a:t>
            </a:r>
            <a:endParaRPr b="0" i="0" sz="1400" u="none" cap="none" strike="noStrike">
              <a:solidFill>
                <a:schemeClr val="dk1"/>
              </a:solidFill>
              <a:latin typeface="Arimo"/>
              <a:ea typeface="Arimo"/>
              <a:cs typeface="Arimo"/>
              <a:sym typeface="Arimo"/>
            </a:endParaRPr>
          </a:p>
        </p:txBody>
      </p:sp>
      <p:sp>
        <p:nvSpPr>
          <p:cNvPr id="2994" name="Google Shape;2994;p88"/>
          <p:cNvSpPr txBox="1"/>
          <p:nvPr/>
        </p:nvSpPr>
        <p:spPr>
          <a:xfrm>
            <a:off x="3249462" y="3281392"/>
            <a:ext cx="3218400" cy="308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Despite being red, Mars is very cold</a:t>
            </a:r>
            <a:endParaRPr b="0" i="0" sz="1400" u="none" cap="none" strike="noStrike">
              <a:solidFill>
                <a:schemeClr val="dk1"/>
              </a:solidFill>
              <a:latin typeface="Arimo"/>
              <a:ea typeface="Arimo"/>
              <a:cs typeface="Arimo"/>
              <a:sym typeface="Arimo"/>
            </a:endParaRPr>
          </a:p>
        </p:txBody>
      </p:sp>
      <p:sp>
        <p:nvSpPr>
          <p:cNvPr id="2995" name="Google Shape;2995;p88"/>
          <p:cNvSpPr txBox="1"/>
          <p:nvPr/>
        </p:nvSpPr>
        <p:spPr>
          <a:xfrm>
            <a:off x="4234549" y="2465883"/>
            <a:ext cx="3218400" cy="308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Jupiter doesn’t have a solid surface</a:t>
            </a:r>
            <a:endParaRPr b="0" i="0" sz="1400" u="none" cap="none" strike="noStrike">
              <a:solidFill>
                <a:schemeClr val="dk1"/>
              </a:solidFill>
              <a:latin typeface="Arimo"/>
              <a:ea typeface="Arimo"/>
              <a:cs typeface="Arimo"/>
              <a:sym typeface="Arimo"/>
            </a:endParaRPr>
          </a:p>
        </p:txBody>
      </p:sp>
      <p:sp>
        <p:nvSpPr>
          <p:cNvPr id="2996" name="Google Shape;2996;p88"/>
          <p:cNvSpPr txBox="1"/>
          <p:nvPr/>
        </p:nvSpPr>
        <p:spPr>
          <a:xfrm>
            <a:off x="5219637" y="1650375"/>
            <a:ext cx="3218400" cy="308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Neptune is very far away from the Sun</a:t>
            </a:r>
            <a:endParaRPr b="0" i="0" sz="1400" u="none" cap="none" strike="noStrike">
              <a:solidFill>
                <a:schemeClr val="dk1"/>
              </a:solidFill>
              <a:latin typeface="Arimo"/>
              <a:ea typeface="Arimo"/>
              <a:cs typeface="Arimo"/>
              <a:sym typeface="Arimo"/>
            </a:endParaRPr>
          </a:p>
        </p:txBody>
      </p:sp>
      <p:pic>
        <p:nvPicPr>
          <p:cNvPr id="2997" name="Google Shape;2997;p88"/>
          <p:cNvPicPr preferRelativeResize="0"/>
          <p:nvPr/>
        </p:nvPicPr>
        <p:blipFill rotWithShape="1">
          <a:blip r:embed="rId5">
            <a:alphaModFix/>
          </a:blip>
          <a:srcRect b="0" l="0" r="0" t="4915"/>
          <a:stretch/>
        </p:blipFill>
        <p:spPr>
          <a:xfrm>
            <a:off x="7015478" y="3880150"/>
            <a:ext cx="667273" cy="634500"/>
          </a:xfrm>
          <a:prstGeom prst="rect">
            <a:avLst/>
          </a:prstGeom>
          <a:noFill/>
          <a:ln>
            <a:noFill/>
          </a:ln>
          <a:effectLst>
            <a:outerShdw blurRad="142875" rotWithShape="0" algn="bl" dir="5460000" dist="76200">
              <a:schemeClr val="dk1">
                <a:alpha val="74901"/>
              </a:schemeClr>
            </a:outerShdw>
          </a:effectLst>
        </p:spPr>
      </p:pic>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1" name="Shape 3001"/>
        <p:cNvGrpSpPr/>
        <p:nvPr/>
      </p:nvGrpSpPr>
      <p:grpSpPr>
        <a:xfrm>
          <a:off x="0" y="0"/>
          <a:ext cx="0" cy="0"/>
          <a:chOff x="0" y="0"/>
          <a:chExt cx="0" cy="0"/>
        </a:xfrm>
      </p:grpSpPr>
      <p:sp>
        <p:nvSpPr>
          <p:cNvPr id="3002" name="Google Shape;3002;p89"/>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YOU CAN </a:t>
            </a:r>
            <a:r>
              <a:rPr lang="en">
                <a:solidFill>
                  <a:schemeClr val="lt2"/>
                </a:solidFill>
              </a:rPr>
              <a:t>USE A MAP</a:t>
            </a:r>
            <a:endParaRPr>
              <a:solidFill>
                <a:schemeClr val="lt2"/>
              </a:solidFill>
            </a:endParaRPr>
          </a:p>
        </p:txBody>
      </p:sp>
      <p:sp>
        <p:nvSpPr>
          <p:cNvPr id="3003" name="Google Shape;3003;p89"/>
          <p:cNvSpPr txBox="1"/>
          <p:nvPr/>
        </p:nvSpPr>
        <p:spPr>
          <a:xfrm>
            <a:off x="6409475" y="3680650"/>
            <a:ext cx="20145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AFRICA</a:t>
            </a:r>
            <a:endParaRPr b="1" i="0" sz="2000" u="none" cap="none" strike="noStrike">
              <a:solidFill>
                <a:schemeClr val="dk2"/>
              </a:solidFill>
              <a:latin typeface="Zen Dots"/>
              <a:ea typeface="Zen Dots"/>
              <a:cs typeface="Zen Dots"/>
              <a:sym typeface="Zen Dots"/>
            </a:endParaRPr>
          </a:p>
        </p:txBody>
      </p:sp>
      <p:sp>
        <p:nvSpPr>
          <p:cNvPr id="3004" name="Google Shape;3004;p89"/>
          <p:cNvSpPr txBox="1"/>
          <p:nvPr/>
        </p:nvSpPr>
        <p:spPr>
          <a:xfrm>
            <a:off x="6409492" y="3980400"/>
            <a:ext cx="20145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Pluto is now seen as a dwarf planet</a:t>
            </a:r>
            <a:endParaRPr b="0" i="0" sz="1400" u="none" cap="none" strike="noStrike">
              <a:solidFill>
                <a:schemeClr val="dk1"/>
              </a:solidFill>
              <a:latin typeface="Arimo"/>
              <a:ea typeface="Arimo"/>
              <a:cs typeface="Arimo"/>
              <a:sym typeface="Arimo"/>
            </a:endParaRPr>
          </a:p>
        </p:txBody>
      </p:sp>
      <p:sp>
        <p:nvSpPr>
          <p:cNvPr id="3005" name="Google Shape;3005;p89"/>
          <p:cNvSpPr txBox="1"/>
          <p:nvPr/>
        </p:nvSpPr>
        <p:spPr>
          <a:xfrm>
            <a:off x="6409475" y="1371650"/>
            <a:ext cx="20145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AMERICAS</a:t>
            </a:r>
            <a:endParaRPr b="1" i="0" sz="2000" u="none" cap="none" strike="noStrike">
              <a:solidFill>
                <a:schemeClr val="dk2"/>
              </a:solidFill>
              <a:latin typeface="Zen Dots"/>
              <a:ea typeface="Zen Dots"/>
              <a:cs typeface="Zen Dots"/>
              <a:sym typeface="Zen Dots"/>
            </a:endParaRPr>
          </a:p>
        </p:txBody>
      </p:sp>
      <p:sp>
        <p:nvSpPr>
          <p:cNvPr id="3006" name="Google Shape;3006;p89"/>
          <p:cNvSpPr txBox="1"/>
          <p:nvPr/>
        </p:nvSpPr>
        <p:spPr>
          <a:xfrm>
            <a:off x="6409492" y="1671400"/>
            <a:ext cx="20145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The Sun is the closest star to Earth</a:t>
            </a:r>
            <a:endParaRPr b="0" i="0" sz="1400" u="none" cap="none" strike="noStrike">
              <a:solidFill>
                <a:schemeClr val="dk1"/>
              </a:solidFill>
              <a:latin typeface="Arimo"/>
              <a:ea typeface="Arimo"/>
              <a:cs typeface="Arimo"/>
              <a:sym typeface="Arimo"/>
            </a:endParaRPr>
          </a:p>
        </p:txBody>
      </p:sp>
      <p:sp>
        <p:nvSpPr>
          <p:cNvPr id="3007" name="Google Shape;3007;p89"/>
          <p:cNvSpPr txBox="1"/>
          <p:nvPr/>
        </p:nvSpPr>
        <p:spPr>
          <a:xfrm>
            <a:off x="6409475" y="2526150"/>
            <a:ext cx="20145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ASIA</a:t>
            </a:r>
            <a:endParaRPr b="1" i="0" sz="2000" u="none" cap="none" strike="noStrike">
              <a:solidFill>
                <a:schemeClr val="dk2"/>
              </a:solidFill>
              <a:latin typeface="Zen Dots"/>
              <a:ea typeface="Zen Dots"/>
              <a:cs typeface="Zen Dots"/>
              <a:sym typeface="Zen Dots"/>
            </a:endParaRPr>
          </a:p>
        </p:txBody>
      </p:sp>
      <p:sp>
        <p:nvSpPr>
          <p:cNvPr id="3008" name="Google Shape;3008;p89"/>
          <p:cNvSpPr txBox="1"/>
          <p:nvPr/>
        </p:nvSpPr>
        <p:spPr>
          <a:xfrm>
            <a:off x="6409492" y="2825900"/>
            <a:ext cx="20145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The Moon is Earth’s only natural satellite</a:t>
            </a:r>
            <a:endParaRPr b="0" i="0" sz="1400" u="none" cap="none" strike="noStrike">
              <a:solidFill>
                <a:schemeClr val="dk1"/>
              </a:solidFill>
              <a:latin typeface="Arimo"/>
              <a:ea typeface="Arimo"/>
              <a:cs typeface="Arimo"/>
              <a:sym typeface="Arimo"/>
            </a:endParaRPr>
          </a:p>
        </p:txBody>
      </p:sp>
      <p:grpSp>
        <p:nvGrpSpPr>
          <p:cNvPr id="3009" name="Google Shape;3009;p89"/>
          <p:cNvGrpSpPr/>
          <p:nvPr/>
        </p:nvGrpSpPr>
        <p:grpSpPr>
          <a:xfrm>
            <a:off x="716075" y="1453923"/>
            <a:ext cx="4659229" cy="2482141"/>
            <a:chOff x="233350" y="949250"/>
            <a:chExt cx="7137300" cy="3802300"/>
          </a:xfrm>
        </p:grpSpPr>
        <p:sp>
          <p:nvSpPr>
            <p:cNvPr id="3010" name="Google Shape;3010;p8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8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8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8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8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8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8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8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8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8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8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8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8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8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8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8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8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8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8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8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8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8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8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8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8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8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8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8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8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8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8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8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8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8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8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8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8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8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8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8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8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8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8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8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8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8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8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8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8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8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8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3061" name="Google Shape;3061;p89"/>
          <p:cNvPicPr preferRelativeResize="0"/>
          <p:nvPr/>
        </p:nvPicPr>
        <p:blipFill rotWithShape="1">
          <a:blip r:embed="rId3">
            <a:alphaModFix/>
          </a:blip>
          <a:srcRect b="0" l="0" r="0" t="0"/>
          <a:stretch/>
        </p:blipFill>
        <p:spPr>
          <a:xfrm>
            <a:off x="3591288" y="3855175"/>
            <a:ext cx="634500" cy="634500"/>
          </a:xfrm>
          <a:prstGeom prst="rect">
            <a:avLst/>
          </a:prstGeom>
          <a:noFill/>
          <a:ln>
            <a:noFill/>
          </a:ln>
        </p:spPr>
      </p:pic>
      <p:pic>
        <p:nvPicPr>
          <p:cNvPr id="3062" name="Google Shape;3062;p89"/>
          <p:cNvPicPr preferRelativeResize="0"/>
          <p:nvPr/>
        </p:nvPicPr>
        <p:blipFill rotWithShape="1">
          <a:blip r:embed="rId4">
            <a:alphaModFix/>
          </a:blip>
          <a:srcRect b="12004" l="12492" r="12342" t="18400"/>
          <a:stretch/>
        </p:blipFill>
        <p:spPr>
          <a:xfrm>
            <a:off x="-356700" y="3294874"/>
            <a:ext cx="1004049" cy="929601"/>
          </a:xfrm>
          <a:prstGeom prst="rect">
            <a:avLst/>
          </a:prstGeom>
          <a:noFill/>
          <a:ln>
            <a:noFill/>
          </a:ln>
        </p:spPr>
      </p:pic>
      <p:sp>
        <p:nvSpPr>
          <p:cNvPr id="3063" name="Google Shape;3063;p89"/>
          <p:cNvSpPr/>
          <p:nvPr/>
        </p:nvSpPr>
        <p:spPr>
          <a:xfrm>
            <a:off x="6043775" y="1365712"/>
            <a:ext cx="365700" cy="365700"/>
          </a:xfrm>
          <a:prstGeom prst="star4">
            <a:avLst>
              <a:gd fmla="val 12500" name="adj"/>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89"/>
          <p:cNvSpPr/>
          <p:nvPr/>
        </p:nvSpPr>
        <p:spPr>
          <a:xfrm>
            <a:off x="6043775" y="2512162"/>
            <a:ext cx="365700" cy="365700"/>
          </a:xfrm>
          <a:prstGeom prst="star4">
            <a:avLst>
              <a:gd fmla="val 125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89"/>
          <p:cNvSpPr/>
          <p:nvPr/>
        </p:nvSpPr>
        <p:spPr>
          <a:xfrm>
            <a:off x="6043775" y="3658612"/>
            <a:ext cx="365700" cy="3657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89"/>
          <p:cNvSpPr/>
          <p:nvPr/>
        </p:nvSpPr>
        <p:spPr>
          <a:xfrm>
            <a:off x="2625813" y="2421902"/>
            <a:ext cx="299700" cy="299700"/>
          </a:xfrm>
          <a:prstGeom prst="star4">
            <a:avLst>
              <a:gd fmla="val 12500" name="adj"/>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89"/>
          <p:cNvSpPr/>
          <p:nvPr/>
        </p:nvSpPr>
        <p:spPr>
          <a:xfrm>
            <a:off x="4225788" y="1833102"/>
            <a:ext cx="299700" cy="299700"/>
          </a:xfrm>
          <a:prstGeom prst="star4">
            <a:avLst>
              <a:gd fmla="val 12500" name="adj"/>
            </a:avLst>
          </a:prstGeom>
          <a:solidFill>
            <a:schemeClr val="lt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89"/>
          <p:cNvSpPr/>
          <p:nvPr/>
        </p:nvSpPr>
        <p:spPr>
          <a:xfrm>
            <a:off x="1102625" y="1994802"/>
            <a:ext cx="299700" cy="299700"/>
          </a:xfrm>
          <a:prstGeom prst="star4">
            <a:avLst>
              <a:gd fmla="val 12500" name="adj"/>
            </a:avLst>
          </a:pr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72" name="Shape 3072"/>
        <p:cNvGrpSpPr/>
        <p:nvPr/>
      </p:nvGrpSpPr>
      <p:grpSpPr>
        <a:xfrm>
          <a:off x="0" y="0"/>
          <a:ext cx="0" cy="0"/>
          <a:chOff x="0" y="0"/>
          <a:chExt cx="0" cy="0"/>
        </a:xfrm>
      </p:grpSpPr>
      <p:sp>
        <p:nvSpPr>
          <p:cNvPr id="3073" name="Google Shape;3073;p90"/>
          <p:cNvSpPr txBox="1"/>
          <p:nvPr>
            <p:ph idx="1" type="subTitle"/>
          </p:nvPr>
        </p:nvSpPr>
        <p:spPr>
          <a:xfrm rot="237">
            <a:off x="4026487" y="3361963"/>
            <a:ext cx="4360200" cy="4581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t>You can enter a subtitle here if you need it</a:t>
            </a:r>
            <a:endParaRPr/>
          </a:p>
        </p:txBody>
      </p:sp>
      <p:sp>
        <p:nvSpPr>
          <p:cNvPr id="3074" name="Google Shape;3074;p90"/>
          <p:cNvSpPr txBox="1"/>
          <p:nvPr>
            <p:ph idx="2" type="title"/>
          </p:nvPr>
        </p:nvSpPr>
        <p:spPr>
          <a:xfrm>
            <a:off x="4026488" y="2520000"/>
            <a:ext cx="4360200" cy="8418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CODING</a:t>
            </a:r>
            <a:endParaRPr/>
          </a:p>
        </p:txBody>
      </p:sp>
      <p:sp>
        <p:nvSpPr>
          <p:cNvPr id="3075" name="Google Shape;3075;p90"/>
          <p:cNvSpPr/>
          <p:nvPr/>
        </p:nvSpPr>
        <p:spPr>
          <a:xfrm>
            <a:off x="5110225" y="1473325"/>
            <a:ext cx="2192721" cy="871475"/>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03</a:t>
            </a:r>
          </a:p>
        </p:txBody>
      </p:sp>
      <p:pic>
        <p:nvPicPr>
          <p:cNvPr id="3076" name="Google Shape;3076;p90"/>
          <p:cNvPicPr preferRelativeResize="0"/>
          <p:nvPr/>
        </p:nvPicPr>
        <p:blipFill rotWithShape="1">
          <a:blip r:embed="rId3">
            <a:alphaModFix/>
          </a:blip>
          <a:srcRect b="12004" l="12492" r="12342" t="18400"/>
          <a:stretch/>
        </p:blipFill>
        <p:spPr>
          <a:xfrm>
            <a:off x="-444425" y="1000433"/>
            <a:ext cx="1452025" cy="1344366"/>
          </a:xfrm>
          <a:prstGeom prst="rect">
            <a:avLst/>
          </a:prstGeom>
          <a:noFill/>
          <a:ln>
            <a:noFill/>
          </a:ln>
        </p:spPr>
      </p:pic>
      <p:pic>
        <p:nvPicPr>
          <p:cNvPr id="3077" name="Google Shape;3077;p90"/>
          <p:cNvPicPr preferRelativeResize="0"/>
          <p:nvPr/>
        </p:nvPicPr>
        <p:blipFill rotWithShape="1">
          <a:blip r:embed="rId4">
            <a:alphaModFix/>
          </a:blip>
          <a:srcRect b="0" l="0" r="0" t="4915"/>
          <a:stretch/>
        </p:blipFill>
        <p:spPr>
          <a:xfrm>
            <a:off x="7841000" y="819750"/>
            <a:ext cx="702225" cy="667702"/>
          </a:xfrm>
          <a:prstGeom prst="rect">
            <a:avLst/>
          </a:prstGeom>
          <a:noFill/>
          <a:ln>
            <a:noFill/>
          </a:ln>
          <a:effectLst>
            <a:outerShdw blurRad="157163" rotWithShape="0" algn="bl" dir="3180000" dist="104775">
              <a:srgbClr val="0E6790">
                <a:alpha val="61960"/>
              </a:srgbClr>
            </a:outerShdw>
          </a:effectLst>
        </p:spPr>
      </p:pic>
      <p:sp>
        <p:nvSpPr>
          <p:cNvPr id="3078" name="Google Shape;3078;p90"/>
          <p:cNvSpPr/>
          <p:nvPr/>
        </p:nvSpPr>
        <p:spPr>
          <a:xfrm>
            <a:off x="4274650" y="2727459"/>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90"/>
          <p:cNvSpPr/>
          <p:nvPr/>
        </p:nvSpPr>
        <p:spPr>
          <a:xfrm>
            <a:off x="7841000" y="2727459"/>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080" name="Google Shape;3080;p90"/>
          <p:cNvGrpSpPr/>
          <p:nvPr/>
        </p:nvGrpSpPr>
        <p:grpSpPr>
          <a:xfrm flipH="1" rot="1637987">
            <a:off x="1237531" y="920425"/>
            <a:ext cx="2856600" cy="2899418"/>
            <a:chOff x="7374943" y="493061"/>
            <a:chExt cx="1769064" cy="1795580"/>
          </a:xfrm>
        </p:grpSpPr>
        <p:pic>
          <p:nvPicPr>
            <p:cNvPr id="3081" name="Google Shape;3081;p90"/>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3082" name="Google Shape;3082;p90"/>
            <p:cNvGrpSpPr/>
            <p:nvPr/>
          </p:nvGrpSpPr>
          <p:grpSpPr>
            <a:xfrm>
              <a:off x="8164220" y="1199575"/>
              <a:ext cx="615290" cy="284475"/>
              <a:chOff x="1791515" y="444625"/>
              <a:chExt cx="963346" cy="284475"/>
            </a:xfrm>
          </p:grpSpPr>
          <p:sp>
            <p:nvSpPr>
              <p:cNvPr id="3083" name="Google Shape;3083;p90"/>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90"/>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90"/>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3086" name="Google Shape;3086;p90"/>
          <p:cNvPicPr preferRelativeResize="0"/>
          <p:nvPr/>
        </p:nvPicPr>
        <p:blipFill rotWithShape="1">
          <a:blip r:embed="rId4">
            <a:alphaModFix/>
          </a:blip>
          <a:srcRect b="0" l="0" r="0" t="4915"/>
          <a:stretch/>
        </p:blipFill>
        <p:spPr>
          <a:xfrm>
            <a:off x="660703" y="3617275"/>
            <a:ext cx="667273" cy="634500"/>
          </a:xfrm>
          <a:prstGeom prst="rect">
            <a:avLst/>
          </a:prstGeom>
          <a:noFill/>
          <a:ln>
            <a:noFill/>
          </a:ln>
          <a:effectLst>
            <a:outerShdw blurRad="142875" rotWithShape="0" algn="bl" dir="5460000" dist="76200">
              <a:schemeClr val="dk1">
                <a:alpha val="74901"/>
              </a:schemeClr>
            </a:outerShdw>
          </a:effectLst>
        </p:spPr>
      </p:pic>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0" name="Shape 3090"/>
        <p:cNvGrpSpPr/>
        <p:nvPr/>
      </p:nvGrpSpPr>
      <p:grpSpPr>
        <a:xfrm>
          <a:off x="0" y="0"/>
          <a:ext cx="0" cy="0"/>
          <a:chOff x="0" y="0"/>
          <a:chExt cx="0" cy="0"/>
        </a:xfrm>
      </p:grpSpPr>
      <p:sp>
        <p:nvSpPr>
          <p:cNvPr id="3091" name="Google Shape;3091;p91"/>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OUR TEAM</a:t>
            </a:r>
            <a:endParaRPr/>
          </a:p>
        </p:txBody>
      </p:sp>
      <p:sp>
        <p:nvSpPr>
          <p:cNvPr id="3092" name="Google Shape;3092;p91"/>
          <p:cNvSpPr txBox="1"/>
          <p:nvPr/>
        </p:nvSpPr>
        <p:spPr>
          <a:xfrm>
            <a:off x="5161962" y="3613875"/>
            <a:ext cx="3054900" cy="299700"/>
          </a:xfrm>
          <a:prstGeom prst="rect">
            <a:avLst/>
          </a:prstGeom>
          <a:noFill/>
          <a:ln>
            <a:noFill/>
          </a:ln>
        </p:spPr>
        <p:txBody>
          <a:bodyPr anchorCtr="0" anchor="b" bIns="0" lIns="91425" spcFirstLastPara="1" rIns="91425"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MATHEW BROWN</a:t>
            </a:r>
            <a:endParaRPr b="1" i="0" sz="2000" u="none" cap="none" strike="noStrike">
              <a:solidFill>
                <a:schemeClr val="dk2"/>
              </a:solidFill>
              <a:latin typeface="Zen Dots"/>
              <a:ea typeface="Zen Dots"/>
              <a:cs typeface="Zen Dots"/>
              <a:sym typeface="Zen Dots"/>
            </a:endParaRPr>
          </a:p>
        </p:txBody>
      </p:sp>
      <p:sp>
        <p:nvSpPr>
          <p:cNvPr id="3093" name="Google Shape;3093;p91"/>
          <p:cNvSpPr txBox="1"/>
          <p:nvPr/>
        </p:nvSpPr>
        <p:spPr>
          <a:xfrm>
            <a:off x="5161987" y="3913625"/>
            <a:ext cx="3054900" cy="6231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You can speak a bit about this person here</a:t>
            </a:r>
            <a:endParaRPr b="1" i="0" sz="1400" u="none" cap="none" strike="noStrike">
              <a:solidFill>
                <a:schemeClr val="dk1"/>
              </a:solidFill>
              <a:latin typeface="Arimo"/>
              <a:ea typeface="Arimo"/>
              <a:cs typeface="Arimo"/>
              <a:sym typeface="Arimo"/>
            </a:endParaRPr>
          </a:p>
        </p:txBody>
      </p:sp>
      <p:sp>
        <p:nvSpPr>
          <p:cNvPr id="3094" name="Google Shape;3094;p91"/>
          <p:cNvSpPr txBox="1"/>
          <p:nvPr/>
        </p:nvSpPr>
        <p:spPr>
          <a:xfrm>
            <a:off x="927113" y="3613875"/>
            <a:ext cx="3054900" cy="299700"/>
          </a:xfrm>
          <a:prstGeom prst="rect">
            <a:avLst/>
          </a:prstGeom>
          <a:noFill/>
          <a:ln>
            <a:noFill/>
          </a:ln>
        </p:spPr>
        <p:txBody>
          <a:bodyPr anchorCtr="0" anchor="b" bIns="0" lIns="91425" spcFirstLastPara="1" rIns="91425"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KELSIE ADAMS</a:t>
            </a:r>
            <a:endParaRPr b="1" i="0" sz="2000" u="none" cap="none" strike="noStrike">
              <a:solidFill>
                <a:schemeClr val="dk2"/>
              </a:solidFill>
              <a:latin typeface="Zen Dots"/>
              <a:ea typeface="Zen Dots"/>
              <a:cs typeface="Zen Dots"/>
              <a:sym typeface="Zen Dots"/>
            </a:endParaRPr>
          </a:p>
        </p:txBody>
      </p:sp>
      <p:sp>
        <p:nvSpPr>
          <p:cNvPr id="3095" name="Google Shape;3095;p91"/>
          <p:cNvSpPr txBox="1"/>
          <p:nvPr/>
        </p:nvSpPr>
        <p:spPr>
          <a:xfrm>
            <a:off x="927138" y="3913625"/>
            <a:ext cx="3054900" cy="6231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Arimo"/>
                <a:ea typeface="Arimo"/>
                <a:cs typeface="Arimo"/>
                <a:sym typeface="Arimo"/>
              </a:rPr>
              <a:t>You can speak a bit about this person here</a:t>
            </a:r>
            <a:endParaRPr b="0" i="0" sz="1400" u="none" cap="none" strike="noStrike">
              <a:solidFill>
                <a:schemeClr val="dk1"/>
              </a:solidFill>
              <a:latin typeface="Arimo"/>
              <a:ea typeface="Arimo"/>
              <a:cs typeface="Arimo"/>
              <a:sym typeface="Arimo"/>
            </a:endParaRPr>
          </a:p>
        </p:txBody>
      </p:sp>
      <p:pic>
        <p:nvPicPr>
          <p:cNvPr id="3096" name="Google Shape;3096;p91"/>
          <p:cNvPicPr preferRelativeResize="0"/>
          <p:nvPr/>
        </p:nvPicPr>
        <p:blipFill rotWithShape="1">
          <a:blip r:embed="rId3">
            <a:alphaModFix/>
          </a:blip>
          <a:srcRect b="5861" l="0" r="0" t="12710"/>
          <a:stretch/>
        </p:blipFill>
        <p:spPr>
          <a:xfrm rot="3796233">
            <a:off x="7934127" y="1194249"/>
            <a:ext cx="1792124" cy="1459249"/>
          </a:xfrm>
          <a:prstGeom prst="rect">
            <a:avLst/>
          </a:prstGeom>
          <a:noFill/>
          <a:ln>
            <a:noFill/>
          </a:ln>
          <a:effectLst>
            <a:outerShdw blurRad="85725" rotWithShape="0" algn="bl" dir="5460000" dist="95250">
              <a:schemeClr val="dk1">
                <a:alpha val="62745"/>
              </a:schemeClr>
            </a:outerShdw>
          </a:effectLst>
        </p:spPr>
      </p:pic>
      <p:pic>
        <p:nvPicPr>
          <p:cNvPr id="3097" name="Google Shape;3097;p91"/>
          <p:cNvPicPr preferRelativeResize="0"/>
          <p:nvPr/>
        </p:nvPicPr>
        <p:blipFill rotWithShape="1">
          <a:blip r:embed="rId4">
            <a:alphaModFix/>
          </a:blip>
          <a:srcRect b="12004" l="12492" r="12342" t="18400"/>
          <a:stretch/>
        </p:blipFill>
        <p:spPr>
          <a:xfrm>
            <a:off x="-693300" y="1384183"/>
            <a:ext cx="1452025" cy="1344366"/>
          </a:xfrm>
          <a:prstGeom prst="rect">
            <a:avLst/>
          </a:prstGeom>
          <a:noFill/>
          <a:ln>
            <a:noFill/>
          </a:ln>
        </p:spPr>
      </p:pic>
      <p:grpSp>
        <p:nvGrpSpPr>
          <p:cNvPr id="3098" name="Google Shape;3098;p91"/>
          <p:cNvGrpSpPr/>
          <p:nvPr/>
        </p:nvGrpSpPr>
        <p:grpSpPr>
          <a:xfrm>
            <a:off x="4703874" y="463375"/>
            <a:ext cx="790214" cy="667702"/>
            <a:chOff x="2011449" y="225750"/>
            <a:chExt cx="790214" cy="667702"/>
          </a:xfrm>
        </p:grpSpPr>
        <p:pic>
          <p:nvPicPr>
            <p:cNvPr id="3099" name="Google Shape;3099;p91"/>
            <p:cNvPicPr preferRelativeResize="0"/>
            <p:nvPr/>
          </p:nvPicPr>
          <p:blipFill rotWithShape="1">
            <a:blip r:embed="rId5">
              <a:alphaModFix/>
            </a:blip>
            <a:srcRect b="0" l="0" r="0" t="4915"/>
            <a:stretch/>
          </p:blipFill>
          <p:spPr>
            <a:xfrm>
              <a:off x="2099438" y="225750"/>
              <a:ext cx="702225" cy="667702"/>
            </a:xfrm>
            <a:prstGeom prst="rect">
              <a:avLst/>
            </a:prstGeom>
            <a:noFill/>
            <a:ln>
              <a:noFill/>
            </a:ln>
            <a:effectLst>
              <a:outerShdw blurRad="157163" rotWithShape="0" algn="bl" dir="3180000" dist="104775">
                <a:srgbClr val="0E6790">
                  <a:alpha val="61960"/>
                </a:srgbClr>
              </a:outerShdw>
            </a:effectLst>
          </p:spPr>
        </p:pic>
        <p:grpSp>
          <p:nvGrpSpPr>
            <p:cNvPr id="3100" name="Google Shape;3100;p91"/>
            <p:cNvGrpSpPr/>
            <p:nvPr/>
          </p:nvGrpSpPr>
          <p:grpSpPr>
            <a:xfrm>
              <a:off x="2011449" y="446025"/>
              <a:ext cx="785500" cy="283075"/>
              <a:chOff x="2011449" y="446025"/>
              <a:chExt cx="785500" cy="283075"/>
            </a:xfrm>
          </p:grpSpPr>
          <p:sp>
            <p:nvSpPr>
              <p:cNvPr id="3101" name="Google Shape;3101;p91"/>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91"/>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91"/>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04" name="Google Shape;3104;p91"/>
          <p:cNvGrpSpPr/>
          <p:nvPr/>
        </p:nvGrpSpPr>
        <p:grpSpPr>
          <a:xfrm rot="4659644">
            <a:off x="3465844" y="3981554"/>
            <a:ext cx="1769065" cy="1795581"/>
            <a:chOff x="7374943" y="493061"/>
            <a:chExt cx="1769064" cy="1795580"/>
          </a:xfrm>
        </p:grpSpPr>
        <p:pic>
          <p:nvPicPr>
            <p:cNvPr id="3105" name="Google Shape;3105;p91"/>
            <p:cNvPicPr preferRelativeResize="0"/>
            <p:nvPr/>
          </p:nvPicPr>
          <p:blipFill rotWithShape="1">
            <a:blip r:embed="rId6">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3106" name="Google Shape;3106;p91"/>
            <p:cNvGrpSpPr/>
            <p:nvPr/>
          </p:nvGrpSpPr>
          <p:grpSpPr>
            <a:xfrm>
              <a:off x="8164220" y="1199575"/>
              <a:ext cx="615290" cy="284475"/>
              <a:chOff x="1791515" y="444625"/>
              <a:chExt cx="963346" cy="284475"/>
            </a:xfrm>
          </p:grpSpPr>
          <p:sp>
            <p:nvSpPr>
              <p:cNvPr id="3107" name="Google Shape;3107;p91"/>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91"/>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91"/>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3110" name="Google Shape;3110;p91"/>
          <p:cNvPicPr preferRelativeResize="0"/>
          <p:nvPr/>
        </p:nvPicPr>
        <p:blipFill rotWithShape="1">
          <a:blip r:embed="rId7">
            <a:alphaModFix/>
          </a:blip>
          <a:srcRect b="0" l="10745" r="21503" t="0"/>
          <a:stretch/>
        </p:blipFill>
        <p:spPr>
          <a:xfrm>
            <a:off x="5677687" y="1474860"/>
            <a:ext cx="2023500" cy="1990500"/>
          </a:xfrm>
          <a:prstGeom prst="ellipse">
            <a:avLst/>
          </a:prstGeom>
          <a:noFill/>
          <a:ln>
            <a:noFill/>
          </a:ln>
        </p:spPr>
      </p:pic>
      <p:pic>
        <p:nvPicPr>
          <p:cNvPr id="3111" name="Google Shape;3111;p91"/>
          <p:cNvPicPr preferRelativeResize="0"/>
          <p:nvPr/>
        </p:nvPicPr>
        <p:blipFill rotWithShape="1">
          <a:blip r:embed="rId8">
            <a:alphaModFix/>
          </a:blip>
          <a:srcRect b="37019" l="48634" r="8744" t="0"/>
          <a:stretch/>
        </p:blipFill>
        <p:spPr>
          <a:xfrm>
            <a:off x="1442850" y="1472138"/>
            <a:ext cx="2023500" cy="1995900"/>
          </a:xfrm>
          <a:prstGeom prst="ellipse">
            <a:avLst/>
          </a:prstGeom>
          <a:noFill/>
          <a:ln>
            <a:noFill/>
          </a:ln>
        </p:spPr>
      </p:pic>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15" name="Shape 3115"/>
        <p:cNvGrpSpPr/>
        <p:nvPr/>
      </p:nvGrpSpPr>
      <p:grpSpPr>
        <a:xfrm>
          <a:off x="0" y="0"/>
          <a:ext cx="0" cy="0"/>
          <a:chOff x="0" y="0"/>
          <a:chExt cx="0" cy="0"/>
        </a:xfrm>
      </p:grpSpPr>
      <p:cxnSp>
        <p:nvCxnSpPr>
          <p:cNvPr id="3116" name="Google Shape;3116;p92"/>
          <p:cNvCxnSpPr/>
          <p:nvPr/>
        </p:nvCxnSpPr>
        <p:spPr>
          <a:xfrm>
            <a:off x="731550" y="2571750"/>
            <a:ext cx="7654800" cy="0"/>
          </a:xfrm>
          <a:prstGeom prst="straightConnector1">
            <a:avLst/>
          </a:prstGeom>
          <a:noFill/>
          <a:ln cap="flat" cmpd="sng" w="9525">
            <a:solidFill>
              <a:schemeClr val="dk2"/>
            </a:solidFill>
            <a:prstDash val="solid"/>
            <a:round/>
            <a:headEnd len="med" w="med" type="oval"/>
            <a:tailEnd len="med" w="med" type="stealth"/>
          </a:ln>
        </p:spPr>
      </p:cxnSp>
      <p:sp>
        <p:nvSpPr>
          <p:cNvPr id="3117" name="Google Shape;3117;p92"/>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THIS IS A TIMELINE</a:t>
            </a:r>
            <a:endParaRPr/>
          </a:p>
        </p:txBody>
      </p:sp>
      <p:sp>
        <p:nvSpPr>
          <p:cNvPr id="3118" name="Google Shape;3118;p92"/>
          <p:cNvSpPr txBox="1"/>
          <p:nvPr/>
        </p:nvSpPr>
        <p:spPr>
          <a:xfrm>
            <a:off x="4562723" y="1431575"/>
            <a:ext cx="18930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SATURN</a:t>
            </a:r>
            <a:endParaRPr b="1" i="0" sz="2000" u="none" cap="none" strike="noStrike">
              <a:solidFill>
                <a:schemeClr val="dk2"/>
              </a:solidFill>
              <a:latin typeface="Zen Dots"/>
              <a:ea typeface="Zen Dots"/>
              <a:cs typeface="Zen Dots"/>
              <a:sym typeface="Zen Dots"/>
            </a:endParaRPr>
          </a:p>
        </p:txBody>
      </p:sp>
      <p:sp>
        <p:nvSpPr>
          <p:cNvPr id="3119" name="Google Shape;3119;p92"/>
          <p:cNvSpPr txBox="1"/>
          <p:nvPr/>
        </p:nvSpPr>
        <p:spPr>
          <a:xfrm>
            <a:off x="4562717" y="1731325"/>
            <a:ext cx="18930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Saturn was named after a Roman god</a:t>
            </a:r>
            <a:endParaRPr b="0" i="0" sz="1400" u="none" cap="none" strike="noStrike">
              <a:solidFill>
                <a:schemeClr val="dk1"/>
              </a:solidFill>
              <a:latin typeface="Arimo"/>
              <a:ea typeface="Arimo"/>
              <a:cs typeface="Arimo"/>
              <a:sym typeface="Arimo"/>
            </a:endParaRPr>
          </a:p>
        </p:txBody>
      </p:sp>
      <p:sp>
        <p:nvSpPr>
          <p:cNvPr id="3120" name="Google Shape;3120;p92"/>
          <p:cNvSpPr txBox="1"/>
          <p:nvPr/>
        </p:nvSpPr>
        <p:spPr>
          <a:xfrm>
            <a:off x="720000" y="1431575"/>
            <a:ext cx="18930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MARS</a:t>
            </a:r>
            <a:endParaRPr b="1" i="0" sz="2000" u="none" cap="none" strike="noStrike">
              <a:solidFill>
                <a:schemeClr val="dk2"/>
              </a:solidFill>
              <a:latin typeface="Zen Dots"/>
              <a:ea typeface="Zen Dots"/>
              <a:cs typeface="Zen Dots"/>
              <a:sym typeface="Zen Dots"/>
            </a:endParaRPr>
          </a:p>
        </p:txBody>
      </p:sp>
      <p:sp>
        <p:nvSpPr>
          <p:cNvPr id="3121" name="Google Shape;3121;p92"/>
          <p:cNvSpPr txBox="1"/>
          <p:nvPr/>
        </p:nvSpPr>
        <p:spPr>
          <a:xfrm>
            <a:off x="720028" y="1731325"/>
            <a:ext cx="18930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Despite being red, Mars is very cold</a:t>
            </a:r>
            <a:endParaRPr b="0" i="0" sz="1400" u="none" cap="none" strike="noStrike">
              <a:solidFill>
                <a:schemeClr val="dk1"/>
              </a:solidFill>
              <a:latin typeface="Arimo"/>
              <a:ea typeface="Arimo"/>
              <a:cs typeface="Arimo"/>
              <a:sym typeface="Arimo"/>
            </a:endParaRPr>
          </a:p>
        </p:txBody>
      </p:sp>
      <p:sp>
        <p:nvSpPr>
          <p:cNvPr id="3122" name="Google Shape;3122;p92"/>
          <p:cNvSpPr txBox="1"/>
          <p:nvPr/>
        </p:nvSpPr>
        <p:spPr>
          <a:xfrm>
            <a:off x="2479702" y="2860325"/>
            <a:ext cx="18930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JUPITER</a:t>
            </a:r>
            <a:endParaRPr b="1" i="0" sz="2000" u="none" cap="none" strike="noStrike">
              <a:solidFill>
                <a:schemeClr val="dk2"/>
              </a:solidFill>
              <a:latin typeface="Zen Dots"/>
              <a:ea typeface="Zen Dots"/>
              <a:cs typeface="Zen Dots"/>
              <a:sym typeface="Zen Dots"/>
            </a:endParaRPr>
          </a:p>
        </p:txBody>
      </p:sp>
      <p:sp>
        <p:nvSpPr>
          <p:cNvPr id="3123" name="Google Shape;3123;p92"/>
          <p:cNvSpPr txBox="1"/>
          <p:nvPr/>
        </p:nvSpPr>
        <p:spPr>
          <a:xfrm>
            <a:off x="2479716" y="3176850"/>
            <a:ext cx="18930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Jupiter doesn’t have a solid surface</a:t>
            </a:r>
            <a:endParaRPr b="0" i="0" sz="1400" u="none" cap="none" strike="noStrike">
              <a:solidFill>
                <a:schemeClr val="dk1"/>
              </a:solidFill>
              <a:latin typeface="Arimo"/>
              <a:ea typeface="Arimo"/>
              <a:cs typeface="Arimo"/>
              <a:sym typeface="Arimo"/>
            </a:endParaRPr>
          </a:p>
        </p:txBody>
      </p:sp>
      <p:sp>
        <p:nvSpPr>
          <p:cNvPr id="3124" name="Google Shape;3124;p92"/>
          <p:cNvSpPr txBox="1"/>
          <p:nvPr/>
        </p:nvSpPr>
        <p:spPr>
          <a:xfrm>
            <a:off x="6455815" y="2860325"/>
            <a:ext cx="18930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NEPTUNE</a:t>
            </a:r>
            <a:endParaRPr b="1" i="0" sz="2000" u="none" cap="none" strike="noStrike">
              <a:solidFill>
                <a:schemeClr val="dk2"/>
              </a:solidFill>
              <a:latin typeface="Zen Dots"/>
              <a:ea typeface="Zen Dots"/>
              <a:cs typeface="Zen Dots"/>
              <a:sym typeface="Zen Dots"/>
            </a:endParaRPr>
          </a:p>
        </p:txBody>
      </p:sp>
      <p:sp>
        <p:nvSpPr>
          <p:cNvPr id="3125" name="Google Shape;3125;p92"/>
          <p:cNvSpPr txBox="1"/>
          <p:nvPr/>
        </p:nvSpPr>
        <p:spPr>
          <a:xfrm>
            <a:off x="6455815" y="3160075"/>
            <a:ext cx="18930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Neptune is very far away from the Sun</a:t>
            </a:r>
            <a:endParaRPr b="0" i="0" sz="1400" u="none" cap="none" strike="noStrike">
              <a:solidFill>
                <a:schemeClr val="dk1"/>
              </a:solidFill>
              <a:latin typeface="Arimo"/>
              <a:ea typeface="Arimo"/>
              <a:cs typeface="Arimo"/>
              <a:sym typeface="Arimo"/>
            </a:endParaRPr>
          </a:p>
        </p:txBody>
      </p:sp>
      <p:pic>
        <p:nvPicPr>
          <p:cNvPr id="3126" name="Google Shape;3126;p92"/>
          <p:cNvPicPr preferRelativeResize="0"/>
          <p:nvPr/>
        </p:nvPicPr>
        <p:blipFill rotWithShape="1">
          <a:blip r:embed="rId3">
            <a:alphaModFix/>
          </a:blip>
          <a:srcRect b="12004" l="12492" r="12342" t="18400"/>
          <a:stretch/>
        </p:blipFill>
        <p:spPr>
          <a:xfrm>
            <a:off x="-949725" y="864683"/>
            <a:ext cx="1452025" cy="1344366"/>
          </a:xfrm>
          <a:prstGeom prst="rect">
            <a:avLst/>
          </a:prstGeom>
          <a:noFill/>
          <a:ln>
            <a:noFill/>
          </a:ln>
        </p:spPr>
      </p:pic>
      <p:grpSp>
        <p:nvGrpSpPr>
          <p:cNvPr id="3127" name="Google Shape;3127;p92"/>
          <p:cNvGrpSpPr/>
          <p:nvPr/>
        </p:nvGrpSpPr>
        <p:grpSpPr>
          <a:xfrm flipH="1" rot="1638001">
            <a:off x="8257482" y="805505"/>
            <a:ext cx="1979856" cy="2009532"/>
            <a:chOff x="7374943" y="493061"/>
            <a:chExt cx="1769064" cy="1795580"/>
          </a:xfrm>
        </p:grpSpPr>
        <p:pic>
          <p:nvPicPr>
            <p:cNvPr id="3128" name="Google Shape;3128;p92"/>
            <p:cNvPicPr preferRelativeResize="0"/>
            <p:nvPr/>
          </p:nvPicPr>
          <p:blipFill rotWithShape="1">
            <a:blip r:embed="rId4">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3129" name="Google Shape;3129;p92"/>
            <p:cNvGrpSpPr/>
            <p:nvPr/>
          </p:nvGrpSpPr>
          <p:grpSpPr>
            <a:xfrm>
              <a:off x="8164220" y="1199575"/>
              <a:ext cx="615290" cy="284475"/>
              <a:chOff x="1791515" y="444625"/>
              <a:chExt cx="963346" cy="284475"/>
            </a:xfrm>
          </p:grpSpPr>
          <p:sp>
            <p:nvSpPr>
              <p:cNvPr id="3130" name="Google Shape;3130;p92"/>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92"/>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92"/>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133" name="Google Shape;3133;p92"/>
          <p:cNvSpPr/>
          <p:nvPr/>
        </p:nvSpPr>
        <p:spPr>
          <a:xfrm>
            <a:off x="1206563" y="2351846"/>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92"/>
          <p:cNvSpPr/>
          <p:nvPr/>
        </p:nvSpPr>
        <p:spPr>
          <a:xfrm>
            <a:off x="3118938" y="2351834"/>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92"/>
          <p:cNvSpPr/>
          <p:nvPr/>
        </p:nvSpPr>
        <p:spPr>
          <a:xfrm>
            <a:off x="5133663" y="2351846"/>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92"/>
          <p:cNvSpPr/>
          <p:nvPr/>
        </p:nvSpPr>
        <p:spPr>
          <a:xfrm>
            <a:off x="7121088" y="2351834"/>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137" name="Google Shape;3137;p92"/>
          <p:cNvPicPr preferRelativeResize="0"/>
          <p:nvPr/>
        </p:nvPicPr>
        <p:blipFill rotWithShape="1">
          <a:blip r:embed="rId5">
            <a:alphaModFix/>
          </a:blip>
          <a:srcRect b="0" l="0" r="0" t="4915"/>
          <a:stretch/>
        </p:blipFill>
        <p:spPr>
          <a:xfrm>
            <a:off x="4466403" y="3845850"/>
            <a:ext cx="667273" cy="634500"/>
          </a:xfrm>
          <a:prstGeom prst="rect">
            <a:avLst/>
          </a:prstGeom>
          <a:noFill/>
          <a:ln>
            <a:noFill/>
          </a:ln>
          <a:effectLst>
            <a:outerShdw blurRad="142875" rotWithShape="0" algn="bl" dir="5460000" dist="76200">
              <a:schemeClr val="dk1">
                <a:alpha val="74901"/>
              </a:schemeClr>
            </a:outerShdw>
          </a:effectLst>
        </p:spPr>
      </p:pic>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1" name="Shape 3141"/>
        <p:cNvGrpSpPr/>
        <p:nvPr/>
      </p:nvGrpSpPr>
      <p:grpSpPr>
        <a:xfrm>
          <a:off x="0" y="0"/>
          <a:ext cx="0" cy="0"/>
          <a:chOff x="0" y="0"/>
          <a:chExt cx="0" cy="0"/>
        </a:xfrm>
      </p:grpSpPr>
      <p:sp>
        <p:nvSpPr>
          <p:cNvPr id="3142" name="Google Shape;3142;p93"/>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AN INFOGRAPHIC CAN HELP</a:t>
            </a:r>
            <a:endParaRPr/>
          </a:p>
        </p:txBody>
      </p:sp>
      <p:sp>
        <p:nvSpPr>
          <p:cNvPr id="3143" name="Google Shape;3143;p93"/>
          <p:cNvSpPr txBox="1"/>
          <p:nvPr/>
        </p:nvSpPr>
        <p:spPr>
          <a:xfrm>
            <a:off x="5871287" y="3250825"/>
            <a:ext cx="18735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PLUTO</a:t>
            </a:r>
            <a:endParaRPr b="1" i="0" sz="2000" u="none" cap="none" strike="noStrike">
              <a:solidFill>
                <a:schemeClr val="dk2"/>
              </a:solidFill>
              <a:latin typeface="Zen Dots"/>
              <a:ea typeface="Zen Dots"/>
              <a:cs typeface="Zen Dots"/>
              <a:sym typeface="Zen Dots"/>
            </a:endParaRPr>
          </a:p>
        </p:txBody>
      </p:sp>
      <p:sp>
        <p:nvSpPr>
          <p:cNvPr id="3144" name="Google Shape;3144;p93"/>
          <p:cNvSpPr txBox="1"/>
          <p:nvPr/>
        </p:nvSpPr>
        <p:spPr>
          <a:xfrm>
            <a:off x="5871303" y="3550575"/>
            <a:ext cx="18735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Pluto is now seen as a dwarf planet</a:t>
            </a:r>
            <a:endParaRPr b="0" i="0" sz="1400" u="none" cap="none" strike="noStrike">
              <a:solidFill>
                <a:schemeClr val="dk1"/>
              </a:solidFill>
              <a:latin typeface="Arimo"/>
              <a:ea typeface="Arimo"/>
              <a:cs typeface="Arimo"/>
              <a:sym typeface="Arimo"/>
            </a:endParaRPr>
          </a:p>
        </p:txBody>
      </p:sp>
      <p:sp>
        <p:nvSpPr>
          <p:cNvPr id="3145" name="Google Shape;3145;p93"/>
          <p:cNvSpPr txBox="1"/>
          <p:nvPr/>
        </p:nvSpPr>
        <p:spPr>
          <a:xfrm>
            <a:off x="1721600" y="2208825"/>
            <a:ext cx="20415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THE SUN</a:t>
            </a:r>
            <a:endParaRPr b="1" i="0" sz="2000" u="none" cap="none" strike="noStrike">
              <a:solidFill>
                <a:schemeClr val="dk2"/>
              </a:solidFill>
              <a:latin typeface="Zen Dots"/>
              <a:ea typeface="Zen Dots"/>
              <a:cs typeface="Zen Dots"/>
              <a:sym typeface="Zen Dots"/>
            </a:endParaRPr>
          </a:p>
        </p:txBody>
      </p:sp>
      <p:sp>
        <p:nvSpPr>
          <p:cNvPr id="3146" name="Google Shape;3146;p93"/>
          <p:cNvSpPr txBox="1"/>
          <p:nvPr/>
        </p:nvSpPr>
        <p:spPr>
          <a:xfrm>
            <a:off x="1721617" y="2508575"/>
            <a:ext cx="20415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The Sun is the closest star to Earth</a:t>
            </a:r>
            <a:endParaRPr b="0" i="0" sz="1400" u="none" cap="none" strike="noStrike">
              <a:solidFill>
                <a:schemeClr val="dk1"/>
              </a:solidFill>
              <a:latin typeface="Arimo"/>
              <a:ea typeface="Arimo"/>
              <a:cs typeface="Arimo"/>
              <a:sym typeface="Arimo"/>
            </a:endParaRPr>
          </a:p>
        </p:txBody>
      </p:sp>
      <p:sp>
        <p:nvSpPr>
          <p:cNvPr id="3147" name="Google Shape;3147;p93"/>
          <p:cNvSpPr txBox="1"/>
          <p:nvPr/>
        </p:nvSpPr>
        <p:spPr>
          <a:xfrm>
            <a:off x="5871276" y="1425100"/>
            <a:ext cx="18735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MOON</a:t>
            </a:r>
            <a:endParaRPr b="1" i="0" sz="2000" u="none" cap="none" strike="noStrike">
              <a:solidFill>
                <a:schemeClr val="dk2"/>
              </a:solidFill>
              <a:latin typeface="Zen Dots"/>
              <a:ea typeface="Zen Dots"/>
              <a:cs typeface="Zen Dots"/>
              <a:sym typeface="Zen Dots"/>
            </a:endParaRPr>
          </a:p>
        </p:txBody>
      </p:sp>
      <p:sp>
        <p:nvSpPr>
          <p:cNvPr id="3148" name="Google Shape;3148;p93"/>
          <p:cNvSpPr txBox="1"/>
          <p:nvPr/>
        </p:nvSpPr>
        <p:spPr>
          <a:xfrm>
            <a:off x="5871292" y="1724850"/>
            <a:ext cx="18735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The Moon is Earth’s only natural satellite</a:t>
            </a:r>
            <a:endParaRPr b="0" i="0" sz="1400" u="none" cap="none" strike="noStrike">
              <a:solidFill>
                <a:schemeClr val="dk1"/>
              </a:solidFill>
              <a:latin typeface="Arimo"/>
              <a:ea typeface="Arimo"/>
              <a:cs typeface="Arimo"/>
              <a:sym typeface="Arimo"/>
            </a:endParaRPr>
          </a:p>
        </p:txBody>
      </p:sp>
      <p:grpSp>
        <p:nvGrpSpPr>
          <p:cNvPr id="3149" name="Google Shape;3149;p93"/>
          <p:cNvGrpSpPr/>
          <p:nvPr/>
        </p:nvGrpSpPr>
        <p:grpSpPr>
          <a:xfrm>
            <a:off x="5292613" y="3315821"/>
            <a:ext cx="446667" cy="395577"/>
            <a:chOff x="5211851" y="3748496"/>
            <a:chExt cx="446667" cy="395577"/>
          </a:xfrm>
        </p:grpSpPr>
        <p:sp>
          <p:nvSpPr>
            <p:cNvPr id="3150" name="Google Shape;3150;p93"/>
            <p:cNvSpPr/>
            <p:nvPr/>
          </p:nvSpPr>
          <p:spPr>
            <a:xfrm>
              <a:off x="5468291" y="3803958"/>
              <a:ext cx="134584" cy="133446"/>
            </a:xfrm>
            <a:custGeom>
              <a:rect b="b" l="l" r="r" t="t"/>
              <a:pathLst>
                <a:path extrusionOk="0" h="4456" w="4494">
                  <a:moveTo>
                    <a:pt x="2228" y="438"/>
                  </a:moveTo>
                  <a:cubicBezTo>
                    <a:pt x="3216" y="438"/>
                    <a:pt x="4019" y="1240"/>
                    <a:pt x="4019" y="2228"/>
                  </a:cubicBezTo>
                  <a:cubicBezTo>
                    <a:pt x="4019" y="3234"/>
                    <a:pt x="3167" y="4006"/>
                    <a:pt x="2228" y="4016"/>
                  </a:cubicBezTo>
                  <a:cubicBezTo>
                    <a:pt x="2222" y="4016"/>
                    <a:pt x="2216" y="4016"/>
                    <a:pt x="2210" y="4016"/>
                  </a:cubicBezTo>
                  <a:cubicBezTo>
                    <a:pt x="1566" y="4016"/>
                    <a:pt x="1005" y="3687"/>
                    <a:pt x="690" y="3125"/>
                  </a:cubicBezTo>
                  <a:cubicBezTo>
                    <a:pt x="490" y="2768"/>
                    <a:pt x="417" y="2349"/>
                    <a:pt x="464" y="1946"/>
                  </a:cubicBezTo>
                  <a:cubicBezTo>
                    <a:pt x="564" y="1095"/>
                    <a:pt x="1390" y="438"/>
                    <a:pt x="2228" y="438"/>
                  </a:cubicBezTo>
                  <a:close/>
                  <a:moveTo>
                    <a:pt x="2228" y="0"/>
                  </a:moveTo>
                  <a:cubicBezTo>
                    <a:pt x="1000" y="0"/>
                    <a:pt x="1" y="1000"/>
                    <a:pt x="1" y="2228"/>
                  </a:cubicBezTo>
                  <a:cubicBezTo>
                    <a:pt x="1" y="3457"/>
                    <a:pt x="1000" y="4456"/>
                    <a:pt x="2228" y="4456"/>
                  </a:cubicBezTo>
                  <a:cubicBezTo>
                    <a:pt x="3514" y="4456"/>
                    <a:pt x="4494" y="3261"/>
                    <a:pt x="4410" y="2004"/>
                  </a:cubicBezTo>
                  <a:cubicBezTo>
                    <a:pt x="4375" y="1497"/>
                    <a:pt x="4163" y="1014"/>
                    <a:pt x="3803" y="654"/>
                  </a:cubicBezTo>
                  <a:cubicBezTo>
                    <a:pt x="3387" y="239"/>
                    <a:pt x="2815" y="0"/>
                    <a:pt x="22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93"/>
            <p:cNvSpPr/>
            <p:nvPr/>
          </p:nvSpPr>
          <p:spPr>
            <a:xfrm>
              <a:off x="5520310" y="3844058"/>
              <a:ext cx="30876" cy="53277"/>
            </a:xfrm>
            <a:custGeom>
              <a:rect b="b" l="l" r="r" t="t"/>
              <a:pathLst>
                <a:path extrusionOk="0" h="1779" w="1031">
                  <a:moveTo>
                    <a:pt x="782" y="0"/>
                  </a:moveTo>
                  <a:cubicBezTo>
                    <a:pt x="695" y="0"/>
                    <a:pt x="613" y="52"/>
                    <a:pt x="578" y="137"/>
                  </a:cubicBezTo>
                  <a:lnTo>
                    <a:pt x="46" y="1479"/>
                  </a:lnTo>
                  <a:cubicBezTo>
                    <a:pt x="1" y="1591"/>
                    <a:pt x="55" y="1718"/>
                    <a:pt x="167" y="1763"/>
                  </a:cubicBezTo>
                  <a:cubicBezTo>
                    <a:pt x="193" y="1773"/>
                    <a:pt x="220" y="1778"/>
                    <a:pt x="247" y="1778"/>
                  </a:cubicBezTo>
                  <a:cubicBezTo>
                    <a:pt x="334" y="1778"/>
                    <a:pt x="417" y="1726"/>
                    <a:pt x="450" y="1641"/>
                  </a:cubicBezTo>
                  <a:lnTo>
                    <a:pt x="984" y="299"/>
                  </a:lnTo>
                  <a:cubicBezTo>
                    <a:pt x="1030" y="187"/>
                    <a:pt x="975" y="60"/>
                    <a:pt x="863" y="15"/>
                  </a:cubicBezTo>
                  <a:cubicBezTo>
                    <a:pt x="836" y="5"/>
                    <a:pt x="809" y="0"/>
                    <a:pt x="7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93"/>
            <p:cNvSpPr/>
            <p:nvPr/>
          </p:nvSpPr>
          <p:spPr>
            <a:xfrm>
              <a:off x="5553432" y="3845975"/>
              <a:ext cx="25156" cy="49353"/>
            </a:xfrm>
            <a:custGeom>
              <a:rect b="b" l="l" r="r" t="t"/>
              <a:pathLst>
                <a:path extrusionOk="0" h="1648" w="840">
                  <a:moveTo>
                    <a:pt x="250" y="0"/>
                  </a:moveTo>
                  <a:cubicBezTo>
                    <a:pt x="211" y="0"/>
                    <a:pt x="173" y="10"/>
                    <a:pt x="138" y="31"/>
                  </a:cubicBezTo>
                  <a:cubicBezTo>
                    <a:pt x="34" y="94"/>
                    <a:pt x="2" y="228"/>
                    <a:pt x="62" y="330"/>
                  </a:cubicBezTo>
                  <a:lnTo>
                    <a:pt x="354" y="815"/>
                  </a:lnTo>
                  <a:lnTo>
                    <a:pt x="61" y="1321"/>
                  </a:lnTo>
                  <a:cubicBezTo>
                    <a:pt x="1" y="1426"/>
                    <a:pt x="36" y="1559"/>
                    <a:pt x="141" y="1619"/>
                  </a:cubicBezTo>
                  <a:cubicBezTo>
                    <a:pt x="175" y="1638"/>
                    <a:pt x="213" y="1648"/>
                    <a:pt x="251" y="1648"/>
                  </a:cubicBezTo>
                  <a:cubicBezTo>
                    <a:pt x="327" y="1648"/>
                    <a:pt x="400" y="1609"/>
                    <a:pt x="440" y="1540"/>
                  </a:cubicBezTo>
                  <a:lnTo>
                    <a:pt x="799" y="920"/>
                  </a:lnTo>
                  <a:cubicBezTo>
                    <a:pt x="840" y="851"/>
                    <a:pt x="838" y="766"/>
                    <a:pt x="798" y="698"/>
                  </a:cubicBezTo>
                  <a:lnTo>
                    <a:pt x="439" y="104"/>
                  </a:lnTo>
                  <a:cubicBezTo>
                    <a:pt x="397" y="37"/>
                    <a:pt x="324" y="0"/>
                    <a:pt x="2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93"/>
            <p:cNvSpPr/>
            <p:nvPr/>
          </p:nvSpPr>
          <p:spPr>
            <a:xfrm>
              <a:off x="5491501" y="3845945"/>
              <a:ext cx="25156" cy="49413"/>
            </a:xfrm>
            <a:custGeom>
              <a:rect b="b" l="l" r="r" t="t"/>
              <a:pathLst>
                <a:path extrusionOk="0" h="1650" w="840">
                  <a:moveTo>
                    <a:pt x="589" y="0"/>
                  </a:moveTo>
                  <a:cubicBezTo>
                    <a:pt x="514" y="0"/>
                    <a:pt x="442" y="39"/>
                    <a:pt x="402" y="107"/>
                  </a:cubicBezTo>
                  <a:lnTo>
                    <a:pt x="43" y="701"/>
                  </a:lnTo>
                  <a:cubicBezTo>
                    <a:pt x="2" y="769"/>
                    <a:pt x="1" y="853"/>
                    <a:pt x="42" y="923"/>
                  </a:cubicBezTo>
                  <a:lnTo>
                    <a:pt x="400" y="1542"/>
                  </a:lnTo>
                  <a:cubicBezTo>
                    <a:pt x="440" y="1611"/>
                    <a:pt x="514" y="1650"/>
                    <a:pt x="590" y="1650"/>
                  </a:cubicBezTo>
                  <a:cubicBezTo>
                    <a:pt x="627" y="1650"/>
                    <a:pt x="664" y="1641"/>
                    <a:pt x="700" y="1621"/>
                  </a:cubicBezTo>
                  <a:cubicBezTo>
                    <a:pt x="805" y="1561"/>
                    <a:pt x="839" y="1428"/>
                    <a:pt x="779" y="1323"/>
                  </a:cubicBezTo>
                  <a:lnTo>
                    <a:pt x="484" y="816"/>
                  </a:lnTo>
                  <a:lnTo>
                    <a:pt x="775" y="331"/>
                  </a:lnTo>
                  <a:cubicBezTo>
                    <a:pt x="838" y="229"/>
                    <a:pt x="805" y="94"/>
                    <a:pt x="701" y="32"/>
                  </a:cubicBezTo>
                  <a:cubicBezTo>
                    <a:pt x="666" y="11"/>
                    <a:pt x="627" y="0"/>
                    <a:pt x="5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p93"/>
            <p:cNvSpPr/>
            <p:nvPr/>
          </p:nvSpPr>
          <p:spPr>
            <a:xfrm>
              <a:off x="5211851" y="3748496"/>
              <a:ext cx="446667" cy="395577"/>
            </a:xfrm>
            <a:custGeom>
              <a:rect b="b" l="l" r="r" t="t"/>
              <a:pathLst>
                <a:path extrusionOk="0" h="13209" w="14915">
                  <a:moveTo>
                    <a:pt x="7690" y="3562"/>
                  </a:moveTo>
                  <a:cubicBezTo>
                    <a:pt x="7663" y="3731"/>
                    <a:pt x="7647" y="3903"/>
                    <a:pt x="7647" y="4079"/>
                  </a:cubicBezTo>
                  <a:cubicBezTo>
                    <a:pt x="7647" y="4437"/>
                    <a:pt x="7707" y="4782"/>
                    <a:pt x="7819" y="5104"/>
                  </a:cubicBezTo>
                  <a:lnTo>
                    <a:pt x="1855" y="5104"/>
                  </a:lnTo>
                  <a:lnTo>
                    <a:pt x="1855" y="3562"/>
                  </a:lnTo>
                  <a:close/>
                  <a:moveTo>
                    <a:pt x="10791" y="1374"/>
                  </a:moveTo>
                  <a:cubicBezTo>
                    <a:pt x="12283" y="1374"/>
                    <a:pt x="13497" y="2588"/>
                    <a:pt x="13497" y="4080"/>
                  </a:cubicBezTo>
                  <a:cubicBezTo>
                    <a:pt x="13497" y="4398"/>
                    <a:pt x="13441" y="4716"/>
                    <a:pt x="13331" y="5014"/>
                  </a:cubicBezTo>
                  <a:cubicBezTo>
                    <a:pt x="12932" y="6096"/>
                    <a:pt x="11882" y="6772"/>
                    <a:pt x="10791" y="6781"/>
                  </a:cubicBezTo>
                  <a:cubicBezTo>
                    <a:pt x="10783" y="6781"/>
                    <a:pt x="10775" y="6781"/>
                    <a:pt x="10768" y="6781"/>
                  </a:cubicBezTo>
                  <a:cubicBezTo>
                    <a:pt x="9306" y="6781"/>
                    <a:pt x="8084" y="5535"/>
                    <a:pt x="8084" y="4080"/>
                  </a:cubicBezTo>
                  <a:cubicBezTo>
                    <a:pt x="8084" y="2588"/>
                    <a:pt x="9298" y="1374"/>
                    <a:pt x="10791" y="1374"/>
                  </a:cubicBezTo>
                  <a:close/>
                  <a:moveTo>
                    <a:pt x="11266" y="8515"/>
                  </a:moveTo>
                  <a:lnTo>
                    <a:pt x="11266" y="11376"/>
                  </a:lnTo>
                  <a:cubicBezTo>
                    <a:pt x="11266" y="11638"/>
                    <a:pt x="11053" y="11849"/>
                    <a:pt x="10792" y="11849"/>
                  </a:cubicBezTo>
                  <a:cubicBezTo>
                    <a:pt x="10532" y="11849"/>
                    <a:pt x="10318" y="11636"/>
                    <a:pt x="10318" y="11376"/>
                  </a:cubicBezTo>
                  <a:lnTo>
                    <a:pt x="10318" y="8515"/>
                  </a:lnTo>
                  <a:close/>
                  <a:moveTo>
                    <a:pt x="736" y="0"/>
                  </a:moveTo>
                  <a:cubicBezTo>
                    <a:pt x="330" y="0"/>
                    <a:pt x="0" y="330"/>
                    <a:pt x="0" y="736"/>
                  </a:cubicBezTo>
                  <a:lnTo>
                    <a:pt x="0" y="8991"/>
                  </a:lnTo>
                  <a:cubicBezTo>
                    <a:pt x="0" y="9111"/>
                    <a:pt x="99" y="9208"/>
                    <a:pt x="219" y="9208"/>
                  </a:cubicBezTo>
                  <a:cubicBezTo>
                    <a:pt x="339" y="9208"/>
                    <a:pt x="438" y="9111"/>
                    <a:pt x="438" y="8991"/>
                  </a:cubicBezTo>
                  <a:lnTo>
                    <a:pt x="438" y="2310"/>
                  </a:lnTo>
                  <a:lnTo>
                    <a:pt x="8193" y="2310"/>
                  </a:lnTo>
                  <a:cubicBezTo>
                    <a:pt x="8024" y="2558"/>
                    <a:pt x="7889" y="2833"/>
                    <a:pt x="7795" y="3126"/>
                  </a:cubicBezTo>
                  <a:lnTo>
                    <a:pt x="1636" y="3126"/>
                  </a:lnTo>
                  <a:cubicBezTo>
                    <a:pt x="1515" y="3126"/>
                    <a:pt x="1417" y="3223"/>
                    <a:pt x="1417" y="3343"/>
                  </a:cubicBezTo>
                  <a:lnTo>
                    <a:pt x="1417" y="5323"/>
                  </a:lnTo>
                  <a:cubicBezTo>
                    <a:pt x="1417" y="5443"/>
                    <a:pt x="1515" y="5541"/>
                    <a:pt x="1636" y="5541"/>
                  </a:cubicBezTo>
                  <a:lnTo>
                    <a:pt x="8008" y="5541"/>
                  </a:lnTo>
                  <a:cubicBezTo>
                    <a:pt x="8502" y="6479"/>
                    <a:pt x="9458" y="7139"/>
                    <a:pt x="10572" y="7215"/>
                  </a:cubicBezTo>
                  <a:lnTo>
                    <a:pt x="10572" y="8076"/>
                  </a:lnTo>
                  <a:lnTo>
                    <a:pt x="10098" y="8076"/>
                  </a:lnTo>
                  <a:cubicBezTo>
                    <a:pt x="9977" y="8076"/>
                    <a:pt x="9880" y="8175"/>
                    <a:pt x="9880" y="8295"/>
                  </a:cubicBezTo>
                  <a:lnTo>
                    <a:pt x="9880" y="11374"/>
                  </a:lnTo>
                  <a:cubicBezTo>
                    <a:pt x="9880" y="11877"/>
                    <a:pt x="10288" y="12285"/>
                    <a:pt x="10790" y="12285"/>
                  </a:cubicBezTo>
                  <a:cubicBezTo>
                    <a:pt x="11292" y="12285"/>
                    <a:pt x="11701" y="11877"/>
                    <a:pt x="11701" y="11374"/>
                  </a:cubicBezTo>
                  <a:lnTo>
                    <a:pt x="11701" y="8295"/>
                  </a:lnTo>
                  <a:cubicBezTo>
                    <a:pt x="11701" y="8175"/>
                    <a:pt x="11602" y="8076"/>
                    <a:pt x="11482" y="8076"/>
                  </a:cubicBezTo>
                  <a:lnTo>
                    <a:pt x="11008" y="8076"/>
                  </a:lnTo>
                  <a:lnTo>
                    <a:pt x="11008" y="7215"/>
                  </a:lnTo>
                  <a:cubicBezTo>
                    <a:pt x="12640" y="7103"/>
                    <a:pt x="13932" y="5740"/>
                    <a:pt x="13932" y="4080"/>
                  </a:cubicBezTo>
                  <a:cubicBezTo>
                    <a:pt x="13932" y="3424"/>
                    <a:pt x="13731" y="2814"/>
                    <a:pt x="13386" y="2311"/>
                  </a:cubicBezTo>
                  <a:lnTo>
                    <a:pt x="14477" y="2311"/>
                  </a:lnTo>
                  <a:lnTo>
                    <a:pt x="14477" y="12473"/>
                  </a:lnTo>
                  <a:cubicBezTo>
                    <a:pt x="14477" y="12638"/>
                    <a:pt x="14344" y="12771"/>
                    <a:pt x="14178" y="12771"/>
                  </a:cubicBezTo>
                  <a:lnTo>
                    <a:pt x="737" y="12771"/>
                  </a:lnTo>
                  <a:cubicBezTo>
                    <a:pt x="571" y="12771"/>
                    <a:pt x="439" y="12638"/>
                    <a:pt x="439" y="12473"/>
                  </a:cubicBezTo>
                  <a:lnTo>
                    <a:pt x="439" y="10004"/>
                  </a:lnTo>
                  <a:cubicBezTo>
                    <a:pt x="439" y="9883"/>
                    <a:pt x="340" y="9786"/>
                    <a:pt x="220" y="9786"/>
                  </a:cubicBezTo>
                  <a:cubicBezTo>
                    <a:pt x="100" y="9786"/>
                    <a:pt x="1" y="9883"/>
                    <a:pt x="1" y="10004"/>
                  </a:cubicBezTo>
                  <a:lnTo>
                    <a:pt x="1" y="12473"/>
                  </a:lnTo>
                  <a:cubicBezTo>
                    <a:pt x="1" y="12879"/>
                    <a:pt x="332" y="13209"/>
                    <a:pt x="737" y="13209"/>
                  </a:cubicBezTo>
                  <a:lnTo>
                    <a:pt x="14180" y="13209"/>
                  </a:lnTo>
                  <a:cubicBezTo>
                    <a:pt x="14585" y="13209"/>
                    <a:pt x="14915" y="12879"/>
                    <a:pt x="14915" y="12473"/>
                  </a:cubicBezTo>
                  <a:lnTo>
                    <a:pt x="14915" y="736"/>
                  </a:lnTo>
                  <a:cubicBezTo>
                    <a:pt x="14915" y="330"/>
                    <a:pt x="14585" y="0"/>
                    <a:pt x="14180" y="0"/>
                  </a:cubicBezTo>
                  <a:lnTo>
                    <a:pt x="12979" y="0"/>
                  </a:lnTo>
                  <a:cubicBezTo>
                    <a:pt x="12859" y="0"/>
                    <a:pt x="12761" y="99"/>
                    <a:pt x="12761" y="219"/>
                  </a:cubicBezTo>
                  <a:cubicBezTo>
                    <a:pt x="12761" y="339"/>
                    <a:pt x="12859" y="438"/>
                    <a:pt x="12979" y="438"/>
                  </a:cubicBezTo>
                  <a:lnTo>
                    <a:pt x="14180" y="438"/>
                  </a:lnTo>
                  <a:cubicBezTo>
                    <a:pt x="14345" y="438"/>
                    <a:pt x="14479" y="571"/>
                    <a:pt x="14479" y="736"/>
                  </a:cubicBezTo>
                  <a:lnTo>
                    <a:pt x="14479" y="1872"/>
                  </a:lnTo>
                  <a:lnTo>
                    <a:pt x="13027" y="1872"/>
                  </a:lnTo>
                  <a:cubicBezTo>
                    <a:pt x="12457" y="1295"/>
                    <a:pt x="11666" y="936"/>
                    <a:pt x="10791" y="936"/>
                  </a:cubicBezTo>
                  <a:cubicBezTo>
                    <a:pt x="9918" y="936"/>
                    <a:pt x="9124" y="1295"/>
                    <a:pt x="8554" y="1872"/>
                  </a:cubicBezTo>
                  <a:lnTo>
                    <a:pt x="438" y="1872"/>
                  </a:lnTo>
                  <a:lnTo>
                    <a:pt x="438" y="736"/>
                  </a:lnTo>
                  <a:cubicBezTo>
                    <a:pt x="438" y="571"/>
                    <a:pt x="570" y="438"/>
                    <a:pt x="736" y="438"/>
                  </a:cubicBezTo>
                  <a:lnTo>
                    <a:pt x="11961" y="438"/>
                  </a:lnTo>
                  <a:cubicBezTo>
                    <a:pt x="12081" y="438"/>
                    <a:pt x="12180" y="339"/>
                    <a:pt x="12180" y="219"/>
                  </a:cubicBezTo>
                  <a:cubicBezTo>
                    <a:pt x="12180" y="99"/>
                    <a:pt x="12081" y="0"/>
                    <a:pt x="11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p93"/>
            <p:cNvSpPr/>
            <p:nvPr/>
          </p:nvSpPr>
          <p:spPr>
            <a:xfrm>
              <a:off x="5324064" y="3927252"/>
              <a:ext cx="13117" cy="189208"/>
            </a:xfrm>
            <a:custGeom>
              <a:rect b="b" l="l" r="r" t="t"/>
              <a:pathLst>
                <a:path extrusionOk="0" h="6318" w="438">
                  <a:moveTo>
                    <a:pt x="219" y="1"/>
                  </a:moveTo>
                  <a:cubicBezTo>
                    <a:pt x="99" y="1"/>
                    <a:pt x="0" y="99"/>
                    <a:pt x="0" y="220"/>
                  </a:cubicBezTo>
                  <a:lnTo>
                    <a:pt x="0" y="6099"/>
                  </a:lnTo>
                  <a:cubicBezTo>
                    <a:pt x="0" y="6219"/>
                    <a:pt x="99" y="6318"/>
                    <a:pt x="219" y="6318"/>
                  </a:cubicBezTo>
                  <a:cubicBezTo>
                    <a:pt x="339" y="6318"/>
                    <a:pt x="438" y="6220"/>
                    <a:pt x="438" y="6099"/>
                  </a:cubicBezTo>
                  <a:lnTo>
                    <a:pt x="438" y="220"/>
                  </a:lnTo>
                  <a:cubicBezTo>
                    <a:pt x="438" y="99"/>
                    <a:pt x="339"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93"/>
            <p:cNvSpPr/>
            <p:nvPr/>
          </p:nvSpPr>
          <p:spPr>
            <a:xfrm>
              <a:off x="5254286" y="3943723"/>
              <a:ext cx="49174" cy="13117"/>
            </a:xfrm>
            <a:custGeom>
              <a:rect b="b" l="l" r="r" t="t"/>
              <a:pathLst>
                <a:path extrusionOk="0" h="438" w="1642">
                  <a:moveTo>
                    <a:pt x="220" y="0"/>
                  </a:moveTo>
                  <a:cubicBezTo>
                    <a:pt x="99" y="0"/>
                    <a:pt x="1" y="99"/>
                    <a:pt x="1" y="219"/>
                  </a:cubicBezTo>
                  <a:cubicBezTo>
                    <a:pt x="1" y="339"/>
                    <a:pt x="99" y="438"/>
                    <a:pt x="220" y="438"/>
                  </a:cubicBezTo>
                  <a:lnTo>
                    <a:pt x="1423" y="438"/>
                  </a:lnTo>
                  <a:cubicBezTo>
                    <a:pt x="1543" y="438"/>
                    <a:pt x="1642" y="339"/>
                    <a:pt x="1642" y="219"/>
                  </a:cubicBezTo>
                  <a:cubicBezTo>
                    <a:pt x="1642" y="99"/>
                    <a:pt x="1543" y="0"/>
                    <a:pt x="14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93"/>
            <p:cNvSpPr/>
            <p:nvPr/>
          </p:nvSpPr>
          <p:spPr>
            <a:xfrm>
              <a:off x="5254286" y="3972353"/>
              <a:ext cx="49174" cy="13117"/>
            </a:xfrm>
            <a:custGeom>
              <a:rect b="b" l="l" r="r" t="t"/>
              <a:pathLst>
                <a:path extrusionOk="0" h="438" w="1642">
                  <a:moveTo>
                    <a:pt x="220" y="1"/>
                  </a:moveTo>
                  <a:cubicBezTo>
                    <a:pt x="99" y="1"/>
                    <a:pt x="1" y="99"/>
                    <a:pt x="1" y="219"/>
                  </a:cubicBezTo>
                  <a:cubicBezTo>
                    <a:pt x="1" y="340"/>
                    <a:pt x="99" y="438"/>
                    <a:pt x="220" y="438"/>
                  </a:cubicBezTo>
                  <a:lnTo>
                    <a:pt x="1423" y="438"/>
                  </a:lnTo>
                  <a:cubicBezTo>
                    <a:pt x="1543" y="438"/>
                    <a:pt x="1642" y="340"/>
                    <a:pt x="1642" y="219"/>
                  </a:cubicBezTo>
                  <a:cubicBezTo>
                    <a:pt x="1642" y="99"/>
                    <a:pt x="1543" y="1"/>
                    <a:pt x="142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93"/>
            <p:cNvSpPr/>
            <p:nvPr/>
          </p:nvSpPr>
          <p:spPr>
            <a:xfrm>
              <a:off x="5254286" y="4000983"/>
              <a:ext cx="49174" cy="13117"/>
            </a:xfrm>
            <a:custGeom>
              <a:rect b="b" l="l" r="r" t="t"/>
              <a:pathLst>
                <a:path extrusionOk="0" h="438" w="1642">
                  <a:moveTo>
                    <a:pt x="220" y="1"/>
                  </a:moveTo>
                  <a:cubicBezTo>
                    <a:pt x="99" y="1"/>
                    <a:pt x="1" y="98"/>
                    <a:pt x="1" y="220"/>
                  </a:cubicBezTo>
                  <a:cubicBezTo>
                    <a:pt x="1" y="341"/>
                    <a:pt x="99" y="437"/>
                    <a:pt x="220" y="437"/>
                  </a:cubicBezTo>
                  <a:lnTo>
                    <a:pt x="1423" y="437"/>
                  </a:lnTo>
                  <a:cubicBezTo>
                    <a:pt x="1543" y="437"/>
                    <a:pt x="1642" y="340"/>
                    <a:pt x="1642" y="220"/>
                  </a:cubicBezTo>
                  <a:cubicBezTo>
                    <a:pt x="1642" y="98"/>
                    <a:pt x="1543" y="1"/>
                    <a:pt x="142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93"/>
            <p:cNvSpPr/>
            <p:nvPr/>
          </p:nvSpPr>
          <p:spPr>
            <a:xfrm>
              <a:off x="5254286" y="4029673"/>
              <a:ext cx="49174" cy="13087"/>
            </a:xfrm>
            <a:custGeom>
              <a:rect b="b" l="l" r="r" t="t"/>
              <a:pathLst>
                <a:path extrusionOk="0" h="437" w="1642">
                  <a:moveTo>
                    <a:pt x="220" y="0"/>
                  </a:moveTo>
                  <a:cubicBezTo>
                    <a:pt x="99" y="0"/>
                    <a:pt x="1" y="98"/>
                    <a:pt x="1" y="218"/>
                  </a:cubicBezTo>
                  <a:cubicBezTo>
                    <a:pt x="1" y="339"/>
                    <a:pt x="99" y="437"/>
                    <a:pt x="220" y="437"/>
                  </a:cubicBezTo>
                  <a:lnTo>
                    <a:pt x="1423" y="437"/>
                  </a:lnTo>
                  <a:cubicBezTo>
                    <a:pt x="1543" y="437"/>
                    <a:pt x="1642" y="339"/>
                    <a:pt x="1642" y="218"/>
                  </a:cubicBezTo>
                  <a:cubicBezTo>
                    <a:pt x="1642" y="98"/>
                    <a:pt x="1543" y="0"/>
                    <a:pt x="14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93"/>
            <p:cNvSpPr/>
            <p:nvPr/>
          </p:nvSpPr>
          <p:spPr>
            <a:xfrm>
              <a:off x="5254286" y="4058273"/>
              <a:ext cx="49174" cy="13147"/>
            </a:xfrm>
            <a:custGeom>
              <a:rect b="b" l="l" r="r" t="t"/>
              <a:pathLst>
                <a:path extrusionOk="0" h="439" w="1642">
                  <a:moveTo>
                    <a:pt x="220" y="1"/>
                  </a:moveTo>
                  <a:cubicBezTo>
                    <a:pt x="99" y="1"/>
                    <a:pt x="1" y="99"/>
                    <a:pt x="1" y="219"/>
                  </a:cubicBezTo>
                  <a:cubicBezTo>
                    <a:pt x="1" y="340"/>
                    <a:pt x="99" y="438"/>
                    <a:pt x="220" y="438"/>
                  </a:cubicBezTo>
                  <a:lnTo>
                    <a:pt x="1423" y="438"/>
                  </a:lnTo>
                  <a:cubicBezTo>
                    <a:pt x="1543" y="438"/>
                    <a:pt x="1642" y="340"/>
                    <a:pt x="1642" y="219"/>
                  </a:cubicBezTo>
                  <a:cubicBezTo>
                    <a:pt x="1642" y="99"/>
                    <a:pt x="1543" y="1"/>
                    <a:pt x="142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93"/>
            <p:cNvSpPr/>
            <p:nvPr/>
          </p:nvSpPr>
          <p:spPr>
            <a:xfrm>
              <a:off x="5254286" y="4086962"/>
              <a:ext cx="49174" cy="13117"/>
            </a:xfrm>
            <a:custGeom>
              <a:rect b="b" l="l" r="r" t="t"/>
              <a:pathLst>
                <a:path extrusionOk="0" h="438" w="1642">
                  <a:moveTo>
                    <a:pt x="220" y="0"/>
                  </a:moveTo>
                  <a:cubicBezTo>
                    <a:pt x="99" y="0"/>
                    <a:pt x="1" y="98"/>
                    <a:pt x="1" y="219"/>
                  </a:cubicBezTo>
                  <a:cubicBezTo>
                    <a:pt x="1" y="339"/>
                    <a:pt x="99" y="437"/>
                    <a:pt x="220" y="437"/>
                  </a:cubicBezTo>
                  <a:lnTo>
                    <a:pt x="1423" y="437"/>
                  </a:lnTo>
                  <a:cubicBezTo>
                    <a:pt x="1543" y="437"/>
                    <a:pt x="1642" y="339"/>
                    <a:pt x="1642" y="219"/>
                  </a:cubicBezTo>
                  <a:cubicBezTo>
                    <a:pt x="1642" y="98"/>
                    <a:pt x="1543" y="0"/>
                    <a:pt x="14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62" name="Google Shape;3162;p93"/>
          <p:cNvGrpSpPr/>
          <p:nvPr/>
        </p:nvGrpSpPr>
        <p:grpSpPr>
          <a:xfrm>
            <a:off x="5292643" y="1554596"/>
            <a:ext cx="446637" cy="395577"/>
            <a:chOff x="4636410" y="3748496"/>
            <a:chExt cx="446637" cy="395577"/>
          </a:xfrm>
        </p:grpSpPr>
        <p:sp>
          <p:nvSpPr>
            <p:cNvPr id="3163" name="Google Shape;3163;p93"/>
            <p:cNvSpPr/>
            <p:nvPr/>
          </p:nvSpPr>
          <p:spPr>
            <a:xfrm>
              <a:off x="4636410" y="3748496"/>
              <a:ext cx="446637" cy="395577"/>
            </a:xfrm>
            <a:custGeom>
              <a:rect b="b" l="l" r="r" t="t"/>
              <a:pathLst>
                <a:path extrusionOk="0" h="13209" w="14914">
                  <a:moveTo>
                    <a:pt x="14476" y="2311"/>
                  </a:moveTo>
                  <a:lnTo>
                    <a:pt x="14476" y="12473"/>
                  </a:lnTo>
                  <a:cubicBezTo>
                    <a:pt x="14476" y="12638"/>
                    <a:pt x="14343" y="12771"/>
                    <a:pt x="14179" y="12771"/>
                  </a:cubicBezTo>
                  <a:lnTo>
                    <a:pt x="735" y="12771"/>
                  </a:lnTo>
                  <a:cubicBezTo>
                    <a:pt x="571" y="12771"/>
                    <a:pt x="437" y="12638"/>
                    <a:pt x="437" y="12473"/>
                  </a:cubicBezTo>
                  <a:lnTo>
                    <a:pt x="437" y="2311"/>
                  </a:lnTo>
                  <a:close/>
                  <a:moveTo>
                    <a:pt x="735" y="0"/>
                  </a:moveTo>
                  <a:cubicBezTo>
                    <a:pt x="330" y="0"/>
                    <a:pt x="1" y="330"/>
                    <a:pt x="1" y="736"/>
                  </a:cubicBezTo>
                  <a:lnTo>
                    <a:pt x="1" y="12473"/>
                  </a:lnTo>
                  <a:cubicBezTo>
                    <a:pt x="1" y="12879"/>
                    <a:pt x="330" y="13209"/>
                    <a:pt x="735" y="13209"/>
                  </a:cubicBezTo>
                  <a:lnTo>
                    <a:pt x="14179" y="13209"/>
                  </a:lnTo>
                  <a:cubicBezTo>
                    <a:pt x="14584" y="13209"/>
                    <a:pt x="14914" y="12879"/>
                    <a:pt x="14914" y="12473"/>
                  </a:cubicBezTo>
                  <a:lnTo>
                    <a:pt x="14914" y="736"/>
                  </a:lnTo>
                  <a:cubicBezTo>
                    <a:pt x="14914" y="330"/>
                    <a:pt x="14584" y="0"/>
                    <a:pt x="14177" y="0"/>
                  </a:cubicBezTo>
                  <a:lnTo>
                    <a:pt x="10942" y="0"/>
                  </a:lnTo>
                  <a:cubicBezTo>
                    <a:pt x="10821" y="0"/>
                    <a:pt x="10723" y="99"/>
                    <a:pt x="10723" y="219"/>
                  </a:cubicBezTo>
                  <a:cubicBezTo>
                    <a:pt x="10723" y="339"/>
                    <a:pt x="10821" y="438"/>
                    <a:pt x="10942" y="438"/>
                  </a:cubicBezTo>
                  <a:lnTo>
                    <a:pt x="14177" y="438"/>
                  </a:lnTo>
                  <a:cubicBezTo>
                    <a:pt x="14342" y="438"/>
                    <a:pt x="14475" y="571"/>
                    <a:pt x="14475" y="736"/>
                  </a:cubicBezTo>
                  <a:lnTo>
                    <a:pt x="14475" y="1872"/>
                  </a:lnTo>
                  <a:lnTo>
                    <a:pt x="437" y="1872"/>
                  </a:lnTo>
                  <a:lnTo>
                    <a:pt x="437" y="736"/>
                  </a:lnTo>
                  <a:cubicBezTo>
                    <a:pt x="437" y="571"/>
                    <a:pt x="571" y="438"/>
                    <a:pt x="735" y="438"/>
                  </a:cubicBezTo>
                  <a:lnTo>
                    <a:pt x="9927" y="438"/>
                  </a:lnTo>
                  <a:cubicBezTo>
                    <a:pt x="10047" y="438"/>
                    <a:pt x="10145" y="339"/>
                    <a:pt x="10145" y="219"/>
                  </a:cubicBezTo>
                  <a:cubicBezTo>
                    <a:pt x="10145" y="99"/>
                    <a:pt x="10047" y="0"/>
                    <a:pt x="99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93"/>
            <p:cNvSpPr/>
            <p:nvPr/>
          </p:nvSpPr>
          <p:spPr>
            <a:xfrm>
              <a:off x="4682409" y="3773502"/>
              <a:ext cx="17579" cy="17579"/>
            </a:xfrm>
            <a:custGeom>
              <a:rect b="b" l="l" r="r" t="t"/>
              <a:pathLst>
                <a:path extrusionOk="0" h="587" w="587">
                  <a:moveTo>
                    <a:pt x="294" y="0"/>
                  </a:moveTo>
                  <a:cubicBezTo>
                    <a:pt x="132" y="0"/>
                    <a:pt x="1" y="132"/>
                    <a:pt x="1" y="293"/>
                  </a:cubicBezTo>
                  <a:cubicBezTo>
                    <a:pt x="1" y="453"/>
                    <a:pt x="132" y="586"/>
                    <a:pt x="294" y="586"/>
                  </a:cubicBezTo>
                  <a:cubicBezTo>
                    <a:pt x="456" y="586"/>
                    <a:pt x="587" y="455"/>
                    <a:pt x="587" y="293"/>
                  </a:cubicBezTo>
                  <a:cubicBezTo>
                    <a:pt x="587" y="132"/>
                    <a:pt x="456" y="0"/>
                    <a:pt x="2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93"/>
            <p:cNvSpPr/>
            <p:nvPr/>
          </p:nvSpPr>
          <p:spPr>
            <a:xfrm>
              <a:off x="4715920" y="3773502"/>
              <a:ext cx="17579" cy="17579"/>
            </a:xfrm>
            <a:custGeom>
              <a:rect b="b" l="l" r="r" t="t"/>
              <a:pathLst>
                <a:path extrusionOk="0" h="587" w="587">
                  <a:moveTo>
                    <a:pt x="293" y="0"/>
                  </a:moveTo>
                  <a:cubicBezTo>
                    <a:pt x="131" y="1"/>
                    <a:pt x="0" y="132"/>
                    <a:pt x="0" y="293"/>
                  </a:cubicBezTo>
                  <a:cubicBezTo>
                    <a:pt x="0" y="453"/>
                    <a:pt x="131" y="586"/>
                    <a:pt x="293" y="586"/>
                  </a:cubicBezTo>
                  <a:cubicBezTo>
                    <a:pt x="455" y="586"/>
                    <a:pt x="586" y="455"/>
                    <a:pt x="586" y="293"/>
                  </a:cubicBezTo>
                  <a:cubicBezTo>
                    <a:pt x="586" y="132"/>
                    <a:pt x="456"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93"/>
            <p:cNvSpPr/>
            <p:nvPr/>
          </p:nvSpPr>
          <p:spPr>
            <a:xfrm>
              <a:off x="4749431" y="3773502"/>
              <a:ext cx="17549" cy="17579"/>
            </a:xfrm>
            <a:custGeom>
              <a:rect b="b" l="l" r="r" t="t"/>
              <a:pathLst>
                <a:path extrusionOk="0" h="587" w="586">
                  <a:moveTo>
                    <a:pt x="293" y="0"/>
                  </a:moveTo>
                  <a:cubicBezTo>
                    <a:pt x="131" y="1"/>
                    <a:pt x="0" y="132"/>
                    <a:pt x="0" y="293"/>
                  </a:cubicBezTo>
                  <a:cubicBezTo>
                    <a:pt x="0" y="453"/>
                    <a:pt x="131" y="586"/>
                    <a:pt x="293" y="586"/>
                  </a:cubicBezTo>
                  <a:cubicBezTo>
                    <a:pt x="453" y="586"/>
                    <a:pt x="586" y="455"/>
                    <a:pt x="586" y="293"/>
                  </a:cubicBezTo>
                  <a:cubicBezTo>
                    <a:pt x="586" y="132"/>
                    <a:pt x="455"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93"/>
            <p:cNvSpPr/>
            <p:nvPr/>
          </p:nvSpPr>
          <p:spPr>
            <a:xfrm>
              <a:off x="4784410" y="3978283"/>
              <a:ext cx="49773" cy="57320"/>
            </a:xfrm>
            <a:custGeom>
              <a:rect b="b" l="l" r="r" t="t"/>
              <a:pathLst>
                <a:path extrusionOk="0" h="1914" w="1662">
                  <a:moveTo>
                    <a:pt x="832" y="776"/>
                  </a:moveTo>
                  <a:lnTo>
                    <a:pt x="959" y="1115"/>
                  </a:lnTo>
                  <a:lnTo>
                    <a:pt x="702" y="1115"/>
                  </a:lnTo>
                  <a:lnTo>
                    <a:pt x="832" y="776"/>
                  </a:lnTo>
                  <a:close/>
                  <a:moveTo>
                    <a:pt x="833" y="0"/>
                  </a:moveTo>
                  <a:cubicBezTo>
                    <a:pt x="731" y="0"/>
                    <a:pt x="639" y="62"/>
                    <a:pt x="600" y="157"/>
                  </a:cubicBezTo>
                  <a:cubicBezTo>
                    <a:pt x="599" y="158"/>
                    <a:pt x="599" y="161"/>
                    <a:pt x="599" y="162"/>
                  </a:cubicBezTo>
                  <a:lnTo>
                    <a:pt x="45" y="1617"/>
                  </a:lnTo>
                  <a:cubicBezTo>
                    <a:pt x="1" y="1729"/>
                    <a:pt x="57" y="1857"/>
                    <a:pt x="171" y="1899"/>
                  </a:cubicBezTo>
                  <a:cubicBezTo>
                    <a:pt x="196" y="1909"/>
                    <a:pt x="222" y="1913"/>
                    <a:pt x="247" y="1913"/>
                  </a:cubicBezTo>
                  <a:cubicBezTo>
                    <a:pt x="336" y="1913"/>
                    <a:pt x="420" y="1860"/>
                    <a:pt x="453" y="1773"/>
                  </a:cubicBezTo>
                  <a:lnTo>
                    <a:pt x="538" y="1551"/>
                  </a:lnTo>
                  <a:lnTo>
                    <a:pt x="1126" y="1551"/>
                  </a:lnTo>
                  <a:lnTo>
                    <a:pt x="1209" y="1773"/>
                  </a:lnTo>
                  <a:cubicBezTo>
                    <a:pt x="1243" y="1860"/>
                    <a:pt x="1326" y="1914"/>
                    <a:pt x="1414" y="1914"/>
                  </a:cubicBezTo>
                  <a:cubicBezTo>
                    <a:pt x="1440" y="1914"/>
                    <a:pt x="1466" y="1909"/>
                    <a:pt x="1491" y="1899"/>
                  </a:cubicBezTo>
                  <a:cubicBezTo>
                    <a:pt x="1604" y="1857"/>
                    <a:pt x="1661" y="1731"/>
                    <a:pt x="1617" y="1618"/>
                  </a:cubicBezTo>
                  <a:lnTo>
                    <a:pt x="1068" y="162"/>
                  </a:lnTo>
                  <a:cubicBezTo>
                    <a:pt x="1067" y="159"/>
                    <a:pt x="1067" y="158"/>
                    <a:pt x="1066" y="156"/>
                  </a:cubicBezTo>
                  <a:cubicBezTo>
                    <a:pt x="1026" y="62"/>
                    <a:pt x="935" y="0"/>
                    <a:pt x="8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93"/>
            <p:cNvSpPr/>
            <p:nvPr/>
          </p:nvSpPr>
          <p:spPr>
            <a:xfrm>
              <a:off x="4925163" y="3978313"/>
              <a:ext cx="43184" cy="56541"/>
            </a:xfrm>
            <a:custGeom>
              <a:rect b="b" l="l" r="r" t="t"/>
              <a:pathLst>
                <a:path extrusionOk="0" h="1888" w="1442">
                  <a:moveTo>
                    <a:pt x="1222" y="0"/>
                  </a:moveTo>
                  <a:cubicBezTo>
                    <a:pt x="1102" y="0"/>
                    <a:pt x="1003" y="99"/>
                    <a:pt x="1003" y="219"/>
                  </a:cubicBezTo>
                  <a:lnTo>
                    <a:pt x="1003" y="975"/>
                  </a:lnTo>
                  <a:lnTo>
                    <a:pt x="399" y="97"/>
                  </a:lnTo>
                  <a:cubicBezTo>
                    <a:pt x="356" y="36"/>
                    <a:pt x="288" y="3"/>
                    <a:pt x="217" y="3"/>
                  </a:cubicBezTo>
                  <a:cubicBezTo>
                    <a:pt x="196" y="3"/>
                    <a:pt x="175" y="6"/>
                    <a:pt x="154" y="12"/>
                  </a:cubicBezTo>
                  <a:cubicBezTo>
                    <a:pt x="62" y="41"/>
                    <a:pt x="0" y="125"/>
                    <a:pt x="0" y="220"/>
                  </a:cubicBezTo>
                  <a:lnTo>
                    <a:pt x="0" y="1669"/>
                  </a:lnTo>
                  <a:cubicBezTo>
                    <a:pt x="0" y="1790"/>
                    <a:pt x="98" y="1888"/>
                    <a:pt x="219" y="1888"/>
                  </a:cubicBezTo>
                  <a:cubicBezTo>
                    <a:pt x="339" y="1888"/>
                    <a:pt x="437" y="1790"/>
                    <a:pt x="437" y="1669"/>
                  </a:cubicBezTo>
                  <a:lnTo>
                    <a:pt x="437" y="921"/>
                  </a:lnTo>
                  <a:lnTo>
                    <a:pt x="1019" y="1763"/>
                  </a:lnTo>
                  <a:cubicBezTo>
                    <a:pt x="1075" y="1844"/>
                    <a:pt x="1149" y="1871"/>
                    <a:pt x="1215" y="1871"/>
                  </a:cubicBezTo>
                  <a:cubicBezTo>
                    <a:pt x="1238" y="1871"/>
                    <a:pt x="1261" y="1868"/>
                    <a:pt x="1281" y="1862"/>
                  </a:cubicBezTo>
                  <a:cubicBezTo>
                    <a:pt x="1319" y="1849"/>
                    <a:pt x="1442" y="1797"/>
                    <a:pt x="1442" y="1621"/>
                  </a:cubicBezTo>
                  <a:lnTo>
                    <a:pt x="1442" y="217"/>
                  </a:lnTo>
                  <a:cubicBezTo>
                    <a:pt x="1441" y="97"/>
                    <a:pt x="1344" y="0"/>
                    <a:pt x="12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93"/>
            <p:cNvSpPr/>
            <p:nvPr/>
          </p:nvSpPr>
          <p:spPr>
            <a:xfrm>
              <a:off x="4686572" y="3978313"/>
              <a:ext cx="28600" cy="57260"/>
            </a:xfrm>
            <a:custGeom>
              <a:rect b="b" l="l" r="r" t="t"/>
              <a:pathLst>
                <a:path extrusionOk="0" h="1912" w="955">
                  <a:moveTo>
                    <a:pt x="218" y="0"/>
                  </a:moveTo>
                  <a:cubicBezTo>
                    <a:pt x="97" y="0"/>
                    <a:pt x="0" y="99"/>
                    <a:pt x="0" y="219"/>
                  </a:cubicBezTo>
                  <a:lnTo>
                    <a:pt x="0" y="1693"/>
                  </a:lnTo>
                  <a:cubicBezTo>
                    <a:pt x="0" y="1799"/>
                    <a:pt x="75" y="1893"/>
                    <a:pt x="181" y="1911"/>
                  </a:cubicBezTo>
                  <a:cubicBezTo>
                    <a:pt x="181" y="1911"/>
                    <a:pt x="352" y="1912"/>
                    <a:pt x="516" y="1912"/>
                  </a:cubicBezTo>
                  <a:cubicBezTo>
                    <a:pt x="599" y="1912"/>
                    <a:pt x="679" y="1912"/>
                    <a:pt x="736" y="1911"/>
                  </a:cubicBezTo>
                  <a:cubicBezTo>
                    <a:pt x="856" y="1910"/>
                    <a:pt x="954" y="1812"/>
                    <a:pt x="953" y="1691"/>
                  </a:cubicBezTo>
                  <a:cubicBezTo>
                    <a:pt x="951" y="1571"/>
                    <a:pt x="855" y="1475"/>
                    <a:pt x="735" y="1475"/>
                  </a:cubicBezTo>
                  <a:lnTo>
                    <a:pt x="734" y="1475"/>
                  </a:lnTo>
                  <a:cubicBezTo>
                    <a:pt x="633" y="1475"/>
                    <a:pt x="525" y="1476"/>
                    <a:pt x="436" y="1476"/>
                  </a:cubicBezTo>
                  <a:lnTo>
                    <a:pt x="436" y="219"/>
                  </a:lnTo>
                  <a:cubicBezTo>
                    <a:pt x="436" y="99"/>
                    <a:pt x="338" y="0"/>
                    <a:pt x="2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93"/>
            <p:cNvSpPr/>
            <p:nvPr/>
          </p:nvSpPr>
          <p:spPr>
            <a:xfrm>
              <a:off x="4898271" y="3979630"/>
              <a:ext cx="13087" cy="55283"/>
            </a:xfrm>
            <a:custGeom>
              <a:rect b="b" l="l" r="r" t="t"/>
              <a:pathLst>
                <a:path extrusionOk="0" h="1846" w="437">
                  <a:moveTo>
                    <a:pt x="219" y="0"/>
                  </a:moveTo>
                  <a:cubicBezTo>
                    <a:pt x="99" y="0"/>
                    <a:pt x="0" y="99"/>
                    <a:pt x="0" y="219"/>
                  </a:cubicBezTo>
                  <a:lnTo>
                    <a:pt x="0" y="1626"/>
                  </a:lnTo>
                  <a:cubicBezTo>
                    <a:pt x="0" y="1747"/>
                    <a:pt x="99" y="1845"/>
                    <a:pt x="219" y="1845"/>
                  </a:cubicBezTo>
                  <a:cubicBezTo>
                    <a:pt x="339" y="1845"/>
                    <a:pt x="437" y="1747"/>
                    <a:pt x="437" y="1626"/>
                  </a:cubicBezTo>
                  <a:lnTo>
                    <a:pt x="437" y="219"/>
                  </a:lnTo>
                  <a:cubicBezTo>
                    <a:pt x="437" y="99"/>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93"/>
            <p:cNvSpPr/>
            <p:nvPr/>
          </p:nvSpPr>
          <p:spPr>
            <a:xfrm>
              <a:off x="4843137" y="3979600"/>
              <a:ext cx="42585" cy="55942"/>
            </a:xfrm>
            <a:custGeom>
              <a:rect b="b" l="l" r="r" t="t"/>
              <a:pathLst>
                <a:path extrusionOk="0" h="1868" w="1422">
                  <a:moveTo>
                    <a:pt x="625" y="437"/>
                  </a:moveTo>
                  <a:cubicBezTo>
                    <a:pt x="959" y="437"/>
                    <a:pt x="985" y="816"/>
                    <a:pt x="985" y="934"/>
                  </a:cubicBezTo>
                  <a:cubicBezTo>
                    <a:pt x="984" y="1177"/>
                    <a:pt x="875" y="1425"/>
                    <a:pt x="633" y="1429"/>
                  </a:cubicBezTo>
                  <a:cubicBezTo>
                    <a:pt x="587" y="1431"/>
                    <a:pt x="513" y="1431"/>
                    <a:pt x="440" y="1431"/>
                  </a:cubicBezTo>
                  <a:cubicBezTo>
                    <a:pt x="440" y="1264"/>
                    <a:pt x="439" y="610"/>
                    <a:pt x="439" y="437"/>
                  </a:cubicBezTo>
                  <a:close/>
                  <a:moveTo>
                    <a:pt x="219" y="0"/>
                  </a:moveTo>
                  <a:cubicBezTo>
                    <a:pt x="162" y="0"/>
                    <a:pt x="105" y="24"/>
                    <a:pt x="65" y="65"/>
                  </a:cubicBezTo>
                  <a:cubicBezTo>
                    <a:pt x="25" y="105"/>
                    <a:pt x="1" y="161"/>
                    <a:pt x="1" y="219"/>
                  </a:cubicBezTo>
                  <a:lnTo>
                    <a:pt x="4" y="1651"/>
                  </a:lnTo>
                  <a:cubicBezTo>
                    <a:pt x="4" y="1709"/>
                    <a:pt x="27" y="1765"/>
                    <a:pt x="68" y="1805"/>
                  </a:cubicBezTo>
                  <a:cubicBezTo>
                    <a:pt x="108" y="1846"/>
                    <a:pt x="164" y="1868"/>
                    <a:pt x="221" y="1868"/>
                  </a:cubicBezTo>
                  <a:lnTo>
                    <a:pt x="224" y="1868"/>
                  </a:lnTo>
                  <a:cubicBezTo>
                    <a:pt x="235" y="1868"/>
                    <a:pt x="525" y="1867"/>
                    <a:pt x="640" y="1866"/>
                  </a:cubicBezTo>
                  <a:cubicBezTo>
                    <a:pt x="1093" y="1858"/>
                    <a:pt x="1422" y="1466"/>
                    <a:pt x="1422" y="935"/>
                  </a:cubicBezTo>
                  <a:cubicBezTo>
                    <a:pt x="1422" y="376"/>
                    <a:pt x="1100" y="0"/>
                    <a:pt x="6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93"/>
            <p:cNvSpPr/>
            <p:nvPr/>
          </p:nvSpPr>
          <p:spPr>
            <a:xfrm>
              <a:off x="4978650" y="3978313"/>
              <a:ext cx="54265" cy="57290"/>
            </a:xfrm>
            <a:custGeom>
              <a:rect b="b" l="l" r="r" t="t"/>
              <a:pathLst>
                <a:path extrusionOk="0" h="1913" w="1812">
                  <a:moveTo>
                    <a:pt x="957" y="0"/>
                  </a:moveTo>
                  <a:cubicBezTo>
                    <a:pt x="429" y="0"/>
                    <a:pt x="0" y="429"/>
                    <a:pt x="0" y="957"/>
                  </a:cubicBezTo>
                  <a:cubicBezTo>
                    <a:pt x="0" y="1483"/>
                    <a:pt x="429" y="1912"/>
                    <a:pt x="957" y="1912"/>
                  </a:cubicBezTo>
                  <a:cubicBezTo>
                    <a:pt x="1460" y="1912"/>
                    <a:pt x="1811" y="1519"/>
                    <a:pt x="1811" y="957"/>
                  </a:cubicBezTo>
                  <a:cubicBezTo>
                    <a:pt x="1811" y="835"/>
                    <a:pt x="1713" y="738"/>
                    <a:pt x="1593" y="738"/>
                  </a:cubicBezTo>
                  <a:lnTo>
                    <a:pt x="1152" y="738"/>
                  </a:lnTo>
                  <a:cubicBezTo>
                    <a:pt x="1032" y="738"/>
                    <a:pt x="934" y="836"/>
                    <a:pt x="934" y="957"/>
                  </a:cubicBezTo>
                  <a:cubicBezTo>
                    <a:pt x="934" y="1077"/>
                    <a:pt x="1032" y="1175"/>
                    <a:pt x="1152" y="1175"/>
                  </a:cubicBezTo>
                  <a:lnTo>
                    <a:pt x="1346" y="1175"/>
                  </a:lnTo>
                  <a:cubicBezTo>
                    <a:pt x="1280" y="1393"/>
                    <a:pt x="1115" y="1476"/>
                    <a:pt x="955" y="1476"/>
                  </a:cubicBezTo>
                  <a:cubicBezTo>
                    <a:pt x="670" y="1476"/>
                    <a:pt x="436" y="1243"/>
                    <a:pt x="436" y="957"/>
                  </a:cubicBezTo>
                  <a:cubicBezTo>
                    <a:pt x="436" y="670"/>
                    <a:pt x="670" y="437"/>
                    <a:pt x="955" y="437"/>
                  </a:cubicBezTo>
                  <a:cubicBezTo>
                    <a:pt x="1060" y="437"/>
                    <a:pt x="1161" y="467"/>
                    <a:pt x="1246" y="526"/>
                  </a:cubicBezTo>
                  <a:cubicBezTo>
                    <a:pt x="1284" y="551"/>
                    <a:pt x="1326" y="563"/>
                    <a:pt x="1368" y="563"/>
                  </a:cubicBezTo>
                  <a:cubicBezTo>
                    <a:pt x="1438" y="563"/>
                    <a:pt x="1507" y="530"/>
                    <a:pt x="1550" y="467"/>
                  </a:cubicBezTo>
                  <a:cubicBezTo>
                    <a:pt x="1618" y="367"/>
                    <a:pt x="1592" y="232"/>
                    <a:pt x="1491" y="164"/>
                  </a:cubicBezTo>
                  <a:cubicBezTo>
                    <a:pt x="1333" y="57"/>
                    <a:pt x="1148" y="0"/>
                    <a:pt x="9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93"/>
            <p:cNvSpPr/>
            <p:nvPr/>
          </p:nvSpPr>
          <p:spPr>
            <a:xfrm>
              <a:off x="4721550" y="3978313"/>
              <a:ext cx="57320" cy="57320"/>
            </a:xfrm>
            <a:custGeom>
              <a:rect b="b" l="l" r="r" t="t"/>
              <a:pathLst>
                <a:path extrusionOk="0" h="1914" w="1914">
                  <a:moveTo>
                    <a:pt x="957" y="436"/>
                  </a:moveTo>
                  <a:cubicBezTo>
                    <a:pt x="1244" y="436"/>
                    <a:pt x="1476" y="669"/>
                    <a:pt x="1476" y="956"/>
                  </a:cubicBezTo>
                  <a:cubicBezTo>
                    <a:pt x="1476" y="1241"/>
                    <a:pt x="1244" y="1475"/>
                    <a:pt x="957" y="1475"/>
                  </a:cubicBezTo>
                  <a:cubicBezTo>
                    <a:pt x="670" y="1475"/>
                    <a:pt x="437" y="1241"/>
                    <a:pt x="437" y="956"/>
                  </a:cubicBezTo>
                  <a:cubicBezTo>
                    <a:pt x="437" y="669"/>
                    <a:pt x="670" y="436"/>
                    <a:pt x="957" y="436"/>
                  </a:cubicBezTo>
                  <a:close/>
                  <a:moveTo>
                    <a:pt x="957" y="0"/>
                  </a:moveTo>
                  <a:cubicBezTo>
                    <a:pt x="430" y="0"/>
                    <a:pt x="1" y="429"/>
                    <a:pt x="1" y="957"/>
                  </a:cubicBezTo>
                  <a:cubicBezTo>
                    <a:pt x="1" y="1484"/>
                    <a:pt x="430" y="1913"/>
                    <a:pt x="957" y="1913"/>
                  </a:cubicBezTo>
                  <a:cubicBezTo>
                    <a:pt x="1484" y="1913"/>
                    <a:pt x="1914" y="1484"/>
                    <a:pt x="1914" y="957"/>
                  </a:cubicBezTo>
                  <a:cubicBezTo>
                    <a:pt x="1914" y="429"/>
                    <a:pt x="1484" y="0"/>
                    <a:pt x="9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93"/>
            <p:cNvSpPr/>
            <p:nvPr/>
          </p:nvSpPr>
          <p:spPr>
            <a:xfrm>
              <a:off x="4686572" y="3913027"/>
              <a:ext cx="346373" cy="44682"/>
            </a:xfrm>
            <a:custGeom>
              <a:rect b="b" l="l" r="r" t="t"/>
              <a:pathLst>
                <a:path extrusionOk="0" h="1492" w="11566">
                  <a:moveTo>
                    <a:pt x="2545" y="438"/>
                  </a:moveTo>
                  <a:lnTo>
                    <a:pt x="2545" y="1056"/>
                  </a:lnTo>
                  <a:lnTo>
                    <a:pt x="436" y="1056"/>
                  </a:lnTo>
                  <a:lnTo>
                    <a:pt x="436" y="438"/>
                  </a:lnTo>
                  <a:close/>
                  <a:moveTo>
                    <a:pt x="219" y="1"/>
                  </a:moveTo>
                  <a:cubicBezTo>
                    <a:pt x="98" y="1"/>
                    <a:pt x="1" y="99"/>
                    <a:pt x="1" y="219"/>
                  </a:cubicBezTo>
                  <a:lnTo>
                    <a:pt x="1" y="1274"/>
                  </a:lnTo>
                  <a:cubicBezTo>
                    <a:pt x="0" y="1395"/>
                    <a:pt x="96" y="1492"/>
                    <a:pt x="218" y="1492"/>
                  </a:cubicBezTo>
                  <a:lnTo>
                    <a:pt x="3786" y="1492"/>
                  </a:lnTo>
                  <a:cubicBezTo>
                    <a:pt x="3906" y="1492"/>
                    <a:pt x="4004" y="1395"/>
                    <a:pt x="4004" y="1274"/>
                  </a:cubicBezTo>
                  <a:cubicBezTo>
                    <a:pt x="4004" y="1154"/>
                    <a:pt x="3906" y="1056"/>
                    <a:pt x="3786" y="1056"/>
                  </a:cubicBezTo>
                  <a:lnTo>
                    <a:pt x="2982" y="1056"/>
                  </a:lnTo>
                  <a:lnTo>
                    <a:pt x="2982" y="438"/>
                  </a:lnTo>
                  <a:lnTo>
                    <a:pt x="11127" y="438"/>
                  </a:lnTo>
                  <a:lnTo>
                    <a:pt x="11127" y="1056"/>
                  </a:lnTo>
                  <a:lnTo>
                    <a:pt x="4804" y="1056"/>
                  </a:lnTo>
                  <a:cubicBezTo>
                    <a:pt x="4684" y="1056"/>
                    <a:pt x="4585" y="1154"/>
                    <a:pt x="4585" y="1274"/>
                  </a:cubicBezTo>
                  <a:cubicBezTo>
                    <a:pt x="4585" y="1395"/>
                    <a:pt x="4684" y="1492"/>
                    <a:pt x="4804" y="1492"/>
                  </a:cubicBezTo>
                  <a:lnTo>
                    <a:pt x="11347" y="1492"/>
                  </a:lnTo>
                  <a:cubicBezTo>
                    <a:pt x="11467" y="1492"/>
                    <a:pt x="11565" y="1395"/>
                    <a:pt x="11565" y="1274"/>
                  </a:cubicBezTo>
                  <a:lnTo>
                    <a:pt x="11565" y="219"/>
                  </a:lnTo>
                  <a:cubicBezTo>
                    <a:pt x="11565" y="99"/>
                    <a:pt x="11467" y="1"/>
                    <a:pt x="11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75" name="Google Shape;3175;p93"/>
          <p:cNvGrpSpPr/>
          <p:nvPr/>
        </p:nvGrpSpPr>
        <p:grpSpPr>
          <a:xfrm>
            <a:off x="1326069" y="2319538"/>
            <a:ext cx="247366" cy="446668"/>
            <a:chOff x="4160544" y="3722950"/>
            <a:chExt cx="247366" cy="446668"/>
          </a:xfrm>
        </p:grpSpPr>
        <p:sp>
          <p:nvSpPr>
            <p:cNvPr id="3176" name="Google Shape;3176;p93"/>
            <p:cNvSpPr/>
            <p:nvPr/>
          </p:nvSpPr>
          <p:spPr>
            <a:xfrm>
              <a:off x="4190731" y="3875054"/>
              <a:ext cx="60793" cy="70646"/>
            </a:xfrm>
            <a:custGeom>
              <a:rect b="b" l="l" r="r" t="t"/>
              <a:pathLst>
                <a:path extrusionOk="0" h="2359" w="2030">
                  <a:moveTo>
                    <a:pt x="1178" y="1"/>
                  </a:moveTo>
                  <a:cubicBezTo>
                    <a:pt x="529" y="1"/>
                    <a:pt x="0" y="529"/>
                    <a:pt x="0" y="1178"/>
                  </a:cubicBezTo>
                  <a:cubicBezTo>
                    <a:pt x="5" y="1830"/>
                    <a:pt x="533" y="2358"/>
                    <a:pt x="1182" y="2358"/>
                  </a:cubicBezTo>
                  <a:cubicBezTo>
                    <a:pt x="1440" y="2358"/>
                    <a:pt x="1673" y="2272"/>
                    <a:pt x="1853" y="2112"/>
                  </a:cubicBezTo>
                  <a:cubicBezTo>
                    <a:pt x="1888" y="2081"/>
                    <a:pt x="1922" y="2045"/>
                    <a:pt x="1952" y="2009"/>
                  </a:cubicBezTo>
                  <a:cubicBezTo>
                    <a:pt x="2029" y="1916"/>
                    <a:pt x="2018" y="1779"/>
                    <a:pt x="1925" y="1702"/>
                  </a:cubicBezTo>
                  <a:cubicBezTo>
                    <a:pt x="1884" y="1668"/>
                    <a:pt x="1835" y="1652"/>
                    <a:pt x="1785" y="1652"/>
                  </a:cubicBezTo>
                  <a:cubicBezTo>
                    <a:pt x="1723" y="1652"/>
                    <a:pt x="1661" y="1678"/>
                    <a:pt x="1618" y="1730"/>
                  </a:cubicBezTo>
                  <a:cubicBezTo>
                    <a:pt x="1601" y="1751"/>
                    <a:pt x="1582" y="1770"/>
                    <a:pt x="1563" y="1788"/>
                  </a:cubicBezTo>
                  <a:cubicBezTo>
                    <a:pt x="1461" y="1878"/>
                    <a:pt x="1332" y="1924"/>
                    <a:pt x="1179" y="1924"/>
                  </a:cubicBezTo>
                  <a:cubicBezTo>
                    <a:pt x="768" y="1924"/>
                    <a:pt x="435" y="1590"/>
                    <a:pt x="435" y="1179"/>
                  </a:cubicBezTo>
                  <a:cubicBezTo>
                    <a:pt x="435" y="769"/>
                    <a:pt x="768" y="435"/>
                    <a:pt x="1179" y="435"/>
                  </a:cubicBezTo>
                  <a:cubicBezTo>
                    <a:pt x="1328" y="435"/>
                    <a:pt x="1472" y="480"/>
                    <a:pt x="1595" y="561"/>
                  </a:cubicBezTo>
                  <a:cubicBezTo>
                    <a:pt x="1632" y="587"/>
                    <a:pt x="1675" y="599"/>
                    <a:pt x="1716" y="599"/>
                  </a:cubicBezTo>
                  <a:cubicBezTo>
                    <a:pt x="1786" y="599"/>
                    <a:pt x="1854" y="565"/>
                    <a:pt x="1895" y="503"/>
                  </a:cubicBezTo>
                  <a:cubicBezTo>
                    <a:pt x="1962" y="403"/>
                    <a:pt x="1936" y="268"/>
                    <a:pt x="1837" y="203"/>
                  </a:cubicBezTo>
                  <a:cubicBezTo>
                    <a:pt x="1642" y="70"/>
                    <a:pt x="1414" y="1"/>
                    <a:pt x="11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177" name="Google Shape;3177;p93"/>
            <p:cNvGrpSpPr/>
            <p:nvPr/>
          </p:nvGrpSpPr>
          <p:grpSpPr>
            <a:xfrm>
              <a:off x="4160544" y="3722950"/>
              <a:ext cx="247366" cy="446668"/>
              <a:chOff x="4160544" y="3722950"/>
              <a:chExt cx="247366" cy="446668"/>
            </a:xfrm>
          </p:grpSpPr>
          <p:sp>
            <p:nvSpPr>
              <p:cNvPr id="3178" name="Google Shape;3178;p93"/>
              <p:cNvSpPr/>
              <p:nvPr/>
            </p:nvSpPr>
            <p:spPr>
              <a:xfrm>
                <a:off x="4270571" y="4121492"/>
                <a:ext cx="27312" cy="13027"/>
              </a:xfrm>
              <a:custGeom>
                <a:rect b="b" l="l" r="r" t="t"/>
                <a:pathLst>
                  <a:path extrusionOk="0" h="435" w="912">
                    <a:moveTo>
                      <a:pt x="217" y="0"/>
                    </a:moveTo>
                    <a:cubicBezTo>
                      <a:pt x="97" y="0"/>
                      <a:pt x="1" y="96"/>
                      <a:pt x="1" y="217"/>
                    </a:cubicBezTo>
                    <a:cubicBezTo>
                      <a:pt x="1" y="336"/>
                      <a:pt x="97" y="434"/>
                      <a:pt x="217" y="434"/>
                    </a:cubicBezTo>
                    <a:lnTo>
                      <a:pt x="694" y="434"/>
                    </a:lnTo>
                    <a:cubicBezTo>
                      <a:pt x="815" y="434"/>
                      <a:pt x="912" y="337"/>
                      <a:pt x="912" y="217"/>
                    </a:cubicBezTo>
                    <a:cubicBezTo>
                      <a:pt x="912" y="96"/>
                      <a:pt x="815"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93"/>
              <p:cNvSpPr/>
              <p:nvPr/>
            </p:nvSpPr>
            <p:spPr>
              <a:xfrm>
                <a:off x="4160544" y="3893831"/>
                <a:ext cx="247336" cy="275787"/>
              </a:xfrm>
              <a:custGeom>
                <a:rect b="b" l="l" r="r" t="t"/>
                <a:pathLst>
                  <a:path extrusionOk="0" h="9209" w="8259">
                    <a:moveTo>
                      <a:pt x="7824" y="6864"/>
                    </a:moveTo>
                    <a:lnTo>
                      <a:pt x="7824" y="8136"/>
                    </a:lnTo>
                    <a:cubicBezTo>
                      <a:pt x="7824" y="8487"/>
                      <a:pt x="7538" y="8775"/>
                      <a:pt x="7185" y="8775"/>
                    </a:cubicBezTo>
                    <a:lnTo>
                      <a:pt x="1075" y="8775"/>
                    </a:lnTo>
                    <a:cubicBezTo>
                      <a:pt x="724" y="8775"/>
                      <a:pt x="436" y="8488"/>
                      <a:pt x="436" y="8136"/>
                    </a:cubicBezTo>
                    <a:lnTo>
                      <a:pt x="436" y="6864"/>
                    </a:lnTo>
                    <a:close/>
                    <a:moveTo>
                      <a:pt x="8041" y="0"/>
                    </a:moveTo>
                    <a:cubicBezTo>
                      <a:pt x="7921" y="0"/>
                      <a:pt x="7824" y="97"/>
                      <a:pt x="7824" y="217"/>
                    </a:cubicBezTo>
                    <a:lnTo>
                      <a:pt x="7824" y="6430"/>
                    </a:lnTo>
                    <a:lnTo>
                      <a:pt x="436" y="6430"/>
                    </a:lnTo>
                    <a:lnTo>
                      <a:pt x="436" y="5587"/>
                    </a:lnTo>
                    <a:cubicBezTo>
                      <a:pt x="436" y="5467"/>
                      <a:pt x="339" y="5369"/>
                      <a:pt x="218" y="5369"/>
                    </a:cubicBezTo>
                    <a:cubicBezTo>
                      <a:pt x="98" y="5369"/>
                      <a:pt x="1" y="5467"/>
                      <a:pt x="1" y="5587"/>
                    </a:cubicBezTo>
                    <a:lnTo>
                      <a:pt x="1" y="8136"/>
                    </a:lnTo>
                    <a:cubicBezTo>
                      <a:pt x="1" y="8727"/>
                      <a:pt x="482" y="9208"/>
                      <a:pt x="1073" y="9208"/>
                    </a:cubicBezTo>
                    <a:lnTo>
                      <a:pt x="7183" y="9208"/>
                    </a:lnTo>
                    <a:cubicBezTo>
                      <a:pt x="7774" y="9208"/>
                      <a:pt x="8256" y="8727"/>
                      <a:pt x="8256" y="8136"/>
                    </a:cubicBezTo>
                    <a:lnTo>
                      <a:pt x="8256" y="217"/>
                    </a:lnTo>
                    <a:cubicBezTo>
                      <a:pt x="8259" y="97"/>
                      <a:pt x="8160" y="0"/>
                      <a:pt x="80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93"/>
              <p:cNvSpPr/>
              <p:nvPr/>
            </p:nvSpPr>
            <p:spPr>
              <a:xfrm>
                <a:off x="4160604" y="3722950"/>
                <a:ext cx="247306" cy="314598"/>
              </a:xfrm>
              <a:custGeom>
                <a:rect b="b" l="l" r="r" t="t"/>
                <a:pathLst>
                  <a:path extrusionOk="0" h="10505" w="8258">
                    <a:moveTo>
                      <a:pt x="1073" y="1"/>
                    </a:moveTo>
                    <a:cubicBezTo>
                      <a:pt x="482" y="1"/>
                      <a:pt x="1" y="482"/>
                      <a:pt x="1" y="1073"/>
                    </a:cubicBezTo>
                    <a:lnTo>
                      <a:pt x="1" y="10288"/>
                    </a:lnTo>
                    <a:cubicBezTo>
                      <a:pt x="1" y="10409"/>
                      <a:pt x="97" y="10505"/>
                      <a:pt x="218" y="10505"/>
                    </a:cubicBezTo>
                    <a:cubicBezTo>
                      <a:pt x="338" y="10505"/>
                      <a:pt x="435" y="10409"/>
                      <a:pt x="435" y="10288"/>
                    </a:cubicBezTo>
                    <a:lnTo>
                      <a:pt x="435" y="1073"/>
                    </a:lnTo>
                    <a:cubicBezTo>
                      <a:pt x="435" y="721"/>
                      <a:pt x="722" y="434"/>
                      <a:pt x="1074" y="434"/>
                    </a:cubicBezTo>
                    <a:lnTo>
                      <a:pt x="7184" y="434"/>
                    </a:lnTo>
                    <a:cubicBezTo>
                      <a:pt x="7536" y="434"/>
                      <a:pt x="7823" y="720"/>
                      <a:pt x="7823" y="1073"/>
                    </a:cubicBezTo>
                    <a:lnTo>
                      <a:pt x="7823" y="4917"/>
                    </a:lnTo>
                    <a:cubicBezTo>
                      <a:pt x="7823" y="5038"/>
                      <a:pt x="7920" y="5135"/>
                      <a:pt x="8041" y="5135"/>
                    </a:cubicBezTo>
                    <a:cubicBezTo>
                      <a:pt x="8161" y="5135"/>
                      <a:pt x="8258" y="5038"/>
                      <a:pt x="8258" y="4917"/>
                    </a:cubicBezTo>
                    <a:lnTo>
                      <a:pt x="8258" y="1073"/>
                    </a:lnTo>
                    <a:cubicBezTo>
                      <a:pt x="8257" y="482"/>
                      <a:pt x="7774" y="1"/>
                      <a:pt x="718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93"/>
              <p:cNvSpPr/>
              <p:nvPr/>
            </p:nvSpPr>
            <p:spPr>
              <a:xfrm>
                <a:off x="4190791" y="3758199"/>
                <a:ext cx="186813" cy="98707"/>
              </a:xfrm>
              <a:custGeom>
                <a:rect b="b" l="l" r="r" t="t"/>
                <a:pathLst>
                  <a:path extrusionOk="0" h="3296" w="6238">
                    <a:moveTo>
                      <a:pt x="5090" y="434"/>
                    </a:moveTo>
                    <a:lnTo>
                      <a:pt x="3121" y="1406"/>
                    </a:lnTo>
                    <a:lnTo>
                      <a:pt x="1150" y="434"/>
                    </a:lnTo>
                    <a:close/>
                    <a:moveTo>
                      <a:pt x="436" y="566"/>
                    </a:moveTo>
                    <a:lnTo>
                      <a:pt x="2629" y="1648"/>
                    </a:lnTo>
                    <a:lnTo>
                      <a:pt x="436" y="2730"/>
                    </a:lnTo>
                    <a:lnTo>
                      <a:pt x="436" y="566"/>
                    </a:lnTo>
                    <a:close/>
                    <a:moveTo>
                      <a:pt x="5804" y="566"/>
                    </a:moveTo>
                    <a:lnTo>
                      <a:pt x="5804" y="2730"/>
                    </a:lnTo>
                    <a:lnTo>
                      <a:pt x="3609" y="1648"/>
                    </a:lnTo>
                    <a:lnTo>
                      <a:pt x="5804" y="566"/>
                    </a:lnTo>
                    <a:close/>
                    <a:moveTo>
                      <a:pt x="3120" y="1888"/>
                    </a:moveTo>
                    <a:lnTo>
                      <a:pt x="5089" y="2860"/>
                    </a:lnTo>
                    <a:lnTo>
                      <a:pt x="1149" y="2860"/>
                    </a:lnTo>
                    <a:lnTo>
                      <a:pt x="3120" y="1888"/>
                    </a:lnTo>
                    <a:close/>
                    <a:moveTo>
                      <a:pt x="218" y="1"/>
                    </a:moveTo>
                    <a:cubicBezTo>
                      <a:pt x="98" y="1"/>
                      <a:pt x="1" y="98"/>
                      <a:pt x="1" y="218"/>
                    </a:cubicBezTo>
                    <a:lnTo>
                      <a:pt x="1" y="3079"/>
                    </a:lnTo>
                    <a:cubicBezTo>
                      <a:pt x="1" y="3199"/>
                      <a:pt x="98" y="3296"/>
                      <a:pt x="218" y="3296"/>
                    </a:cubicBezTo>
                    <a:lnTo>
                      <a:pt x="6020" y="3296"/>
                    </a:lnTo>
                    <a:cubicBezTo>
                      <a:pt x="6141" y="3296"/>
                      <a:pt x="6238" y="3199"/>
                      <a:pt x="6238" y="3079"/>
                    </a:cubicBezTo>
                    <a:lnTo>
                      <a:pt x="6238" y="218"/>
                    </a:lnTo>
                    <a:cubicBezTo>
                      <a:pt x="6238" y="98"/>
                      <a:pt x="6141" y="1"/>
                      <a:pt x="60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93"/>
              <p:cNvSpPr/>
              <p:nvPr/>
            </p:nvSpPr>
            <p:spPr>
              <a:xfrm>
                <a:off x="4260149" y="3932613"/>
                <a:ext cx="117454" cy="13087"/>
              </a:xfrm>
              <a:custGeom>
                <a:rect b="b" l="l" r="r" t="t"/>
                <a:pathLst>
                  <a:path extrusionOk="0" h="437" w="3922">
                    <a:moveTo>
                      <a:pt x="218" y="1"/>
                    </a:moveTo>
                    <a:cubicBezTo>
                      <a:pt x="97" y="1"/>
                      <a:pt x="0" y="98"/>
                      <a:pt x="0" y="218"/>
                    </a:cubicBezTo>
                    <a:cubicBezTo>
                      <a:pt x="0" y="339"/>
                      <a:pt x="96" y="436"/>
                      <a:pt x="218" y="436"/>
                    </a:cubicBezTo>
                    <a:lnTo>
                      <a:pt x="3704" y="436"/>
                    </a:lnTo>
                    <a:cubicBezTo>
                      <a:pt x="3825" y="436"/>
                      <a:pt x="3922" y="339"/>
                      <a:pt x="3922" y="218"/>
                    </a:cubicBezTo>
                    <a:cubicBezTo>
                      <a:pt x="3922" y="98"/>
                      <a:pt x="3825" y="1"/>
                      <a:pt x="37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93"/>
              <p:cNvSpPr/>
              <p:nvPr/>
            </p:nvSpPr>
            <p:spPr>
              <a:xfrm>
                <a:off x="4285096" y="3962261"/>
                <a:ext cx="92508" cy="13027"/>
              </a:xfrm>
              <a:custGeom>
                <a:rect b="b" l="l" r="r" t="t"/>
                <a:pathLst>
                  <a:path extrusionOk="0" h="435" w="3089">
                    <a:moveTo>
                      <a:pt x="218" y="1"/>
                    </a:moveTo>
                    <a:cubicBezTo>
                      <a:pt x="97" y="1"/>
                      <a:pt x="0" y="97"/>
                      <a:pt x="0" y="217"/>
                    </a:cubicBezTo>
                    <a:cubicBezTo>
                      <a:pt x="0" y="338"/>
                      <a:pt x="97" y="435"/>
                      <a:pt x="218" y="435"/>
                    </a:cubicBezTo>
                    <a:lnTo>
                      <a:pt x="2871" y="435"/>
                    </a:lnTo>
                    <a:cubicBezTo>
                      <a:pt x="2992" y="435"/>
                      <a:pt x="3089" y="338"/>
                      <a:pt x="3089" y="217"/>
                    </a:cubicBezTo>
                    <a:cubicBezTo>
                      <a:pt x="3089" y="98"/>
                      <a:pt x="2992" y="1"/>
                      <a:pt x="28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93"/>
              <p:cNvSpPr/>
              <p:nvPr/>
            </p:nvSpPr>
            <p:spPr>
              <a:xfrm>
                <a:off x="4190851" y="3962261"/>
                <a:ext cx="77564" cy="13027"/>
              </a:xfrm>
              <a:custGeom>
                <a:rect b="b" l="l" r="r" t="t"/>
                <a:pathLst>
                  <a:path extrusionOk="0" h="435" w="2590">
                    <a:moveTo>
                      <a:pt x="217" y="1"/>
                    </a:moveTo>
                    <a:cubicBezTo>
                      <a:pt x="97" y="1"/>
                      <a:pt x="1" y="97"/>
                      <a:pt x="1" y="217"/>
                    </a:cubicBezTo>
                    <a:cubicBezTo>
                      <a:pt x="1" y="338"/>
                      <a:pt x="97" y="435"/>
                      <a:pt x="217" y="435"/>
                    </a:cubicBezTo>
                    <a:lnTo>
                      <a:pt x="2372" y="435"/>
                    </a:lnTo>
                    <a:cubicBezTo>
                      <a:pt x="2492" y="435"/>
                      <a:pt x="2589" y="338"/>
                      <a:pt x="2589" y="217"/>
                    </a:cubicBezTo>
                    <a:cubicBezTo>
                      <a:pt x="2589" y="97"/>
                      <a:pt x="2492" y="1"/>
                      <a:pt x="23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93"/>
              <p:cNvSpPr/>
              <p:nvPr/>
            </p:nvSpPr>
            <p:spPr>
              <a:xfrm>
                <a:off x="4190851" y="3991879"/>
                <a:ext cx="186783" cy="13027"/>
              </a:xfrm>
              <a:custGeom>
                <a:rect b="b" l="l" r="r" t="t"/>
                <a:pathLst>
                  <a:path extrusionOk="0" h="435" w="6237">
                    <a:moveTo>
                      <a:pt x="217" y="0"/>
                    </a:moveTo>
                    <a:cubicBezTo>
                      <a:pt x="97" y="0"/>
                      <a:pt x="1" y="97"/>
                      <a:pt x="1" y="217"/>
                    </a:cubicBezTo>
                    <a:cubicBezTo>
                      <a:pt x="1" y="337"/>
                      <a:pt x="97" y="435"/>
                      <a:pt x="217" y="435"/>
                    </a:cubicBezTo>
                    <a:lnTo>
                      <a:pt x="6019" y="435"/>
                    </a:lnTo>
                    <a:cubicBezTo>
                      <a:pt x="6140" y="435"/>
                      <a:pt x="6237" y="337"/>
                      <a:pt x="6237" y="217"/>
                    </a:cubicBezTo>
                    <a:cubicBezTo>
                      <a:pt x="6237" y="97"/>
                      <a:pt x="6140" y="0"/>
                      <a:pt x="60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93"/>
              <p:cNvSpPr/>
              <p:nvPr/>
            </p:nvSpPr>
            <p:spPr>
              <a:xfrm>
                <a:off x="4351639" y="4021527"/>
                <a:ext cx="25964" cy="13027"/>
              </a:xfrm>
              <a:custGeom>
                <a:rect b="b" l="l" r="r" t="t"/>
                <a:pathLst>
                  <a:path extrusionOk="0" h="435" w="867">
                    <a:moveTo>
                      <a:pt x="218" y="0"/>
                    </a:moveTo>
                    <a:cubicBezTo>
                      <a:pt x="98" y="0"/>
                      <a:pt x="1" y="97"/>
                      <a:pt x="1" y="217"/>
                    </a:cubicBezTo>
                    <a:cubicBezTo>
                      <a:pt x="1" y="337"/>
                      <a:pt x="98" y="435"/>
                      <a:pt x="218" y="435"/>
                    </a:cubicBezTo>
                    <a:lnTo>
                      <a:pt x="649" y="435"/>
                    </a:lnTo>
                    <a:cubicBezTo>
                      <a:pt x="770" y="435"/>
                      <a:pt x="867" y="337"/>
                      <a:pt x="867" y="217"/>
                    </a:cubicBezTo>
                    <a:cubicBezTo>
                      <a:pt x="867" y="97"/>
                      <a:pt x="770" y="0"/>
                      <a:pt x="6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93"/>
              <p:cNvSpPr/>
              <p:nvPr/>
            </p:nvSpPr>
            <p:spPr>
              <a:xfrm>
                <a:off x="4190851" y="4021467"/>
                <a:ext cx="144467" cy="13027"/>
              </a:xfrm>
              <a:custGeom>
                <a:rect b="b" l="l" r="r" t="t"/>
                <a:pathLst>
                  <a:path extrusionOk="0" h="435" w="4824">
                    <a:moveTo>
                      <a:pt x="217" y="0"/>
                    </a:moveTo>
                    <a:cubicBezTo>
                      <a:pt x="97" y="0"/>
                      <a:pt x="1" y="97"/>
                      <a:pt x="1" y="218"/>
                    </a:cubicBezTo>
                    <a:cubicBezTo>
                      <a:pt x="1" y="338"/>
                      <a:pt x="97" y="434"/>
                      <a:pt x="217" y="434"/>
                    </a:cubicBezTo>
                    <a:lnTo>
                      <a:pt x="4606" y="434"/>
                    </a:lnTo>
                    <a:cubicBezTo>
                      <a:pt x="4726" y="434"/>
                      <a:pt x="4823" y="338"/>
                      <a:pt x="4823" y="218"/>
                    </a:cubicBezTo>
                    <a:cubicBezTo>
                      <a:pt x="4823" y="97"/>
                      <a:pt x="4726" y="0"/>
                      <a:pt x="46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93"/>
              <p:cNvSpPr/>
              <p:nvPr/>
            </p:nvSpPr>
            <p:spPr>
              <a:xfrm>
                <a:off x="4190851" y="4051145"/>
                <a:ext cx="186783" cy="13027"/>
              </a:xfrm>
              <a:custGeom>
                <a:rect b="b" l="l" r="r" t="t"/>
                <a:pathLst>
                  <a:path extrusionOk="0" h="435" w="6237">
                    <a:moveTo>
                      <a:pt x="217" y="0"/>
                    </a:moveTo>
                    <a:cubicBezTo>
                      <a:pt x="97" y="0"/>
                      <a:pt x="1" y="96"/>
                      <a:pt x="1" y="217"/>
                    </a:cubicBezTo>
                    <a:cubicBezTo>
                      <a:pt x="1" y="337"/>
                      <a:pt x="97" y="434"/>
                      <a:pt x="217" y="434"/>
                    </a:cubicBezTo>
                    <a:lnTo>
                      <a:pt x="6019" y="434"/>
                    </a:lnTo>
                    <a:cubicBezTo>
                      <a:pt x="6140" y="434"/>
                      <a:pt x="6237" y="337"/>
                      <a:pt x="6237" y="217"/>
                    </a:cubicBezTo>
                    <a:cubicBezTo>
                      <a:pt x="6237" y="96"/>
                      <a:pt x="6140" y="0"/>
                      <a:pt x="60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3189" name="Google Shape;3189;p93"/>
          <p:cNvCxnSpPr>
            <a:stCxn id="3146" idx="3"/>
            <a:endCxn id="3148" idx="1"/>
          </p:cNvCxnSpPr>
          <p:nvPr/>
        </p:nvCxnSpPr>
        <p:spPr>
          <a:xfrm flipH="1" rot="10800000">
            <a:off x="3763117" y="2036525"/>
            <a:ext cx="2108100" cy="783600"/>
          </a:xfrm>
          <a:prstGeom prst="bentConnector3">
            <a:avLst>
              <a:gd fmla="val 50002" name="adj1"/>
            </a:avLst>
          </a:prstGeom>
          <a:noFill/>
          <a:ln cap="flat" cmpd="sng" w="19050">
            <a:solidFill>
              <a:schemeClr val="lt2"/>
            </a:solidFill>
            <a:prstDash val="solid"/>
            <a:round/>
            <a:headEnd len="sm" w="sm" type="none"/>
            <a:tailEnd len="sm" w="sm" type="none"/>
          </a:ln>
        </p:spPr>
      </p:cxnSp>
      <p:cxnSp>
        <p:nvCxnSpPr>
          <p:cNvPr id="3190" name="Google Shape;3190;p93"/>
          <p:cNvCxnSpPr>
            <a:stCxn id="3146" idx="3"/>
            <a:endCxn id="3144" idx="1"/>
          </p:cNvCxnSpPr>
          <p:nvPr/>
        </p:nvCxnSpPr>
        <p:spPr>
          <a:xfrm>
            <a:off x="3763117" y="2820125"/>
            <a:ext cx="2108100" cy="1041900"/>
          </a:xfrm>
          <a:prstGeom prst="bentConnector3">
            <a:avLst>
              <a:gd fmla="val 50002" name="adj1"/>
            </a:avLst>
          </a:prstGeom>
          <a:noFill/>
          <a:ln cap="flat" cmpd="sng" w="19050">
            <a:solidFill>
              <a:schemeClr val="lt2"/>
            </a:solidFill>
            <a:prstDash val="solid"/>
            <a:round/>
            <a:headEnd len="sm" w="sm" type="none"/>
            <a:tailEnd len="sm" w="sm" type="none"/>
          </a:ln>
        </p:spPr>
      </p:cxnSp>
      <p:pic>
        <p:nvPicPr>
          <p:cNvPr id="3191" name="Google Shape;3191;p93"/>
          <p:cNvPicPr preferRelativeResize="0"/>
          <p:nvPr/>
        </p:nvPicPr>
        <p:blipFill rotWithShape="1">
          <a:blip r:embed="rId3">
            <a:alphaModFix/>
          </a:blip>
          <a:srcRect b="12004" l="12492" r="12342" t="18400"/>
          <a:stretch/>
        </p:blipFill>
        <p:spPr>
          <a:xfrm>
            <a:off x="-371775" y="3250824"/>
            <a:ext cx="1004049" cy="929601"/>
          </a:xfrm>
          <a:prstGeom prst="rect">
            <a:avLst/>
          </a:prstGeom>
          <a:noFill/>
          <a:ln>
            <a:noFill/>
          </a:ln>
        </p:spPr>
      </p:pic>
      <p:sp>
        <p:nvSpPr>
          <p:cNvPr id="3192" name="Google Shape;3192;p93"/>
          <p:cNvSpPr/>
          <p:nvPr/>
        </p:nvSpPr>
        <p:spPr>
          <a:xfrm>
            <a:off x="4603713" y="2606684"/>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193" name="Google Shape;3193;p93"/>
          <p:cNvPicPr preferRelativeResize="0"/>
          <p:nvPr/>
        </p:nvPicPr>
        <p:blipFill rotWithShape="1">
          <a:blip r:embed="rId4">
            <a:alphaModFix/>
          </a:blip>
          <a:srcRect b="0" l="0" r="0" t="4915"/>
          <a:stretch/>
        </p:blipFill>
        <p:spPr>
          <a:xfrm>
            <a:off x="1721603" y="3640150"/>
            <a:ext cx="667273" cy="634500"/>
          </a:xfrm>
          <a:prstGeom prst="rect">
            <a:avLst/>
          </a:prstGeom>
          <a:noFill/>
          <a:ln>
            <a:noFill/>
          </a:ln>
          <a:effectLst>
            <a:outerShdw blurRad="142875" rotWithShape="0" algn="bl" dir="5460000" dist="76200">
              <a:schemeClr val="dk1">
                <a:alpha val="74901"/>
              </a:schemeClr>
            </a:outerShdw>
          </a:effectLst>
        </p:spPr>
      </p:pic>
      <p:pic>
        <p:nvPicPr>
          <p:cNvPr id="3194" name="Google Shape;3194;p93"/>
          <p:cNvPicPr preferRelativeResize="0"/>
          <p:nvPr/>
        </p:nvPicPr>
        <p:blipFill rotWithShape="1">
          <a:blip r:embed="rId5">
            <a:alphaModFix/>
          </a:blip>
          <a:srcRect b="5861" l="0" r="0" t="12710"/>
          <a:stretch/>
        </p:blipFill>
        <p:spPr>
          <a:xfrm rot="4620641">
            <a:off x="8219551" y="1306774"/>
            <a:ext cx="1792125" cy="1459249"/>
          </a:xfrm>
          <a:prstGeom prst="rect">
            <a:avLst/>
          </a:prstGeom>
          <a:noFill/>
          <a:ln>
            <a:noFill/>
          </a:ln>
          <a:effectLst>
            <a:outerShdw blurRad="85725" rotWithShape="0" algn="bl" dir="5460000" dist="95250">
              <a:schemeClr val="dk1">
                <a:alpha val="62745"/>
              </a:schemeClr>
            </a:outerShdw>
          </a:effectLst>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6" name="Shape 1876"/>
        <p:cNvGrpSpPr/>
        <p:nvPr/>
      </p:nvGrpSpPr>
      <p:grpSpPr>
        <a:xfrm>
          <a:off x="0" y="0"/>
          <a:ext cx="0" cy="0"/>
          <a:chOff x="0" y="0"/>
          <a:chExt cx="0" cy="0"/>
        </a:xfrm>
      </p:grpSpPr>
      <p:sp>
        <p:nvSpPr>
          <p:cNvPr id="1877" name="Google Shape;1877;p40"/>
          <p:cNvSpPr txBox="1"/>
          <p:nvPr>
            <p:ph idx="1" type="subTitle"/>
          </p:nvPr>
        </p:nvSpPr>
        <p:spPr>
          <a:xfrm>
            <a:off x="808500" y="2344975"/>
            <a:ext cx="3761100" cy="84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sp>
        <p:nvSpPr>
          <p:cNvPr id="1878" name="Google Shape;1878;p40"/>
          <p:cNvSpPr txBox="1"/>
          <p:nvPr>
            <p:ph type="title"/>
          </p:nvPr>
        </p:nvSpPr>
        <p:spPr>
          <a:xfrm>
            <a:off x="808500" y="1462100"/>
            <a:ext cx="3763500" cy="84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pic>
        <p:nvPicPr>
          <p:cNvPr id="1879" name="Google Shape;1879;p40"/>
          <p:cNvPicPr preferRelativeResize="0"/>
          <p:nvPr/>
        </p:nvPicPr>
        <p:blipFill>
          <a:blip r:embed="rId3">
            <a:alphaModFix/>
          </a:blip>
          <a:stretch>
            <a:fillRect/>
          </a:stretch>
        </p:blipFill>
        <p:spPr>
          <a:xfrm>
            <a:off x="1857525" y="298988"/>
            <a:ext cx="4067474" cy="4402425"/>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8" name="Shape 3198"/>
        <p:cNvGrpSpPr/>
        <p:nvPr/>
      </p:nvGrpSpPr>
      <p:grpSpPr>
        <a:xfrm>
          <a:off x="0" y="0"/>
          <a:ext cx="0" cy="0"/>
          <a:chOff x="0" y="0"/>
          <a:chExt cx="0" cy="0"/>
        </a:xfrm>
      </p:grpSpPr>
      <p:sp>
        <p:nvSpPr>
          <p:cNvPr id="3199" name="Google Shape;3199;p94"/>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REMEMBER YOUR CLASSES</a:t>
            </a:r>
            <a:endParaRPr/>
          </a:p>
        </p:txBody>
      </p:sp>
      <p:graphicFrame>
        <p:nvGraphicFramePr>
          <p:cNvPr id="3200" name="Google Shape;3200;p94"/>
          <p:cNvGraphicFramePr/>
          <p:nvPr/>
        </p:nvGraphicFramePr>
        <p:xfrm>
          <a:off x="878938" y="1760738"/>
          <a:ext cx="3000000" cy="3000000"/>
        </p:xfrm>
        <a:graphic>
          <a:graphicData uri="http://schemas.openxmlformats.org/drawingml/2006/table">
            <a:tbl>
              <a:tblPr>
                <a:noFill/>
                <a:tableStyleId>{F4399F95-FFA8-4F6E-91FD-675DC03E745E}</a:tableStyleId>
              </a:tblPr>
              <a:tblGrid>
                <a:gridCol w="1499100"/>
                <a:gridCol w="1499100"/>
                <a:gridCol w="1499100"/>
                <a:gridCol w="1499100"/>
                <a:gridCol w="1499100"/>
              </a:tblGrid>
              <a:tr h="3531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2"/>
                          </a:solidFill>
                          <a:latin typeface="Zen Dots"/>
                          <a:ea typeface="Zen Dots"/>
                          <a:cs typeface="Zen Dots"/>
                          <a:sym typeface="Zen Dots"/>
                        </a:rPr>
                        <a:t>MONDAY</a:t>
                      </a:r>
                      <a:endParaRPr sz="1200" u="none" cap="none" strike="noStrike">
                        <a:solidFill>
                          <a:schemeClr val="dk2"/>
                        </a:solidFill>
                        <a:latin typeface="Zen Dots"/>
                        <a:ea typeface="Zen Dots"/>
                        <a:cs typeface="Zen Dots"/>
                        <a:sym typeface="Zen Dots"/>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3568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2"/>
                          </a:solidFill>
                          <a:latin typeface="Zen Dots"/>
                          <a:ea typeface="Zen Dots"/>
                          <a:cs typeface="Zen Dots"/>
                          <a:sym typeface="Zen Dots"/>
                        </a:rPr>
                        <a:t>TUESDAY </a:t>
                      </a:r>
                      <a:endParaRPr sz="1200" u="none" cap="none" strike="noStrike">
                        <a:solidFill>
                          <a:schemeClr val="dk2"/>
                        </a:solidFill>
                        <a:latin typeface="Zen Dots"/>
                        <a:ea typeface="Zen Dots"/>
                        <a:cs typeface="Zen Dots"/>
                        <a:sym typeface="Zen Dots"/>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3568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2"/>
                          </a:solidFill>
                          <a:latin typeface="Zen Dots"/>
                          <a:ea typeface="Zen Dots"/>
                          <a:cs typeface="Zen Dots"/>
                          <a:sym typeface="Zen Dots"/>
                        </a:rPr>
                        <a:t>WEDNESDAY</a:t>
                      </a:r>
                      <a:endParaRPr sz="1200" u="none" cap="none" strike="noStrike">
                        <a:solidFill>
                          <a:schemeClr val="dk2"/>
                        </a:solidFill>
                        <a:latin typeface="Zen Dots"/>
                        <a:ea typeface="Zen Dots"/>
                        <a:cs typeface="Zen Dots"/>
                        <a:sym typeface="Zen Dots"/>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3568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2"/>
                          </a:solidFill>
                          <a:latin typeface="Zen Dots"/>
                          <a:ea typeface="Zen Dots"/>
                          <a:cs typeface="Zen Dots"/>
                          <a:sym typeface="Zen Dots"/>
                        </a:rPr>
                        <a:t>THURSDAY</a:t>
                      </a:r>
                      <a:endParaRPr sz="1200" u="none" cap="none" strike="noStrike">
                        <a:solidFill>
                          <a:schemeClr val="dk2"/>
                        </a:solidFill>
                        <a:latin typeface="Zen Dots"/>
                        <a:ea typeface="Zen Dots"/>
                        <a:cs typeface="Zen Dots"/>
                        <a:sym typeface="Zen Dots"/>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3568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2"/>
                          </a:solidFill>
                          <a:latin typeface="Zen Dots"/>
                          <a:ea typeface="Zen Dots"/>
                          <a:cs typeface="Zen Dots"/>
                          <a:sym typeface="Zen Dots"/>
                        </a:rPr>
                        <a:t>FRIDAY</a:t>
                      </a:r>
                      <a:endParaRPr sz="1200" u="none" cap="none" strike="noStrike">
                        <a:solidFill>
                          <a:schemeClr val="dk2"/>
                        </a:solidFill>
                        <a:latin typeface="Zen Dots"/>
                        <a:ea typeface="Zen Dots"/>
                        <a:cs typeface="Zen Dots"/>
                        <a:sym typeface="Zen Dots"/>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35686"/>
                      </a:srgbClr>
                    </a:solidFill>
                  </a:tcPr>
                </a:tc>
              </a:tr>
              <a:tr h="39620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Basic coding</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Computation</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Programming</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chemeClr val="dk1"/>
                        </a:buClr>
                        <a:buSzPts val="1100"/>
                        <a:buFont typeface="Arial"/>
                        <a:buNone/>
                      </a:pPr>
                      <a:r>
                        <a:rPr lang="en" sz="1200" u="none" cap="none" strike="noStrike">
                          <a:solidFill>
                            <a:schemeClr val="dk1"/>
                          </a:solidFill>
                          <a:latin typeface="Arimo"/>
                          <a:ea typeface="Arimo"/>
                          <a:cs typeface="Arimo"/>
                          <a:sym typeface="Arimo"/>
                        </a:rPr>
                        <a:t>Video game design</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Free course</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r>
              <a:tr h="39620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Math</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Modeling</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Engineer basics</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Modeling</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Engineer basics</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r>
              <a:tr h="39620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Video game design</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Free course</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Math</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Computation</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Arimo"/>
                          <a:ea typeface="Arimo"/>
                          <a:cs typeface="Arimo"/>
                          <a:sym typeface="Arimo"/>
                        </a:rPr>
                        <a:t>Math</a:t>
                      </a:r>
                      <a:endParaRPr sz="12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r>
            </a:tbl>
          </a:graphicData>
        </a:graphic>
      </p:graphicFrame>
      <p:pic>
        <p:nvPicPr>
          <p:cNvPr id="3201" name="Google Shape;3201;p94"/>
          <p:cNvPicPr preferRelativeResize="0"/>
          <p:nvPr/>
        </p:nvPicPr>
        <p:blipFill rotWithShape="1">
          <a:blip r:embed="rId3">
            <a:alphaModFix/>
          </a:blip>
          <a:srcRect b="5861" l="0" r="0" t="12710"/>
          <a:stretch/>
        </p:blipFill>
        <p:spPr>
          <a:xfrm rot="10799991">
            <a:off x="2378053" y="3540901"/>
            <a:ext cx="1489770" cy="1213052"/>
          </a:xfrm>
          <a:prstGeom prst="rect">
            <a:avLst/>
          </a:prstGeom>
          <a:noFill/>
          <a:ln>
            <a:noFill/>
          </a:ln>
        </p:spPr>
      </p:pic>
      <p:pic>
        <p:nvPicPr>
          <p:cNvPr id="3202" name="Google Shape;3202;p94"/>
          <p:cNvPicPr preferRelativeResize="0"/>
          <p:nvPr/>
        </p:nvPicPr>
        <p:blipFill rotWithShape="1">
          <a:blip r:embed="rId4">
            <a:alphaModFix/>
          </a:blip>
          <a:srcRect b="12004" l="12492" r="12342" t="18400"/>
          <a:stretch/>
        </p:blipFill>
        <p:spPr>
          <a:xfrm>
            <a:off x="-781100" y="944408"/>
            <a:ext cx="1452025" cy="1344366"/>
          </a:xfrm>
          <a:prstGeom prst="rect">
            <a:avLst/>
          </a:prstGeom>
          <a:noFill/>
          <a:ln>
            <a:noFill/>
          </a:ln>
        </p:spPr>
      </p:pic>
      <p:pic>
        <p:nvPicPr>
          <p:cNvPr id="3203" name="Google Shape;3203;p94"/>
          <p:cNvPicPr preferRelativeResize="0"/>
          <p:nvPr/>
        </p:nvPicPr>
        <p:blipFill rotWithShape="1">
          <a:blip r:embed="rId5">
            <a:alphaModFix/>
          </a:blip>
          <a:srcRect b="0" l="0" r="0" t="4915"/>
          <a:stretch/>
        </p:blipFill>
        <p:spPr>
          <a:xfrm>
            <a:off x="8525025" y="3142070"/>
            <a:ext cx="1727350" cy="1642430"/>
          </a:xfrm>
          <a:prstGeom prst="rect">
            <a:avLst/>
          </a:prstGeom>
          <a:noFill/>
          <a:ln>
            <a:noFill/>
          </a:ln>
        </p:spPr>
      </p:pic>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7" name="Shape 3207"/>
        <p:cNvGrpSpPr/>
        <p:nvPr/>
      </p:nvGrpSpPr>
      <p:grpSpPr>
        <a:xfrm>
          <a:off x="0" y="0"/>
          <a:ext cx="0" cy="0"/>
          <a:chOff x="0" y="0"/>
          <a:chExt cx="0" cy="0"/>
        </a:xfrm>
      </p:grpSpPr>
      <p:sp>
        <p:nvSpPr>
          <p:cNvPr id="3208" name="Google Shape;3208;p95"/>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THIS IS A GRAPH</a:t>
            </a:r>
            <a:endParaRPr/>
          </a:p>
        </p:txBody>
      </p:sp>
      <p:sp>
        <p:nvSpPr>
          <p:cNvPr id="3209" name="Google Shape;3209;p95"/>
          <p:cNvSpPr txBox="1"/>
          <p:nvPr/>
        </p:nvSpPr>
        <p:spPr>
          <a:xfrm>
            <a:off x="5934894" y="3518925"/>
            <a:ext cx="22605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EARTH</a:t>
            </a:r>
            <a:endParaRPr b="1" i="0" sz="2000" u="none" cap="none" strike="noStrike">
              <a:solidFill>
                <a:schemeClr val="dk2"/>
              </a:solidFill>
              <a:latin typeface="Zen Dots"/>
              <a:ea typeface="Zen Dots"/>
              <a:cs typeface="Zen Dots"/>
              <a:sym typeface="Zen Dots"/>
            </a:endParaRPr>
          </a:p>
        </p:txBody>
      </p:sp>
      <p:sp>
        <p:nvSpPr>
          <p:cNvPr id="3210" name="Google Shape;3210;p95"/>
          <p:cNvSpPr txBox="1"/>
          <p:nvPr/>
        </p:nvSpPr>
        <p:spPr>
          <a:xfrm>
            <a:off x="5934894" y="3804650"/>
            <a:ext cx="22605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Earth is the only planet that harbors life</a:t>
            </a:r>
            <a:endParaRPr b="0" i="0" sz="1400" u="none" cap="none" strike="noStrike">
              <a:solidFill>
                <a:schemeClr val="dk1"/>
              </a:solidFill>
              <a:latin typeface="Arimo"/>
              <a:ea typeface="Arimo"/>
              <a:cs typeface="Arimo"/>
              <a:sym typeface="Arimo"/>
            </a:endParaRPr>
          </a:p>
        </p:txBody>
      </p:sp>
      <p:sp>
        <p:nvSpPr>
          <p:cNvPr id="3211" name="Google Shape;3211;p95"/>
          <p:cNvSpPr txBox="1"/>
          <p:nvPr/>
        </p:nvSpPr>
        <p:spPr>
          <a:xfrm>
            <a:off x="5934894" y="1514725"/>
            <a:ext cx="22605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MERCURY</a:t>
            </a:r>
            <a:endParaRPr b="1" i="0" sz="2000" u="none" cap="none" strike="noStrike">
              <a:solidFill>
                <a:schemeClr val="dk2"/>
              </a:solidFill>
              <a:latin typeface="Zen Dots"/>
              <a:ea typeface="Zen Dots"/>
              <a:cs typeface="Zen Dots"/>
              <a:sym typeface="Zen Dots"/>
            </a:endParaRPr>
          </a:p>
        </p:txBody>
      </p:sp>
      <p:sp>
        <p:nvSpPr>
          <p:cNvPr id="3212" name="Google Shape;3212;p95"/>
          <p:cNvSpPr txBox="1"/>
          <p:nvPr/>
        </p:nvSpPr>
        <p:spPr>
          <a:xfrm>
            <a:off x="5934894" y="1814475"/>
            <a:ext cx="22605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Mercury is the closest planet to the Sun</a:t>
            </a:r>
            <a:endParaRPr b="0" i="0" sz="1400" u="none" cap="none" strike="noStrike">
              <a:solidFill>
                <a:schemeClr val="dk1"/>
              </a:solidFill>
              <a:latin typeface="Arimo"/>
              <a:ea typeface="Arimo"/>
              <a:cs typeface="Arimo"/>
              <a:sym typeface="Arimo"/>
            </a:endParaRPr>
          </a:p>
        </p:txBody>
      </p:sp>
      <p:sp>
        <p:nvSpPr>
          <p:cNvPr id="3213" name="Google Shape;3213;p95"/>
          <p:cNvSpPr txBox="1"/>
          <p:nvPr/>
        </p:nvSpPr>
        <p:spPr>
          <a:xfrm>
            <a:off x="5934894" y="2516825"/>
            <a:ext cx="2260500" cy="2997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VENUS</a:t>
            </a:r>
            <a:endParaRPr b="1" i="0" sz="2000" u="none" cap="none" strike="noStrike">
              <a:solidFill>
                <a:schemeClr val="dk2"/>
              </a:solidFill>
              <a:latin typeface="Zen Dots"/>
              <a:ea typeface="Zen Dots"/>
              <a:cs typeface="Zen Dots"/>
              <a:sym typeface="Zen Dots"/>
            </a:endParaRPr>
          </a:p>
        </p:txBody>
      </p:sp>
      <p:sp>
        <p:nvSpPr>
          <p:cNvPr id="3214" name="Google Shape;3214;p95"/>
          <p:cNvSpPr txBox="1"/>
          <p:nvPr/>
        </p:nvSpPr>
        <p:spPr>
          <a:xfrm>
            <a:off x="5934894" y="2809563"/>
            <a:ext cx="2260500" cy="623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400" u="none" cap="none" strike="noStrike">
                <a:solidFill>
                  <a:schemeClr val="dk1"/>
                </a:solidFill>
                <a:latin typeface="Arimo"/>
                <a:ea typeface="Arimo"/>
                <a:cs typeface="Arimo"/>
                <a:sym typeface="Arimo"/>
              </a:rPr>
              <a:t>Venus has extremely high temperatures</a:t>
            </a:r>
            <a:endParaRPr b="0" i="0" sz="1400" u="none" cap="none" strike="noStrike">
              <a:solidFill>
                <a:schemeClr val="dk1"/>
              </a:solidFill>
              <a:latin typeface="Arimo"/>
              <a:ea typeface="Arimo"/>
              <a:cs typeface="Arimo"/>
              <a:sym typeface="Arimo"/>
            </a:endParaRPr>
          </a:p>
        </p:txBody>
      </p:sp>
      <p:sp>
        <p:nvSpPr>
          <p:cNvPr id="3215" name="Google Shape;3215;p95"/>
          <p:cNvSpPr txBox="1"/>
          <p:nvPr/>
        </p:nvSpPr>
        <p:spPr>
          <a:xfrm>
            <a:off x="720000" y="3897000"/>
            <a:ext cx="4512600" cy="554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Arimo"/>
                <a:ea typeface="Arimo"/>
                <a:cs typeface="Arimo"/>
                <a:sym typeface="Arimo"/>
              </a:rPr>
              <a:t>Follow the link in the graph to modify its data and then paste the new one here. </a:t>
            </a:r>
            <a:r>
              <a:rPr b="1" i="0" lang="en" sz="1200" u="none" cap="none" strike="noStrike">
                <a:solidFill>
                  <a:schemeClr val="hlink"/>
                </a:solidFill>
                <a:uFill>
                  <a:noFill/>
                </a:uFill>
                <a:latin typeface="Arimo"/>
                <a:ea typeface="Arimo"/>
                <a:cs typeface="Arimo"/>
                <a:sym typeface="Arimo"/>
                <a:hlinkClick r:id="rId3"/>
              </a:rPr>
              <a:t>For more info, click here</a:t>
            </a:r>
            <a:endParaRPr b="1" i="0" sz="1200" u="none" cap="none" strike="noStrike">
              <a:solidFill>
                <a:schemeClr val="dk1"/>
              </a:solidFill>
              <a:latin typeface="Arimo"/>
              <a:ea typeface="Arimo"/>
              <a:cs typeface="Arimo"/>
              <a:sym typeface="Arimo"/>
            </a:endParaRPr>
          </a:p>
        </p:txBody>
      </p:sp>
      <p:sp>
        <p:nvSpPr>
          <p:cNvPr id="3216" name="Google Shape;3216;p95"/>
          <p:cNvSpPr txBox="1"/>
          <p:nvPr/>
        </p:nvSpPr>
        <p:spPr>
          <a:xfrm>
            <a:off x="720000" y="1658805"/>
            <a:ext cx="1008300" cy="3270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77%</a:t>
            </a:r>
            <a:endParaRPr b="1" i="0" sz="2000" u="none" cap="none" strike="noStrike">
              <a:solidFill>
                <a:schemeClr val="dk2"/>
              </a:solidFill>
              <a:latin typeface="Zen Dots"/>
              <a:ea typeface="Zen Dots"/>
              <a:cs typeface="Zen Dots"/>
              <a:sym typeface="Zen Dots"/>
            </a:endParaRPr>
          </a:p>
        </p:txBody>
      </p:sp>
      <p:sp>
        <p:nvSpPr>
          <p:cNvPr id="3217" name="Google Shape;3217;p95"/>
          <p:cNvSpPr txBox="1"/>
          <p:nvPr/>
        </p:nvSpPr>
        <p:spPr>
          <a:xfrm>
            <a:off x="720000" y="2325397"/>
            <a:ext cx="1008300" cy="3270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13%</a:t>
            </a:r>
            <a:endParaRPr b="1" i="0" sz="2000" u="none" cap="none" strike="noStrike">
              <a:solidFill>
                <a:schemeClr val="dk2"/>
              </a:solidFill>
              <a:latin typeface="Zen Dots"/>
              <a:ea typeface="Zen Dots"/>
              <a:cs typeface="Zen Dots"/>
              <a:sym typeface="Zen Dots"/>
            </a:endParaRPr>
          </a:p>
        </p:txBody>
      </p:sp>
      <p:sp>
        <p:nvSpPr>
          <p:cNvPr id="3218" name="Google Shape;3218;p95"/>
          <p:cNvSpPr txBox="1"/>
          <p:nvPr/>
        </p:nvSpPr>
        <p:spPr>
          <a:xfrm>
            <a:off x="720000" y="2991990"/>
            <a:ext cx="1008300" cy="327000"/>
          </a:xfrm>
          <a:prstGeom prst="rect">
            <a:avLst/>
          </a:prstGeom>
          <a:noFill/>
          <a:ln>
            <a:noFill/>
          </a:ln>
        </p:spPr>
        <p:txBody>
          <a:bodyPr anchorCtr="0" anchor="b" bIns="0" lIns="91425" spcFirstLastPara="1" rIns="91425" wrap="square" tIns="0">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Zen Dots"/>
                <a:ea typeface="Zen Dots"/>
                <a:cs typeface="Zen Dots"/>
                <a:sym typeface="Zen Dots"/>
              </a:rPr>
              <a:t>10%</a:t>
            </a:r>
            <a:endParaRPr b="1" i="0" sz="2000" u="none" cap="none" strike="noStrike">
              <a:solidFill>
                <a:schemeClr val="dk2"/>
              </a:solidFill>
              <a:latin typeface="Zen Dots"/>
              <a:ea typeface="Zen Dots"/>
              <a:cs typeface="Zen Dots"/>
              <a:sym typeface="Zen Dots"/>
            </a:endParaRPr>
          </a:p>
        </p:txBody>
      </p:sp>
      <p:pic>
        <p:nvPicPr>
          <p:cNvPr id="3219" name="Google Shape;3219;p95"/>
          <p:cNvPicPr preferRelativeResize="0"/>
          <p:nvPr/>
        </p:nvPicPr>
        <p:blipFill rotWithShape="1">
          <a:blip r:embed="rId4">
            <a:alphaModFix/>
          </a:blip>
          <a:srcRect b="12004" l="12492" r="12342" t="18400"/>
          <a:stretch/>
        </p:blipFill>
        <p:spPr>
          <a:xfrm>
            <a:off x="-988425" y="775220"/>
            <a:ext cx="1452025" cy="1344366"/>
          </a:xfrm>
          <a:prstGeom prst="rect">
            <a:avLst/>
          </a:prstGeom>
          <a:noFill/>
          <a:ln>
            <a:noFill/>
          </a:ln>
        </p:spPr>
      </p:pic>
      <p:grpSp>
        <p:nvGrpSpPr>
          <p:cNvPr id="3220" name="Google Shape;3220;p95"/>
          <p:cNvGrpSpPr/>
          <p:nvPr/>
        </p:nvGrpSpPr>
        <p:grpSpPr>
          <a:xfrm flipH="1" rot="8572336">
            <a:off x="7962062" y="3030678"/>
            <a:ext cx="1769081" cy="1795598"/>
            <a:chOff x="7374943" y="493061"/>
            <a:chExt cx="1769064" cy="1795580"/>
          </a:xfrm>
        </p:grpSpPr>
        <p:pic>
          <p:nvPicPr>
            <p:cNvPr id="3221" name="Google Shape;3221;p95"/>
            <p:cNvPicPr preferRelativeResize="0"/>
            <p:nvPr/>
          </p:nvPicPr>
          <p:blipFill rotWithShape="1">
            <a:blip r:embed="rId5">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3222" name="Google Shape;3222;p95"/>
            <p:cNvGrpSpPr/>
            <p:nvPr/>
          </p:nvGrpSpPr>
          <p:grpSpPr>
            <a:xfrm>
              <a:off x="8164220" y="1199575"/>
              <a:ext cx="615290" cy="284475"/>
              <a:chOff x="1791515" y="444625"/>
              <a:chExt cx="963346" cy="284475"/>
            </a:xfrm>
          </p:grpSpPr>
          <p:sp>
            <p:nvSpPr>
              <p:cNvPr id="3223" name="Google Shape;3223;p95"/>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95"/>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95"/>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3226" name="Google Shape;3226;p95" title="Gráfico">
            <a:hlinkClick r:id="rId6"/>
          </p:cNvPr>
          <p:cNvPicPr preferRelativeResize="0"/>
          <p:nvPr/>
        </p:nvPicPr>
        <p:blipFill rotWithShape="1">
          <a:blip r:embed="rId7">
            <a:alphaModFix/>
          </a:blip>
          <a:srcRect b="0" l="0" r="0" t="0"/>
          <a:stretch/>
        </p:blipFill>
        <p:spPr>
          <a:xfrm>
            <a:off x="1718589" y="1347107"/>
            <a:ext cx="3660988" cy="2265593"/>
          </a:xfrm>
          <a:prstGeom prst="rect">
            <a:avLst/>
          </a:prstGeom>
          <a:noFill/>
          <a:ln>
            <a:noFill/>
          </a:ln>
        </p:spPr>
      </p:pic>
      <p:pic>
        <p:nvPicPr>
          <p:cNvPr id="3227" name="Google Shape;3227;p95"/>
          <p:cNvPicPr preferRelativeResize="0"/>
          <p:nvPr/>
        </p:nvPicPr>
        <p:blipFill rotWithShape="1">
          <a:blip r:embed="rId8">
            <a:alphaModFix/>
          </a:blip>
          <a:srcRect b="0" l="0" r="0" t="4915"/>
          <a:stretch/>
        </p:blipFill>
        <p:spPr>
          <a:xfrm>
            <a:off x="5232503" y="362000"/>
            <a:ext cx="667273" cy="634500"/>
          </a:xfrm>
          <a:prstGeom prst="rect">
            <a:avLst/>
          </a:prstGeom>
          <a:noFill/>
          <a:ln>
            <a:noFill/>
          </a:ln>
          <a:effectLst>
            <a:outerShdw blurRad="142875" rotWithShape="0" algn="bl" dir="5460000" dist="76200">
              <a:schemeClr val="dk1">
                <a:alpha val="74901"/>
              </a:schemeClr>
            </a:outerShdw>
          </a:effectLst>
        </p:spPr>
      </p:pic>
      <p:sp>
        <p:nvSpPr>
          <p:cNvPr id="3228" name="Google Shape;3228;p95"/>
          <p:cNvSpPr/>
          <p:nvPr/>
        </p:nvSpPr>
        <p:spPr>
          <a:xfrm>
            <a:off x="5590425" y="1510737"/>
            <a:ext cx="365700" cy="365700"/>
          </a:xfrm>
          <a:prstGeom prst="star4">
            <a:avLst>
              <a:gd fmla="val 12500" name="adj"/>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95"/>
          <p:cNvSpPr/>
          <p:nvPr/>
        </p:nvSpPr>
        <p:spPr>
          <a:xfrm>
            <a:off x="5590425" y="2504787"/>
            <a:ext cx="365700" cy="365700"/>
          </a:xfrm>
          <a:prstGeom prst="star4">
            <a:avLst>
              <a:gd fmla="val 1250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95"/>
          <p:cNvSpPr/>
          <p:nvPr/>
        </p:nvSpPr>
        <p:spPr>
          <a:xfrm>
            <a:off x="5590425" y="3498837"/>
            <a:ext cx="365700" cy="3657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4" name="Shape 3234"/>
        <p:cNvGrpSpPr/>
        <p:nvPr/>
      </p:nvGrpSpPr>
      <p:grpSpPr>
        <a:xfrm>
          <a:off x="0" y="0"/>
          <a:ext cx="0" cy="0"/>
          <a:chOff x="0" y="0"/>
          <a:chExt cx="0" cy="0"/>
        </a:xfrm>
      </p:grpSpPr>
      <p:sp>
        <p:nvSpPr>
          <p:cNvPr id="3235" name="Google Shape;3235;p96"/>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USE AN </a:t>
            </a:r>
            <a:r>
              <a:rPr lang="en">
                <a:solidFill>
                  <a:schemeClr val="lt2"/>
                </a:solidFill>
              </a:rPr>
              <a:t>ACRONYM</a:t>
            </a:r>
            <a:endParaRPr>
              <a:solidFill>
                <a:schemeClr val="lt2"/>
              </a:solidFill>
            </a:endParaRPr>
          </a:p>
        </p:txBody>
      </p:sp>
      <p:graphicFrame>
        <p:nvGraphicFramePr>
          <p:cNvPr id="3236" name="Google Shape;3236;p96"/>
          <p:cNvGraphicFramePr/>
          <p:nvPr/>
        </p:nvGraphicFramePr>
        <p:xfrm>
          <a:off x="1587450" y="1587875"/>
          <a:ext cx="3000000" cy="3000000"/>
        </p:xfrm>
        <a:graphic>
          <a:graphicData uri="http://schemas.openxmlformats.org/drawingml/2006/table">
            <a:tbl>
              <a:tblPr>
                <a:noFill/>
                <a:tableStyleId>{F4399F95-FFA8-4F6E-91FD-675DC03E745E}</a:tableStyleId>
              </a:tblPr>
              <a:tblGrid>
                <a:gridCol w="1064500"/>
                <a:gridCol w="4904600"/>
              </a:tblGrid>
              <a:tr h="425300">
                <a:tc>
                  <a:txBody>
                    <a:bodyPr/>
                    <a:lstStyle/>
                    <a:p>
                      <a:pPr indent="0" lvl="0" marL="0" marR="0" rtl="0" algn="ctr">
                        <a:lnSpc>
                          <a:spcPct val="100000"/>
                        </a:lnSpc>
                        <a:spcBef>
                          <a:spcPts val="0"/>
                        </a:spcBef>
                        <a:spcAft>
                          <a:spcPts val="0"/>
                        </a:spcAft>
                        <a:buClr>
                          <a:srgbClr val="000000"/>
                        </a:buClr>
                        <a:buSzPts val="2300"/>
                        <a:buFont typeface="Arial"/>
                        <a:buNone/>
                      </a:pPr>
                      <a:r>
                        <a:rPr b="1" lang="en" sz="2300" u="none" cap="none" strike="noStrike">
                          <a:solidFill>
                            <a:schemeClr val="dk2"/>
                          </a:solidFill>
                          <a:latin typeface="Zen Dots"/>
                          <a:ea typeface="Zen Dots"/>
                          <a:cs typeface="Zen Dots"/>
                          <a:sym typeface="Zen Dots"/>
                        </a:rPr>
                        <a:t>C</a:t>
                      </a:r>
                      <a:endParaRPr b="1" sz="23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41A8B6">
                        <a:alpha val="21176"/>
                      </a:srgbClr>
                    </a:solidFill>
                  </a:tcPr>
                </a:tc>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Arimo"/>
                          <a:ea typeface="Arimo"/>
                          <a:cs typeface="Arimo"/>
                          <a:sym typeface="Arimo"/>
                        </a:rPr>
                        <a:t>You can write here…</a:t>
                      </a:r>
                      <a:endParaRPr sz="1400" u="none" cap="none" strike="noStrike">
                        <a:solidFill>
                          <a:schemeClr val="dk1"/>
                        </a:solidFill>
                        <a:latin typeface="Arimo"/>
                        <a:ea typeface="Arimo"/>
                        <a:cs typeface="Arimo"/>
                        <a:sym typeface="Arimo"/>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425300">
                <a:tc>
                  <a:txBody>
                    <a:bodyPr/>
                    <a:lstStyle/>
                    <a:p>
                      <a:pPr indent="0" lvl="0" marL="0" marR="0" rtl="0" algn="ctr">
                        <a:lnSpc>
                          <a:spcPct val="100000"/>
                        </a:lnSpc>
                        <a:spcBef>
                          <a:spcPts val="0"/>
                        </a:spcBef>
                        <a:spcAft>
                          <a:spcPts val="0"/>
                        </a:spcAft>
                        <a:buClr>
                          <a:srgbClr val="000000"/>
                        </a:buClr>
                        <a:buSzPts val="2300"/>
                        <a:buFont typeface="Arial"/>
                        <a:buNone/>
                      </a:pPr>
                      <a:r>
                        <a:rPr b="1" lang="en" sz="2300" u="none" cap="none" strike="noStrike">
                          <a:solidFill>
                            <a:schemeClr val="dk2"/>
                          </a:solidFill>
                          <a:latin typeface="Zen Dots"/>
                          <a:ea typeface="Zen Dots"/>
                          <a:cs typeface="Zen Dots"/>
                          <a:sym typeface="Zen Dots"/>
                        </a:rPr>
                        <a:t>O</a:t>
                      </a:r>
                      <a:endParaRPr b="1" sz="23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41A8B6">
                        <a:alpha val="21176"/>
                      </a:srgbClr>
                    </a:solidFill>
                  </a:tcPr>
                </a:tc>
                <a:tc>
                  <a:txBody>
                    <a:bodyPr/>
                    <a:lstStyle/>
                    <a:p>
                      <a:pPr indent="0" lvl="0" marL="0" marR="0" rtl="0" algn="l">
                        <a:lnSpc>
                          <a:spcPct val="100000"/>
                        </a:lnSpc>
                        <a:spcBef>
                          <a:spcPts val="0"/>
                        </a:spcBef>
                        <a:spcAft>
                          <a:spcPts val="0"/>
                        </a:spcAft>
                        <a:buClr>
                          <a:srgbClr val="000000"/>
                        </a:buClr>
                        <a:buSzPts val="1100"/>
                        <a:buFont typeface="Arial"/>
                        <a:buNone/>
                      </a:pPr>
                      <a:r>
                        <a:rPr lang="en" sz="1400" u="none" cap="none" strike="noStrike">
                          <a:solidFill>
                            <a:schemeClr val="dk1"/>
                          </a:solidFill>
                          <a:latin typeface="Arimo"/>
                          <a:ea typeface="Arimo"/>
                          <a:cs typeface="Arimo"/>
                          <a:sym typeface="Arimo"/>
                        </a:rPr>
                        <a:t>You can write here…</a:t>
                      </a:r>
                      <a:endParaRPr sz="1400" u="none" cap="none" strike="noStrike">
                        <a:solidFill>
                          <a:schemeClr val="dk1"/>
                        </a:solidFill>
                        <a:latin typeface="Arimo"/>
                        <a:ea typeface="Arimo"/>
                        <a:cs typeface="Arimo"/>
                        <a:sym typeface="Arimo"/>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425300">
                <a:tc>
                  <a:txBody>
                    <a:bodyPr/>
                    <a:lstStyle/>
                    <a:p>
                      <a:pPr indent="0" lvl="0" marL="0" marR="0" rtl="0" algn="ctr">
                        <a:lnSpc>
                          <a:spcPct val="100000"/>
                        </a:lnSpc>
                        <a:spcBef>
                          <a:spcPts val="0"/>
                        </a:spcBef>
                        <a:spcAft>
                          <a:spcPts val="0"/>
                        </a:spcAft>
                        <a:buClr>
                          <a:srgbClr val="000000"/>
                        </a:buClr>
                        <a:buSzPts val="2300"/>
                        <a:buFont typeface="Arial"/>
                        <a:buNone/>
                      </a:pPr>
                      <a:r>
                        <a:rPr b="1" lang="en" sz="2300" u="none" cap="none" strike="noStrike">
                          <a:solidFill>
                            <a:schemeClr val="dk2"/>
                          </a:solidFill>
                          <a:latin typeface="Zen Dots"/>
                          <a:ea typeface="Zen Dots"/>
                          <a:cs typeface="Zen Dots"/>
                          <a:sym typeface="Zen Dots"/>
                        </a:rPr>
                        <a:t>D</a:t>
                      </a:r>
                      <a:endParaRPr b="1" sz="23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41A8B6">
                        <a:alpha val="21176"/>
                      </a:srgbClr>
                    </a:solidFill>
                  </a:tcPr>
                </a:tc>
                <a:tc>
                  <a:txBody>
                    <a:bodyPr/>
                    <a:lstStyle/>
                    <a:p>
                      <a:pPr indent="0" lvl="0" marL="0" marR="0" rtl="0" algn="l">
                        <a:lnSpc>
                          <a:spcPct val="100000"/>
                        </a:lnSpc>
                        <a:spcBef>
                          <a:spcPts val="0"/>
                        </a:spcBef>
                        <a:spcAft>
                          <a:spcPts val="0"/>
                        </a:spcAft>
                        <a:buClr>
                          <a:srgbClr val="000000"/>
                        </a:buClr>
                        <a:buSzPts val="1100"/>
                        <a:buFont typeface="Arial"/>
                        <a:buNone/>
                      </a:pPr>
                      <a:r>
                        <a:rPr lang="en" sz="1400" u="none" cap="none" strike="noStrike">
                          <a:solidFill>
                            <a:schemeClr val="dk1"/>
                          </a:solidFill>
                          <a:latin typeface="Arimo"/>
                          <a:ea typeface="Arimo"/>
                          <a:cs typeface="Arimo"/>
                          <a:sym typeface="Arimo"/>
                        </a:rPr>
                        <a:t>You can write here…</a:t>
                      </a:r>
                      <a:endParaRPr sz="1400" u="none" cap="none" strike="noStrike">
                        <a:solidFill>
                          <a:schemeClr val="dk1"/>
                        </a:solidFill>
                        <a:latin typeface="Arimo"/>
                        <a:ea typeface="Arimo"/>
                        <a:cs typeface="Arimo"/>
                        <a:sym typeface="Arimo"/>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425300">
                <a:tc>
                  <a:txBody>
                    <a:bodyPr/>
                    <a:lstStyle/>
                    <a:p>
                      <a:pPr indent="0" lvl="0" marL="0" marR="0" rtl="0" algn="ctr">
                        <a:lnSpc>
                          <a:spcPct val="100000"/>
                        </a:lnSpc>
                        <a:spcBef>
                          <a:spcPts val="0"/>
                        </a:spcBef>
                        <a:spcAft>
                          <a:spcPts val="0"/>
                        </a:spcAft>
                        <a:buClr>
                          <a:srgbClr val="000000"/>
                        </a:buClr>
                        <a:buSzPts val="2300"/>
                        <a:buFont typeface="Arial"/>
                        <a:buNone/>
                      </a:pPr>
                      <a:r>
                        <a:rPr b="1" lang="en" sz="2300" u="none" cap="none" strike="noStrike">
                          <a:solidFill>
                            <a:schemeClr val="dk2"/>
                          </a:solidFill>
                          <a:latin typeface="Zen Dots"/>
                          <a:ea typeface="Zen Dots"/>
                          <a:cs typeface="Zen Dots"/>
                          <a:sym typeface="Zen Dots"/>
                        </a:rPr>
                        <a:t>I</a:t>
                      </a:r>
                      <a:endParaRPr b="1" sz="23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41A8B6">
                        <a:alpha val="21176"/>
                      </a:srgbClr>
                    </a:solidFill>
                  </a:tcPr>
                </a:tc>
                <a:tc>
                  <a:txBody>
                    <a:bodyPr/>
                    <a:lstStyle/>
                    <a:p>
                      <a:pPr indent="0" lvl="0" marL="0" marR="0" rtl="0" algn="l">
                        <a:lnSpc>
                          <a:spcPct val="100000"/>
                        </a:lnSpc>
                        <a:spcBef>
                          <a:spcPts val="0"/>
                        </a:spcBef>
                        <a:spcAft>
                          <a:spcPts val="0"/>
                        </a:spcAft>
                        <a:buClr>
                          <a:schemeClr val="dk1"/>
                        </a:buClr>
                        <a:buSzPts val="1100"/>
                        <a:buFont typeface="Arial"/>
                        <a:buNone/>
                      </a:pPr>
                      <a:r>
                        <a:rPr lang="en" sz="1400" u="none" cap="none" strike="noStrike">
                          <a:solidFill>
                            <a:schemeClr val="dk1"/>
                          </a:solidFill>
                          <a:latin typeface="Arimo"/>
                          <a:ea typeface="Arimo"/>
                          <a:cs typeface="Arimo"/>
                          <a:sym typeface="Arimo"/>
                        </a:rPr>
                        <a:t>You can write here…</a:t>
                      </a:r>
                      <a:endParaRPr sz="1400" u="none" cap="none" strike="noStrike">
                        <a:solidFill>
                          <a:schemeClr val="dk1"/>
                        </a:solidFill>
                        <a:latin typeface="Arimo"/>
                        <a:ea typeface="Arimo"/>
                        <a:cs typeface="Arimo"/>
                        <a:sym typeface="Arimo"/>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425300">
                <a:tc>
                  <a:txBody>
                    <a:bodyPr/>
                    <a:lstStyle/>
                    <a:p>
                      <a:pPr indent="0" lvl="0" marL="0" marR="0" rtl="0" algn="ctr">
                        <a:lnSpc>
                          <a:spcPct val="100000"/>
                        </a:lnSpc>
                        <a:spcBef>
                          <a:spcPts val="0"/>
                        </a:spcBef>
                        <a:spcAft>
                          <a:spcPts val="0"/>
                        </a:spcAft>
                        <a:buClr>
                          <a:srgbClr val="000000"/>
                        </a:buClr>
                        <a:buSzPts val="2300"/>
                        <a:buFont typeface="Arial"/>
                        <a:buNone/>
                      </a:pPr>
                      <a:r>
                        <a:rPr b="1" lang="en" sz="2300" u="none" cap="none" strike="noStrike">
                          <a:solidFill>
                            <a:schemeClr val="dk2"/>
                          </a:solidFill>
                          <a:latin typeface="Zen Dots"/>
                          <a:ea typeface="Zen Dots"/>
                          <a:cs typeface="Zen Dots"/>
                          <a:sym typeface="Zen Dots"/>
                        </a:rPr>
                        <a:t>N</a:t>
                      </a:r>
                      <a:endParaRPr b="1" sz="23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41A8B6">
                        <a:alpha val="21176"/>
                      </a:srgbClr>
                    </a:solidFill>
                  </a:tcPr>
                </a:tc>
                <a:tc>
                  <a:txBody>
                    <a:bodyPr/>
                    <a:lstStyle/>
                    <a:p>
                      <a:pPr indent="0" lvl="0" marL="0" marR="0" rtl="0" algn="l">
                        <a:lnSpc>
                          <a:spcPct val="100000"/>
                        </a:lnSpc>
                        <a:spcBef>
                          <a:spcPts val="0"/>
                        </a:spcBef>
                        <a:spcAft>
                          <a:spcPts val="0"/>
                        </a:spcAft>
                        <a:buClr>
                          <a:schemeClr val="dk1"/>
                        </a:buClr>
                        <a:buSzPts val="1100"/>
                        <a:buFont typeface="Arial"/>
                        <a:buNone/>
                      </a:pPr>
                      <a:r>
                        <a:rPr lang="en" sz="1400" u="none" cap="none" strike="noStrike">
                          <a:solidFill>
                            <a:schemeClr val="dk1"/>
                          </a:solidFill>
                          <a:latin typeface="Arimo"/>
                          <a:ea typeface="Arimo"/>
                          <a:cs typeface="Arimo"/>
                          <a:sym typeface="Arimo"/>
                        </a:rPr>
                        <a:t>You can write here…</a:t>
                      </a:r>
                      <a:endParaRPr sz="1400" u="none" cap="none" strike="noStrike">
                        <a:solidFill>
                          <a:schemeClr val="dk1"/>
                        </a:solidFill>
                        <a:latin typeface="Arimo"/>
                        <a:ea typeface="Arimo"/>
                        <a:cs typeface="Arimo"/>
                        <a:sym typeface="Arimo"/>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425300">
                <a:tc>
                  <a:txBody>
                    <a:bodyPr/>
                    <a:lstStyle/>
                    <a:p>
                      <a:pPr indent="0" lvl="0" marL="0" marR="0" rtl="0" algn="ctr">
                        <a:lnSpc>
                          <a:spcPct val="100000"/>
                        </a:lnSpc>
                        <a:spcBef>
                          <a:spcPts val="0"/>
                        </a:spcBef>
                        <a:spcAft>
                          <a:spcPts val="0"/>
                        </a:spcAft>
                        <a:buClr>
                          <a:srgbClr val="000000"/>
                        </a:buClr>
                        <a:buSzPts val="2300"/>
                        <a:buFont typeface="Arial"/>
                        <a:buNone/>
                      </a:pPr>
                      <a:r>
                        <a:rPr b="1" lang="en" sz="2300" u="none" cap="none" strike="noStrike">
                          <a:solidFill>
                            <a:schemeClr val="dk2"/>
                          </a:solidFill>
                          <a:latin typeface="Zen Dots"/>
                          <a:ea typeface="Zen Dots"/>
                          <a:cs typeface="Zen Dots"/>
                          <a:sym typeface="Zen Dots"/>
                        </a:rPr>
                        <a:t>G</a:t>
                      </a:r>
                      <a:endParaRPr b="1" sz="2300" u="none" cap="none" strike="noStrike">
                        <a:solidFill>
                          <a:schemeClr val="dk2"/>
                        </a:solidFill>
                        <a:latin typeface="Zen Dots"/>
                        <a:ea typeface="Zen Dots"/>
                        <a:cs typeface="Zen Dots"/>
                        <a:sym typeface="Zen Dots"/>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41A8B6">
                        <a:alpha val="21176"/>
                      </a:srgbClr>
                    </a:solidFill>
                  </a:tcPr>
                </a:tc>
                <a:tc>
                  <a:txBody>
                    <a:bodyPr/>
                    <a:lstStyle/>
                    <a:p>
                      <a:pPr indent="0" lvl="0" marL="0" marR="0" rtl="0" algn="l">
                        <a:lnSpc>
                          <a:spcPct val="100000"/>
                        </a:lnSpc>
                        <a:spcBef>
                          <a:spcPts val="0"/>
                        </a:spcBef>
                        <a:spcAft>
                          <a:spcPts val="0"/>
                        </a:spcAft>
                        <a:buClr>
                          <a:schemeClr val="dk1"/>
                        </a:buClr>
                        <a:buSzPts val="1100"/>
                        <a:buFont typeface="Arial"/>
                        <a:buNone/>
                      </a:pPr>
                      <a:r>
                        <a:rPr lang="en" sz="1400" u="none" cap="none" strike="noStrike">
                          <a:solidFill>
                            <a:schemeClr val="dk1"/>
                          </a:solidFill>
                          <a:latin typeface="Arimo"/>
                          <a:ea typeface="Arimo"/>
                          <a:cs typeface="Arimo"/>
                          <a:sym typeface="Arimo"/>
                        </a:rPr>
                        <a:t>You can write here…</a:t>
                      </a:r>
                      <a:endParaRPr sz="1400" u="none" cap="none" strike="noStrike">
                        <a:solidFill>
                          <a:schemeClr val="dk1"/>
                        </a:solidFill>
                        <a:latin typeface="Arimo"/>
                        <a:ea typeface="Arimo"/>
                        <a:cs typeface="Arimo"/>
                        <a:sym typeface="Arimo"/>
                      </a:endParaRPr>
                    </a:p>
                  </a:txBody>
                  <a:tcPr marT="0" marB="0"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bl>
          </a:graphicData>
        </a:graphic>
      </p:graphicFrame>
      <p:pic>
        <p:nvPicPr>
          <p:cNvPr id="3237" name="Google Shape;3237;p96"/>
          <p:cNvPicPr preferRelativeResize="0"/>
          <p:nvPr/>
        </p:nvPicPr>
        <p:blipFill rotWithShape="1">
          <a:blip r:embed="rId3">
            <a:alphaModFix/>
          </a:blip>
          <a:srcRect b="12004" l="12492" r="12342" t="18400"/>
          <a:stretch/>
        </p:blipFill>
        <p:spPr>
          <a:xfrm flipH="1">
            <a:off x="8099217" y="3259133"/>
            <a:ext cx="1452025" cy="1344366"/>
          </a:xfrm>
          <a:prstGeom prst="rect">
            <a:avLst/>
          </a:prstGeom>
          <a:noFill/>
          <a:ln>
            <a:noFill/>
          </a:ln>
        </p:spPr>
      </p:pic>
      <p:grpSp>
        <p:nvGrpSpPr>
          <p:cNvPr id="3238" name="Google Shape;3238;p96"/>
          <p:cNvGrpSpPr/>
          <p:nvPr/>
        </p:nvGrpSpPr>
        <p:grpSpPr>
          <a:xfrm>
            <a:off x="265034" y="2860482"/>
            <a:ext cx="909947" cy="773477"/>
            <a:chOff x="7598377" y="3330050"/>
            <a:chExt cx="1235670" cy="1050349"/>
          </a:xfrm>
        </p:grpSpPr>
        <p:pic>
          <p:nvPicPr>
            <p:cNvPr id="3239" name="Google Shape;3239;p96"/>
            <p:cNvPicPr preferRelativeResize="0"/>
            <p:nvPr/>
          </p:nvPicPr>
          <p:blipFill rotWithShape="1">
            <a:blip r:embed="rId4">
              <a:alphaModFix/>
            </a:blip>
            <a:srcRect b="0" l="0" r="0" t="4915"/>
            <a:stretch/>
          </p:blipFill>
          <p:spPr>
            <a:xfrm>
              <a:off x="7716543" y="3330050"/>
              <a:ext cx="1104651" cy="1050349"/>
            </a:xfrm>
            <a:prstGeom prst="rect">
              <a:avLst/>
            </a:prstGeom>
            <a:noFill/>
            <a:ln>
              <a:noFill/>
            </a:ln>
            <a:effectLst>
              <a:outerShdw blurRad="157163" rotWithShape="0" algn="bl" dir="3180000" dist="104775">
                <a:srgbClr val="0E6790">
                  <a:alpha val="61960"/>
                </a:srgbClr>
              </a:outerShdw>
            </a:effectLst>
          </p:spPr>
        </p:pic>
        <p:grpSp>
          <p:nvGrpSpPr>
            <p:cNvPr id="3240" name="Google Shape;3240;p96"/>
            <p:cNvGrpSpPr/>
            <p:nvPr/>
          </p:nvGrpSpPr>
          <p:grpSpPr>
            <a:xfrm>
              <a:off x="7598377" y="3676569"/>
              <a:ext cx="1235670" cy="445305"/>
              <a:chOff x="2011449" y="446025"/>
              <a:chExt cx="785500" cy="283075"/>
            </a:xfrm>
          </p:grpSpPr>
          <p:sp>
            <p:nvSpPr>
              <p:cNvPr id="3241" name="Google Shape;3241;p96"/>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96"/>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96"/>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44" name="Google Shape;3244;p96"/>
          <p:cNvSpPr/>
          <p:nvPr/>
        </p:nvSpPr>
        <p:spPr>
          <a:xfrm>
            <a:off x="2498250" y="1861325"/>
            <a:ext cx="297600" cy="2976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96"/>
          <p:cNvSpPr/>
          <p:nvPr/>
        </p:nvSpPr>
        <p:spPr>
          <a:xfrm>
            <a:off x="2498250" y="2288304"/>
            <a:ext cx="297600" cy="2976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96"/>
          <p:cNvSpPr/>
          <p:nvPr/>
        </p:nvSpPr>
        <p:spPr>
          <a:xfrm>
            <a:off x="2498250" y="2715283"/>
            <a:ext cx="297600" cy="2976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96"/>
          <p:cNvSpPr/>
          <p:nvPr/>
        </p:nvSpPr>
        <p:spPr>
          <a:xfrm>
            <a:off x="2498250" y="3142262"/>
            <a:ext cx="297600" cy="2976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96"/>
          <p:cNvSpPr/>
          <p:nvPr/>
        </p:nvSpPr>
        <p:spPr>
          <a:xfrm>
            <a:off x="2498250" y="3569242"/>
            <a:ext cx="297600" cy="2976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249" name="Google Shape;3249;p96"/>
          <p:cNvPicPr preferRelativeResize="0"/>
          <p:nvPr/>
        </p:nvPicPr>
        <p:blipFill rotWithShape="1">
          <a:blip r:embed="rId5">
            <a:alphaModFix/>
          </a:blip>
          <a:srcRect b="8687" l="0" r="0" t="6061"/>
          <a:stretch/>
        </p:blipFill>
        <p:spPr>
          <a:xfrm rot="5728707">
            <a:off x="7399196" y="271548"/>
            <a:ext cx="1339308" cy="1206956"/>
          </a:xfrm>
          <a:prstGeom prst="rect">
            <a:avLst/>
          </a:prstGeom>
          <a:noFill/>
          <a:ln>
            <a:noFill/>
          </a:ln>
          <a:effectLst>
            <a:outerShdw blurRad="142875" rotWithShape="0" algn="bl" dir="5400000" dist="76200">
              <a:srgbClr val="0E6790">
                <a:alpha val="81960"/>
              </a:srgbClr>
            </a:outerShdw>
          </a:effectLst>
        </p:spPr>
      </p:pic>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3" name="Shape 3253"/>
        <p:cNvGrpSpPr/>
        <p:nvPr/>
      </p:nvGrpSpPr>
      <p:grpSpPr>
        <a:xfrm>
          <a:off x="0" y="0"/>
          <a:ext cx="0" cy="0"/>
          <a:chOff x="0" y="0"/>
          <a:chExt cx="0" cy="0"/>
        </a:xfrm>
      </p:grpSpPr>
      <p:sp>
        <p:nvSpPr>
          <p:cNvPr id="3254" name="Google Shape;3254;p97"/>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MATCH THE </a:t>
            </a:r>
            <a:r>
              <a:rPr lang="en">
                <a:solidFill>
                  <a:schemeClr val="lt2"/>
                </a:solidFill>
              </a:rPr>
              <a:t>CODES</a:t>
            </a:r>
            <a:endParaRPr>
              <a:solidFill>
                <a:schemeClr val="lt2"/>
              </a:solidFill>
            </a:endParaRPr>
          </a:p>
        </p:txBody>
      </p:sp>
      <p:sp>
        <p:nvSpPr>
          <p:cNvPr id="3255" name="Google Shape;3255;p97"/>
          <p:cNvSpPr txBox="1"/>
          <p:nvPr>
            <p:ph idx="4294967295" type="title"/>
          </p:nvPr>
        </p:nvSpPr>
        <p:spPr>
          <a:xfrm>
            <a:off x="1207800" y="1526026"/>
            <a:ext cx="1703400" cy="496500"/>
          </a:xfrm>
          <a:prstGeom prst="rect">
            <a:avLst/>
          </a:prstGeom>
          <a:solidFill>
            <a:srgbClr val="41A8B6">
              <a:alpha val="21176"/>
            </a:srgbClr>
          </a:solid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2100"/>
              <a:t>CODE 1</a:t>
            </a:r>
            <a:endParaRPr sz="2100"/>
          </a:p>
        </p:txBody>
      </p:sp>
      <p:sp>
        <p:nvSpPr>
          <p:cNvPr id="3256" name="Google Shape;3256;p97"/>
          <p:cNvSpPr txBox="1"/>
          <p:nvPr>
            <p:ph idx="4294967295" type="title"/>
          </p:nvPr>
        </p:nvSpPr>
        <p:spPr>
          <a:xfrm>
            <a:off x="1207800" y="2443351"/>
            <a:ext cx="1703400" cy="496500"/>
          </a:xfrm>
          <a:prstGeom prst="rect">
            <a:avLst/>
          </a:prstGeom>
          <a:solidFill>
            <a:srgbClr val="41A8B6">
              <a:alpha val="21176"/>
            </a:srgbClr>
          </a:solid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2100"/>
              <a:t>CODE 2</a:t>
            </a:r>
            <a:endParaRPr sz="2100"/>
          </a:p>
        </p:txBody>
      </p:sp>
      <p:sp>
        <p:nvSpPr>
          <p:cNvPr id="3257" name="Google Shape;3257;p97"/>
          <p:cNvSpPr txBox="1"/>
          <p:nvPr>
            <p:ph idx="4294967295" type="title"/>
          </p:nvPr>
        </p:nvSpPr>
        <p:spPr>
          <a:xfrm>
            <a:off x="1207800" y="3360675"/>
            <a:ext cx="1703400" cy="496500"/>
          </a:xfrm>
          <a:prstGeom prst="rect">
            <a:avLst/>
          </a:prstGeom>
          <a:solidFill>
            <a:srgbClr val="41A8B6">
              <a:alpha val="21176"/>
            </a:srgbClr>
          </a:solid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2100"/>
              <a:t>CODE 3</a:t>
            </a:r>
            <a:endParaRPr sz="2100"/>
          </a:p>
        </p:txBody>
      </p:sp>
      <p:sp>
        <p:nvSpPr>
          <p:cNvPr id="3258" name="Google Shape;3258;p97"/>
          <p:cNvSpPr txBox="1"/>
          <p:nvPr>
            <p:ph idx="4294967295" type="title"/>
          </p:nvPr>
        </p:nvSpPr>
        <p:spPr>
          <a:xfrm>
            <a:off x="6594600" y="1562275"/>
            <a:ext cx="1829400" cy="496500"/>
          </a:xfrm>
          <a:prstGeom prst="rect">
            <a:avLst/>
          </a:prstGeom>
          <a:solidFill>
            <a:srgbClr val="88D6DF">
              <a:alpha val="21176"/>
            </a:srgbClr>
          </a:solid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2100">
                <a:solidFill>
                  <a:schemeClr val="lt2"/>
                </a:solidFill>
              </a:rPr>
              <a:t>0616454</a:t>
            </a:r>
            <a:endParaRPr sz="2100">
              <a:solidFill>
                <a:schemeClr val="lt2"/>
              </a:solidFill>
            </a:endParaRPr>
          </a:p>
        </p:txBody>
      </p:sp>
      <p:sp>
        <p:nvSpPr>
          <p:cNvPr id="3259" name="Google Shape;3259;p97"/>
          <p:cNvSpPr txBox="1"/>
          <p:nvPr>
            <p:ph idx="4294967295" type="title"/>
          </p:nvPr>
        </p:nvSpPr>
        <p:spPr>
          <a:xfrm>
            <a:off x="6594600" y="2480325"/>
            <a:ext cx="1829400" cy="496500"/>
          </a:xfrm>
          <a:prstGeom prst="rect">
            <a:avLst/>
          </a:prstGeom>
          <a:solidFill>
            <a:srgbClr val="88D6DF">
              <a:alpha val="21176"/>
            </a:srgbClr>
          </a:solid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2100">
                <a:solidFill>
                  <a:schemeClr val="lt2"/>
                </a:solidFill>
              </a:rPr>
              <a:t>564984</a:t>
            </a:r>
            <a:endParaRPr sz="2100">
              <a:solidFill>
                <a:schemeClr val="lt2"/>
              </a:solidFill>
            </a:endParaRPr>
          </a:p>
        </p:txBody>
      </p:sp>
      <p:sp>
        <p:nvSpPr>
          <p:cNvPr id="3260" name="Google Shape;3260;p97"/>
          <p:cNvSpPr txBox="1"/>
          <p:nvPr>
            <p:ph idx="4294967295" type="title"/>
          </p:nvPr>
        </p:nvSpPr>
        <p:spPr>
          <a:xfrm>
            <a:off x="6594600" y="3398375"/>
            <a:ext cx="1829400" cy="496500"/>
          </a:xfrm>
          <a:prstGeom prst="rect">
            <a:avLst/>
          </a:prstGeom>
          <a:solidFill>
            <a:srgbClr val="88D6DF">
              <a:alpha val="21176"/>
            </a:srgbClr>
          </a:solid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2100">
                <a:solidFill>
                  <a:schemeClr val="lt2"/>
                </a:solidFill>
              </a:rPr>
              <a:t>494855</a:t>
            </a:r>
            <a:endParaRPr sz="2100">
              <a:solidFill>
                <a:schemeClr val="lt2"/>
              </a:solidFill>
            </a:endParaRPr>
          </a:p>
        </p:txBody>
      </p:sp>
      <p:cxnSp>
        <p:nvCxnSpPr>
          <p:cNvPr id="3261" name="Google Shape;3261;p97"/>
          <p:cNvCxnSpPr>
            <a:stCxn id="3255" idx="3"/>
            <a:endCxn id="3262" idx="1"/>
          </p:cNvCxnSpPr>
          <p:nvPr/>
        </p:nvCxnSpPr>
        <p:spPr>
          <a:xfrm>
            <a:off x="2911200" y="1774276"/>
            <a:ext cx="3200400" cy="1834500"/>
          </a:xfrm>
          <a:prstGeom prst="bentConnector3">
            <a:avLst>
              <a:gd fmla="val 49998" name="adj1"/>
            </a:avLst>
          </a:prstGeom>
          <a:noFill/>
          <a:ln cap="flat" cmpd="sng" w="9525">
            <a:solidFill>
              <a:schemeClr val="dk2"/>
            </a:solidFill>
            <a:prstDash val="solid"/>
            <a:round/>
            <a:headEnd len="sm" w="sm" type="none"/>
            <a:tailEnd len="med" w="med" type="stealth"/>
          </a:ln>
        </p:spPr>
      </p:cxnSp>
      <p:pic>
        <p:nvPicPr>
          <p:cNvPr id="3263" name="Google Shape;3263;p97"/>
          <p:cNvPicPr preferRelativeResize="0"/>
          <p:nvPr/>
        </p:nvPicPr>
        <p:blipFill rotWithShape="1">
          <a:blip r:embed="rId3">
            <a:alphaModFix/>
          </a:blip>
          <a:srcRect b="0" l="0" r="0" t="4915"/>
          <a:stretch/>
        </p:blipFill>
        <p:spPr>
          <a:xfrm>
            <a:off x="6066828" y="4509000"/>
            <a:ext cx="667273" cy="634500"/>
          </a:xfrm>
          <a:prstGeom prst="rect">
            <a:avLst/>
          </a:prstGeom>
          <a:noFill/>
          <a:ln>
            <a:noFill/>
          </a:ln>
          <a:effectLst>
            <a:outerShdw blurRad="142875" rotWithShape="0" algn="bl" dir="5460000" dist="76200">
              <a:schemeClr val="dk1">
                <a:alpha val="74901"/>
              </a:schemeClr>
            </a:outerShdw>
          </a:effectLst>
        </p:spPr>
      </p:pic>
      <p:sp>
        <p:nvSpPr>
          <p:cNvPr id="3264" name="Google Shape;3264;p97"/>
          <p:cNvSpPr/>
          <p:nvPr/>
        </p:nvSpPr>
        <p:spPr>
          <a:xfrm>
            <a:off x="720000" y="2478151"/>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97"/>
          <p:cNvSpPr/>
          <p:nvPr/>
        </p:nvSpPr>
        <p:spPr>
          <a:xfrm>
            <a:off x="720000" y="1560826"/>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p97"/>
          <p:cNvSpPr/>
          <p:nvPr/>
        </p:nvSpPr>
        <p:spPr>
          <a:xfrm>
            <a:off x="720000" y="339547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p97"/>
          <p:cNvSpPr/>
          <p:nvPr/>
        </p:nvSpPr>
        <p:spPr>
          <a:xfrm>
            <a:off x="6111450" y="2478151"/>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p97"/>
          <p:cNvSpPr/>
          <p:nvPr/>
        </p:nvSpPr>
        <p:spPr>
          <a:xfrm>
            <a:off x="6111450" y="1560826"/>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97"/>
          <p:cNvSpPr/>
          <p:nvPr/>
        </p:nvSpPr>
        <p:spPr>
          <a:xfrm>
            <a:off x="6111450" y="3395475"/>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2" name="Shape 3272"/>
        <p:cNvGrpSpPr/>
        <p:nvPr/>
      </p:nvGrpSpPr>
      <p:grpSpPr>
        <a:xfrm>
          <a:off x="0" y="0"/>
          <a:ext cx="0" cy="0"/>
          <a:chOff x="0" y="0"/>
          <a:chExt cx="0" cy="0"/>
        </a:xfrm>
      </p:grpSpPr>
      <p:sp>
        <p:nvSpPr>
          <p:cNvPr id="3273" name="Google Shape;3273;p98"/>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WRITE YOUR </a:t>
            </a:r>
            <a:r>
              <a:rPr lang="en">
                <a:solidFill>
                  <a:schemeClr val="lt2"/>
                </a:solidFill>
              </a:rPr>
              <a:t>CONCLUSIONS</a:t>
            </a:r>
            <a:endParaRPr>
              <a:solidFill>
                <a:schemeClr val="lt2"/>
              </a:solidFill>
            </a:endParaRPr>
          </a:p>
        </p:txBody>
      </p:sp>
      <p:graphicFrame>
        <p:nvGraphicFramePr>
          <p:cNvPr id="3274" name="Google Shape;3274;p98"/>
          <p:cNvGraphicFramePr/>
          <p:nvPr/>
        </p:nvGraphicFramePr>
        <p:xfrm>
          <a:off x="821788" y="1349263"/>
          <a:ext cx="3000000" cy="3000000"/>
        </p:xfrm>
        <a:graphic>
          <a:graphicData uri="http://schemas.openxmlformats.org/drawingml/2006/table">
            <a:tbl>
              <a:tblPr>
                <a:noFill/>
                <a:tableStyleId>{F4399F95-FFA8-4F6E-91FD-675DC03E745E}</a:tableStyleId>
              </a:tblPr>
              <a:tblGrid>
                <a:gridCol w="7369750"/>
              </a:tblGrid>
              <a:tr h="535900">
                <a:tc>
                  <a:txBody>
                    <a:bodyPr/>
                    <a:lstStyle/>
                    <a:p>
                      <a:pPr indent="0" lvl="0" marL="0" marR="0" rtl="0" algn="l">
                        <a:lnSpc>
                          <a:spcPct val="100000"/>
                        </a:lnSpc>
                        <a:spcBef>
                          <a:spcPts val="0"/>
                        </a:spcBef>
                        <a:spcAft>
                          <a:spcPts val="0"/>
                        </a:spcAft>
                        <a:buClr>
                          <a:srgbClr val="000000"/>
                        </a:buClr>
                        <a:buSzPts val="2000"/>
                        <a:buFont typeface="Arial"/>
                        <a:buNone/>
                      </a:pPr>
                      <a:r>
                        <a:rPr b="1" lang="en" sz="2000" u="none" cap="none" strike="noStrike">
                          <a:solidFill>
                            <a:schemeClr val="dk2"/>
                          </a:solidFill>
                          <a:latin typeface="Zen Dots"/>
                          <a:ea typeface="Zen Dots"/>
                          <a:cs typeface="Zen Dots"/>
                          <a:sym typeface="Zen Dots"/>
                        </a:rPr>
                        <a:t>CONCLUSION 1:</a:t>
                      </a:r>
                      <a:endParaRPr b="1" sz="2000" u="none" cap="none" strike="noStrike">
                        <a:solidFill>
                          <a:schemeClr val="dk2"/>
                        </a:solidFill>
                        <a:latin typeface="Zen Dots"/>
                        <a:ea typeface="Zen Dots"/>
                        <a:cs typeface="Zen Dots"/>
                        <a:sym typeface="Zen Dots"/>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35686"/>
                      </a:srgbClr>
                    </a:solidFill>
                  </a:tcPr>
                </a:tc>
              </a:tr>
              <a:tr h="435400">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Arimo"/>
                          <a:ea typeface="Arimo"/>
                          <a:cs typeface="Arimo"/>
                          <a:sym typeface="Arimo"/>
                        </a:rPr>
                        <a:t>Write a conclusion here</a:t>
                      </a:r>
                      <a:endParaRPr sz="14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r>
              <a:tr h="535900">
                <a:tc>
                  <a:txBody>
                    <a:bodyPr/>
                    <a:lstStyle/>
                    <a:p>
                      <a:pPr indent="0" lvl="0" marL="0" marR="0" rtl="0" algn="l">
                        <a:lnSpc>
                          <a:spcPct val="100000"/>
                        </a:lnSpc>
                        <a:spcBef>
                          <a:spcPts val="0"/>
                        </a:spcBef>
                        <a:spcAft>
                          <a:spcPts val="0"/>
                        </a:spcAft>
                        <a:buClr>
                          <a:schemeClr val="dk1"/>
                        </a:buClr>
                        <a:buSzPts val="1100"/>
                        <a:buFont typeface="Arial"/>
                        <a:buNone/>
                      </a:pPr>
                      <a:r>
                        <a:rPr b="1" lang="en" sz="2000" u="none" cap="none" strike="noStrike">
                          <a:solidFill>
                            <a:schemeClr val="dk2"/>
                          </a:solidFill>
                          <a:latin typeface="Zen Dots"/>
                          <a:ea typeface="Zen Dots"/>
                          <a:cs typeface="Zen Dots"/>
                          <a:sym typeface="Zen Dots"/>
                        </a:rPr>
                        <a:t>CONCLUSION 2:</a:t>
                      </a:r>
                      <a:endParaRPr b="1" sz="2000" u="none" cap="none" strike="noStrike">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41A8B6">
                        <a:alpha val="21176"/>
                      </a:srgbClr>
                    </a:solidFill>
                  </a:tcPr>
                </a:tc>
              </a:tr>
              <a:tr h="435400">
                <a:tc>
                  <a:txBody>
                    <a:bodyPr/>
                    <a:lstStyle/>
                    <a:p>
                      <a:pPr indent="0" lvl="0" marL="0" marR="0" rtl="0" algn="l">
                        <a:lnSpc>
                          <a:spcPct val="100000"/>
                        </a:lnSpc>
                        <a:spcBef>
                          <a:spcPts val="0"/>
                        </a:spcBef>
                        <a:spcAft>
                          <a:spcPts val="0"/>
                        </a:spcAft>
                        <a:buClr>
                          <a:schemeClr val="dk1"/>
                        </a:buClr>
                        <a:buSzPts val="1100"/>
                        <a:buFont typeface="Arial"/>
                        <a:buNone/>
                      </a:pPr>
                      <a:r>
                        <a:rPr lang="en" sz="1400" u="none" cap="none" strike="noStrike">
                          <a:solidFill>
                            <a:schemeClr val="dk1"/>
                          </a:solidFill>
                          <a:latin typeface="Arimo"/>
                          <a:ea typeface="Arimo"/>
                          <a:cs typeface="Arimo"/>
                          <a:sym typeface="Arimo"/>
                        </a:rPr>
                        <a:t>Write a conclusion here</a:t>
                      </a:r>
                      <a:endParaRPr sz="1400" u="none" cap="none" strike="noStrike">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r>
              <a:tr h="535900">
                <a:tc>
                  <a:txBody>
                    <a:bodyPr/>
                    <a:lstStyle/>
                    <a:p>
                      <a:pPr indent="0" lvl="0" marL="0" marR="0" rtl="0" algn="l">
                        <a:lnSpc>
                          <a:spcPct val="100000"/>
                        </a:lnSpc>
                        <a:spcBef>
                          <a:spcPts val="0"/>
                        </a:spcBef>
                        <a:spcAft>
                          <a:spcPts val="0"/>
                        </a:spcAft>
                        <a:buClr>
                          <a:schemeClr val="dk1"/>
                        </a:buClr>
                        <a:buSzPts val="1100"/>
                        <a:buFont typeface="Arial"/>
                        <a:buNone/>
                      </a:pPr>
                      <a:r>
                        <a:rPr b="1" lang="en" sz="2000" u="none" cap="none" strike="noStrike">
                          <a:solidFill>
                            <a:schemeClr val="dk2"/>
                          </a:solidFill>
                          <a:latin typeface="Zen Dots"/>
                          <a:ea typeface="Zen Dots"/>
                          <a:cs typeface="Zen Dots"/>
                          <a:sym typeface="Zen Dots"/>
                        </a:rPr>
                        <a:t>CONCLUSION 3:</a:t>
                      </a:r>
                      <a:endParaRPr b="1" sz="2000" u="none" cap="none" strike="noStrike">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41A8B6">
                        <a:alpha val="21176"/>
                      </a:srgbClr>
                    </a:solidFill>
                  </a:tcPr>
                </a:tc>
              </a:tr>
              <a:tr h="435400">
                <a:tc>
                  <a:txBody>
                    <a:bodyPr/>
                    <a:lstStyle/>
                    <a:p>
                      <a:pPr indent="0" lvl="0" marL="0" marR="0" rtl="0" algn="l">
                        <a:lnSpc>
                          <a:spcPct val="100000"/>
                        </a:lnSpc>
                        <a:spcBef>
                          <a:spcPts val="0"/>
                        </a:spcBef>
                        <a:spcAft>
                          <a:spcPts val="0"/>
                        </a:spcAft>
                        <a:buClr>
                          <a:schemeClr val="dk1"/>
                        </a:buClr>
                        <a:buSzPts val="1100"/>
                        <a:buFont typeface="Arial"/>
                        <a:buNone/>
                      </a:pPr>
                      <a:r>
                        <a:rPr lang="en" sz="1400" u="none" cap="none" strike="noStrike">
                          <a:solidFill>
                            <a:schemeClr val="dk1"/>
                          </a:solidFill>
                          <a:latin typeface="Arimo"/>
                          <a:ea typeface="Arimo"/>
                          <a:cs typeface="Arimo"/>
                          <a:sym typeface="Arimo"/>
                        </a:rPr>
                        <a:t>Write a conclusion here</a:t>
                      </a:r>
                      <a:endParaRPr sz="1400" u="none" cap="none" strike="noStrike">
                        <a:solidFill>
                          <a:schemeClr val="dk1"/>
                        </a:solidFill>
                        <a:latin typeface="Arimo"/>
                        <a:ea typeface="Arimo"/>
                        <a:cs typeface="Arimo"/>
                        <a:sym typeface="Arimo"/>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88D6DF">
                        <a:alpha val="21176"/>
                      </a:srgbClr>
                    </a:solidFill>
                  </a:tcPr>
                </a:tc>
              </a:tr>
            </a:tbl>
          </a:graphicData>
        </a:graphic>
      </p:graphicFrame>
      <p:pic>
        <p:nvPicPr>
          <p:cNvPr id="3275" name="Google Shape;3275;p98"/>
          <p:cNvPicPr preferRelativeResize="0"/>
          <p:nvPr/>
        </p:nvPicPr>
        <p:blipFill rotWithShape="1">
          <a:blip r:embed="rId3">
            <a:alphaModFix/>
          </a:blip>
          <a:srcRect b="0" l="0" r="0" t="4915"/>
          <a:stretch/>
        </p:blipFill>
        <p:spPr>
          <a:xfrm>
            <a:off x="4572000" y="4513725"/>
            <a:ext cx="1276536" cy="1213775"/>
          </a:xfrm>
          <a:prstGeom prst="rect">
            <a:avLst/>
          </a:prstGeom>
          <a:noFill/>
          <a:ln>
            <a:noFill/>
          </a:ln>
        </p:spPr>
      </p:pic>
      <p:grpSp>
        <p:nvGrpSpPr>
          <p:cNvPr id="3276" name="Google Shape;3276;p98"/>
          <p:cNvGrpSpPr/>
          <p:nvPr/>
        </p:nvGrpSpPr>
        <p:grpSpPr>
          <a:xfrm flipH="1" rot="2339829">
            <a:off x="8171225" y="1082185"/>
            <a:ext cx="1769115" cy="1795632"/>
            <a:chOff x="7374943" y="493061"/>
            <a:chExt cx="1769064" cy="1795580"/>
          </a:xfrm>
        </p:grpSpPr>
        <p:pic>
          <p:nvPicPr>
            <p:cNvPr id="3277" name="Google Shape;3277;p98"/>
            <p:cNvPicPr preferRelativeResize="0"/>
            <p:nvPr/>
          </p:nvPicPr>
          <p:blipFill rotWithShape="1">
            <a:blip r:embed="rId4">
              <a:alphaModFix/>
            </a:blip>
            <a:srcRect b="8687" l="0" r="0" t="6061"/>
            <a:stretch/>
          </p:blipFill>
          <p:spPr>
            <a:xfrm rot="7611348">
              <a:off x="7589821" y="787373"/>
              <a:ext cx="1339308" cy="1206956"/>
            </a:xfrm>
            <a:prstGeom prst="rect">
              <a:avLst/>
            </a:prstGeom>
            <a:noFill/>
            <a:ln>
              <a:noFill/>
            </a:ln>
            <a:effectLst>
              <a:outerShdw blurRad="142875" rotWithShape="0" algn="bl" dir="5400000" dist="76200">
                <a:srgbClr val="0E6790">
                  <a:alpha val="81960"/>
                </a:srgbClr>
              </a:outerShdw>
            </a:effectLst>
          </p:spPr>
        </p:pic>
        <p:grpSp>
          <p:nvGrpSpPr>
            <p:cNvPr id="3278" name="Google Shape;3278;p98"/>
            <p:cNvGrpSpPr/>
            <p:nvPr/>
          </p:nvGrpSpPr>
          <p:grpSpPr>
            <a:xfrm>
              <a:off x="8164220" y="1199575"/>
              <a:ext cx="615290" cy="284475"/>
              <a:chOff x="1791515" y="444625"/>
              <a:chExt cx="963346" cy="284475"/>
            </a:xfrm>
          </p:grpSpPr>
          <p:sp>
            <p:nvSpPr>
              <p:cNvPr id="3279" name="Google Shape;3279;p98"/>
              <p:cNvSpPr/>
              <p:nvPr/>
            </p:nvSpPr>
            <p:spPr>
              <a:xfrm>
                <a:off x="1791515" y="444625"/>
                <a:ext cx="952475" cy="171400"/>
              </a:xfrm>
              <a:custGeom>
                <a:rect b="b" l="l" r="r" t="t"/>
                <a:pathLst>
                  <a:path extrusionOk="0" h="6856" w="38099">
                    <a:moveTo>
                      <a:pt x="4866" y="0"/>
                    </a:moveTo>
                    <a:cubicBezTo>
                      <a:pt x="4374" y="106"/>
                      <a:pt x="2724" y="299"/>
                      <a:pt x="1914" y="635"/>
                    </a:cubicBezTo>
                    <a:cubicBezTo>
                      <a:pt x="1104" y="971"/>
                      <a:pt x="72" y="1509"/>
                      <a:pt x="7" y="2017"/>
                    </a:cubicBezTo>
                    <a:cubicBezTo>
                      <a:pt x="-58" y="2525"/>
                      <a:pt x="356" y="3111"/>
                      <a:pt x="1522" y="3683"/>
                    </a:cubicBezTo>
                    <a:cubicBezTo>
                      <a:pt x="2688" y="4255"/>
                      <a:pt x="4341" y="4925"/>
                      <a:pt x="7004" y="5448"/>
                    </a:cubicBezTo>
                    <a:cubicBezTo>
                      <a:pt x="9667" y="5971"/>
                      <a:pt x="13671" y="6689"/>
                      <a:pt x="17501" y="6820"/>
                    </a:cubicBezTo>
                    <a:cubicBezTo>
                      <a:pt x="21331" y="6951"/>
                      <a:pt x="26638" y="6713"/>
                      <a:pt x="29983" y="6232"/>
                    </a:cubicBezTo>
                    <a:cubicBezTo>
                      <a:pt x="33328" y="5751"/>
                      <a:pt x="36399" y="4608"/>
                      <a:pt x="37572" y="3933"/>
                    </a:cubicBezTo>
                    <a:cubicBezTo>
                      <a:pt x="38746" y="3259"/>
                      <a:pt x="37686" y="2578"/>
                      <a:pt x="37024" y="2185"/>
                    </a:cubicBezTo>
                    <a:cubicBezTo>
                      <a:pt x="36363" y="1792"/>
                      <a:pt x="34173" y="1675"/>
                      <a:pt x="33603" y="1573"/>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98"/>
              <p:cNvSpPr/>
              <p:nvPr/>
            </p:nvSpPr>
            <p:spPr>
              <a:xfrm>
                <a:off x="1916285" y="509750"/>
                <a:ext cx="831400" cy="165625"/>
              </a:xfrm>
              <a:custGeom>
                <a:rect b="b" l="l" r="r" t="t"/>
                <a:pathLst>
                  <a:path extrusionOk="0" h="6625" w="33256">
                    <a:moveTo>
                      <a:pt x="5019" y="0"/>
                    </a:moveTo>
                    <a:cubicBezTo>
                      <a:pt x="4595" y="90"/>
                      <a:pt x="3305" y="244"/>
                      <a:pt x="2475" y="542"/>
                    </a:cubicBezTo>
                    <a:cubicBezTo>
                      <a:pt x="1645" y="840"/>
                      <a:pt x="218" y="1302"/>
                      <a:pt x="37" y="1787"/>
                    </a:cubicBezTo>
                    <a:cubicBezTo>
                      <a:pt x="-144" y="2272"/>
                      <a:pt x="349" y="2881"/>
                      <a:pt x="1387" y="3453"/>
                    </a:cubicBezTo>
                    <a:cubicBezTo>
                      <a:pt x="2425" y="4025"/>
                      <a:pt x="3895" y="4695"/>
                      <a:pt x="6265" y="5218"/>
                    </a:cubicBezTo>
                    <a:cubicBezTo>
                      <a:pt x="8635" y="5741"/>
                      <a:pt x="12198" y="6459"/>
                      <a:pt x="15606" y="6590"/>
                    </a:cubicBezTo>
                    <a:cubicBezTo>
                      <a:pt x="19014" y="6721"/>
                      <a:pt x="23860" y="6476"/>
                      <a:pt x="26715" y="6002"/>
                    </a:cubicBezTo>
                    <a:cubicBezTo>
                      <a:pt x="29570" y="5528"/>
                      <a:pt x="31749" y="4433"/>
                      <a:pt x="32735" y="3747"/>
                    </a:cubicBezTo>
                    <a:cubicBezTo>
                      <a:pt x="33721" y="3061"/>
                      <a:pt x="33089" y="2274"/>
                      <a:pt x="32630" y="1885"/>
                    </a:cubicBezTo>
                    <a:cubicBezTo>
                      <a:pt x="32171" y="1497"/>
                      <a:pt x="30423" y="1494"/>
                      <a:pt x="29981" y="141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98"/>
              <p:cNvSpPr/>
              <p:nvPr/>
            </p:nvSpPr>
            <p:spPr>
              <a:xfrm>
                <a:off x="1989061" y="553875"/>
                <a:ext cx="765800" cy="175225"/>
              </a:xfrm>
              <a:custGeom>
                <a:rect b="b" l="l" r="r" t="t"/>
                <a:pathLst>
                  <a:path extrusionOk="0" h="7009" w="30632">
                    <a:moveTo>
                      <a:pt x="4765" y="0"/>
                    </a:moveTo>
                    <a:cubicBezTo>
                      <a:pt x="4309" y="100"/>
                      <a:pt x="2822" y="240"/>
                      <a:pt x="2031" y="602"/>
                    </a:cubicBezTo>
                    <a:cubicBezTo>
                      <a:pt x="1241" y="964"/>
                      <a:pt x="149" y="1632"/>
                      <a:pt x="22" y="2171"/>
                    </a:cubicBezTo>
                    <a:cubicBezTo>
                      <a:pt x="-105" y="2710"/>
                      <a:pt x="311" y="3265"/>
                      <a:pt x="1267" y="3837"/>
                    </a:cubicBezTo>
                    <a:cubicBezTo>
                      <a:pt x="2224" y="4409"/>
                      <a:pt x="3577" y="5079"/>
                      <a:pt x="5761" y="5602"/>
                    </a:cubicBezTo>
                    <a:cubicBezTo>
                      <a:pt x="7945" y="6125"/>
                      <a:pt x="11229" y="6843"/>
                      <a:pt x="14369" y="6974"/>
                    </a:cubicBezTo>
                    <a:cubicBezTo>
                      <a:pt x="17509" y="7105"/>
                      <a:pt x="21972" y="6860"/>
                      <a:pt x="24602" y="6386"/>
                    </a:cubicBezTo>
                    <a:cubicBezTo>
                      <a:pt x="27232" y="5912"/>
                      <a:pt x="29241" y="4817"/>
                      <a:pt x="30149" y="4131"/>
                    </a:cubicBezTo>
                    <a:cubicBezTo>
                      <a:pt x="31057" y="3445"/>
                      <a:pt x="30483" y="2698"/>
                      <a:pt x="30052" y="2269"/>
                    </a:cubicBezTo>
                    <a:cubicBezTo>
                      <a:pt x="29622" y="1841"/>
                      <a:pt x="27980" y="1678"/>
                      <a:pt x="27566" y="1560"/>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3282" name="Google Shape;3282;p98"/>
          <p:cNvPicPr preferRelativeResize="0"/>
          <p:nvPr/>
        </p:nvPicPr>
        <p:blipFill rotWithShape="1">
          <a:blip r:embed="rId5">
            <a:alphaModFix/>
          </a:blip>
          <a:srcRect b="12004" l="12492" r="12342" t="18400"/>
          <a:stretch/>
        </p:blipFill>
        <p:spPr>
          <a:xfrm>
            <a:off x="-881300" y="2918870"/>
            <a:ext cx="1452025" cy="1344366"/>
          </a:xfrm>
          <a:prstGeom prst="rect">
            <a:avLst/>
          </a:prstGeom>
          <a:noFill/>
          <a:ln>
            <a:noFill/>
          </a:ln>
        </p:spPr>
      </p:pic>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6" name="Shape 3286"/>
        <p:cNvGrpSpPr/>
        <p:nvPr/>
      </p:nvGrpSpPr>
      <p:grpSpPr>
        <a:xfrm>
          <a:off x="0" y="0"/>
          <a:ext cx="0" cy="0"/>
          <a:chOff x="0" y="0"/>
          <a:chExt cx="0" cy="0"/>
        </a:xfrm>
      </p:grpSpPr>
      <p:sp>
        <p:nvSpPr>
          <p:cNvPr id="3287" name="Google Shape;3287;p99"/>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ICON </a:t>
            </a:r>
            <a:r>
              <a:rPr lang="en">
                <a:solidFill>
                  <a:schemeClr val="lt2"/>
                </a:solidFill>
              </a:rPr>
              <a:t>PACK</a:t>
            </a:r>
            <a:endParaRPr>
              <a:solidFill>
                <a:schemeClr val="lt2"/>
              </a:solidFill>
            </a:endParaRPr>
          </a:p>
        </p:txBody>
      </p:sp>
      <p:grpSp>
        <p:nvGrpSpPr>
          <p:cNvPr id="3288" name="Google Shape;3288;p99"/>
          <p:cNvGrpSpPr/>
          <p:nvPr/>
        </p:nvGrpSpPr>
        <p:grpSpPr>
          <a:xfrm>
            <a:off x="7624177" y="1423911"/>
            <a:ext cx="446697" cy="444391"/>
            <a:chOff x="6938384" y="1423911"/>
            <a:chExt cx="446697" cy="444391"/>
          </a:xfrm>
        </p:grpSpPr>
        <p:sp>
          <p:nvSpPr>
            <p:cNvPr id="3289" name="Google Shape;3289;p99"/>
            <p:cNvSpPr/>
            <p:nvPr/>
          </p:nvSpPr>
          <p:spPr>
            <a:xfrm>
              <a:off x="7130707" y="1671008"/>
              <a:ext cx="254374" cy="197294"/>
            </a:xfrm>
            <a:custGeom>
              <a:rect b="b" l="l" r="r" t="t"/>
              <a:pathLst>
                <a:path extrusionOk="0" h="6588" w="8494">
                  <a:moveTo>
                    <a:pt x="5707" y="435"/>
                  </a:moveTo>
                  <a:cubicBezTo>
                    <a:pt x="5739" y="435"/>
                    <a:pt x="5770" y="450"/>
                    <a:pt x="5789" y="478"/>
                  </a:cubicBezTo>
                  <a:lnTo>
                    <a:pt x="6310" y="1267"/>
                  </a:lnTo>
                  <a:lnTo>
                    <a:pt x="3683" y="1267"/>
                  </a:lnTo>
                  <a:lnTo>
                    <a:pt x="3132" y="435"/>
                  </a:lnTo>
                  <a:close/>
                  <a:moveTo>
                    <a:pt x="533" y="1"/>
                  </a:moveTo>
                  <a:cubicBezTo>
                    <a:pt x="240" y="1"/>
                    <a:pt x="0" y="240"/>
                    <a:pt x="0" y="533"/>
                  </a:cubicBezTo>
                  <a:lnTo>
                    <a:pt x="0" y="1511"/>
                  </a:lnTo>
                  <a:cubicBezTo>
                    <a:pt x="0" y="1632"/>
                    <a:pt x="97" y="1728"/>
                    <a:pt x="218" y="1728"/>
                  </a:cubicBezTo>
                  <a:cubicBezTo>
                    <a:pt x="338" y="1728"/>
                    <a:pt x="434" y="1632"/>
                    <a:pt x="434" y="1511"/>
                  </a:cubicBezTo>
                  <a:lnTo>
                    <a:pt x="434" y="533"/>
                  </a:lnTo>
                  <a:cubicBezTo>
                    <a:pt x="434" y="479"/>
                    <a:pt x="478" y="435"/>
                    <a:pt x="533" y="435"/>
                  </a:cubicBezTo>
                  <a:lnTo>
                    <a:pt x="2558" y="435"/>
                  </a:lnTo>
                  <a:cubicBezTo>
                    <a:pt x="2592" y="435"/>
                    <a:pt x="2621" y="450"/>
                    <a:pt x="2640" y="478"/>
                  </a:cubicBezTo>
                  <a:lnTo>
                    <a:pt x="3387" y="1604"/>
                  </a:lnTo>
                  <a:cubicBezTo>
                    <a:pt x="3427" y="1664"/>
                    <a:pt x="3495" y="1701"/>
                    <a:pt x="3568" y="1701"/>
                  </a:cubicBezTo>
                  <a:lnTo>
                    <a:pt x="7767" y="1701"/>
                  </a:lnTo>
                  <a:cubicBezTo>
                    <a:pt x="7928" y="1701"/>
                    <a:pt x="8059" y="1832"/>
                    <a:pt x="8059" y="1993"/>
                  </a:cubicBezTo>
                  <a:lnTo>
                    <a:pt x="8059" y="5861"/>
                  </a:lnTo>
                  <a:cubicBezTo>
                    <a:pt x="8059" y="6022"/>
                    <a:pt x="7928" y="6153"/>
                    <a:pt x="7767" y="6153"/>
                  </a:cubicBezTo>
                  <a:lnTo>
                    <a:pt x="727" y="6153"/>
                  </a:lnTo>
                  <a:cubicBezTo>
                    <a:pt x="567" y="6153"/>
                    <a:pt x="436" y="6022"/>
                    <a:pt x="436" y="5861"/>
                  </a:cubicBezTo>
                  <a:lnTo>
                    <a:pt x="436" y="2522"/>
                  </a:lnTo>
                  <a:cubicBezTo>
                    <a:pt x="436" y="2402"/>
                    <a:pt x="339" y="2305"/>
                    <a:pt x="219" y="2305"/>
                  </a:cubicBezTo>
                  <a:cubicBezTo>
                    <a:pt x="98" y="2305"/>
                    <a:pt x="2" y="2402"/>
                    <a:pt x="2" y="2522"/>
                  </a:cubicBezTo>
                  <a:lnTo>
                    <a:pt x="2" y="5861"/>
                  </a:lnTo>
                  <a:cubicBezTo>
                    <a:pt x="2" y="6262"/>
                    <a:pt x="328" y="6587"/>
                    <a:pt x="727" y="6587"/>
                  </a:cubicBezTo>
                  <a:lnTo>
                    <a:pt x="7767" y="6587"/>
                  </a:lnTo>
                  <a:cubicBezTo>
                    <a:pt x="8167" y="6587"/>
                    <a:pt x="8493" y="6262"/>
                    <a:pt x="8493" y="5861"/>
                  </a:cubicBezTo>
                  <a:lnTo>
                    <a:pt x="8493" y="1993"/>
                  </a:lnTo>
                  <a:cubicBezTo>
                    <a:pt x="8491" y="1592"/>
                    <a:pt x="8166" y="1267"/>
                    <a:pt x="7764" y="1267"/>
                  </a:cubicBezTo>
                  <a:lnTo>
                    <a:pt x="6831" y="1267"/>
                  </a:lnTo>
                  <a:lnTo>
                    <a:pt x="6151" y="238"/>
                  </a:lnTo>
                  <a:cubicBezTo>
                    <a:pt x="6051" y="89"/>
                    <a:pt x="5886" y="1"/>
                    <a:pt x="57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99"/>
            <p:cNvSpPr/>
            <p:nvPr/>
          </p:nvSpPr>
          <p:spPr>
            <a:xfrm>
              <a:off x="6938384" y="1423911"/>
              <a:ext cx="254314" cy="197354"/>
            </a:xfrm>
            <a:custGeom>
              <a:rect b="b" l="l" r="r" t="t"/>
              <a:pathLst>
                <a:path extrusionOk="0" h="6590" w="8492">
                  <a:moveTo>
                    <a:pt x="2559" y="432"/>
                  </a:moveTo>
                  <a:cubicBezTo>
                    <a:pt x="2591" y="432"/>
                    <a:pt x="2622" y="448"/>
                    <a:pt x="2639" y="476"/>
                  </a:cubicBezTo>
                  <a:lnTo>
                    <a:pt x="3387" y="1602"/>
                  </a:lnTo>
                  <a:cubicBezTo>
                    <a:pt x="3427" y="1662"/>
                    <a:pt x="3495" y="1698"/>
                    <a:pt x="3569" y="1698"/>
                  </a:cubicBezTo>
                  <a:lnTo>
                    <a:pt x="7767" y="1698"/>
                  </a:lnTo>
                  <a:cubicBezTo>
                    <a:pt x="7928" y="1698"/>
                    <a:pt x="8059" y="1829"/>
                    <a:pt x="8059" y="1990"/>
                  </a:cubicBezTo>
                  <a:lnTo>
                    <a:pt x="8059" y="5860"/>
                  </a:lnTo>
                  <a:cubicBezTo>
                    <a:pt x="8059" y="6020"/>
                    <a:pt x="7928" y="6150"/>
                    <a:pt x="7767" y="6150"/>
                  </a:cubicBezTo>
                  <a:lnTo>
                    <a:pt x="728" y="6150"/>
                  </a:lnTo>
                  <a:cubicBezTo>
                    <a:pt x="726" y="6150"/>
                    <a:pt x="724" y="6151"/>
                    <a:pt x="722" y="6151"/>
                  </a:cubicBezTo>
                  <a:cubicBezTo>
                    <a:pt x="563" y="6151"/>
                    <a:pt x="435" y="6021"/>
                    <a:pt x="435" y="5862"/>
                  </a:cubicBezTo>
                  <a:lnTo>
                    <a:pt x="435" y="530"/>
                  </a:lnTo>
                  <a:cubicBezTo>
                    <a:pt x="435" y="477"/>
                    <a:pt x="478" y="432"/>
                    <a:pt x="533" y="432"/>
                  </a:cubicBezTo>
                  <a:close/>
                  <a:moveTo>
                    <a:pt x="533" y="1"/>
                  </a:moveTo>
                  <a:cubicBezTo>
                    <a:pt x="240" y="1"/>
                    <a:pt x="1" y="241"/>
                    <a:pt x="1" y="534"/>
                  </a:cubicBezTo>
                  <a:lnTo>
                    <a:pt x="1" y="5865"/>
                  </a:lnTo>
                  <a:cubicBezTo>
                    <a:pt x="1" y="6264"/>
                    <a:pt x="326" y="6590"/>
                    <a:pt x="727" y="6590"/>
                  </a:cubicBezTo>
                  <a:lnTo>
                    <a:pt x="7766" y="6590"/>
                  </a:lnTo>
                  <a:cubicBezTo>
                    <a:pt x="8166" y="6589"/>
                    <a:pt x="8492" y="6263"/>
                    <a:pt x="8492" y="5862"/>
                  </a:cubicBezTo>
                  <a:lnTo>
                    <a:pt x="8492" y="1992"/>
                  </a:lnTo>
                  <a:cubicBezTo>
                    <a:pt x="8492" y="1592"/>
                    <a:pt x="8166" y="1267"/>
                    <a:pt x="7766" y="1267"/>
                  </a:cubicBezTo>
                  <a:lnTo>
                    <a:pt x="6832" y="1267"/>
                  </a:lnTo>
                  <a:lnTo>
                    <a:pt x="6152" y="238"/>
                  </a:lnTo>
                  <a:cubicBezTo>
                    <a:pt x="6053" y="90"/>
                    <a:pt x="5887" y="1"/>
                    <a:pt x="5708" y="1"/>
                  </a:cubicBezTo>
                  <a:lnTo>
                    <a:pt x="5023" y="1"/>
                  </a:lnTo>
                  <a:cubicBezTo>
                    <a:pt x="4903" y="1"/>
                    <a:pt x="4805" y="97"/>
                    <a:pt x="4805" y="218"/>
                  </a:cubicBezTo>
                  <a:cubicBezTo>
                    <a:pt x="4805" y="338"/>
                    <a:pt x="4903" y="435"/>
                    <a:pt x="5023" y="435"/>
                  </a:cubicBezTo>
                  <a:lnTo>
                    <a:pt x="5708" y="435"/>
                  </a:lnTo>
                  <a:cubicBezTo>
                    <a:pt x="5741" y="435"/>
                    <a:pt x="5771" y="451"/>
                    <a:pt x="5789" y="478"/>
                  </a:cubicBezTo>
                  <a:lnTo>
                    <a:pt x="6311" y="1267"/>
                  </a:lnTo>
                  <a:lnTo>
                    <a:pt x="3685" y="1267"/>
                  </a:lnTo>
                  <a:lnTo>
                    <a:pt x="3133" y="435"/>
                  </a:lnTo>
                  <a:lnTo>
                    <a:pt x="3998" y="435"/>
                  </a:lnTo>
                  <a:cubicBezTo>
                    <a:pt x="4118" y="435"/>
                    <a:pt x="4214" y="338"/>
                    <a:pt x="4214" y="218"/>
                  </a:cubicBezTo>
                  <a:cubicBezTo>
                    <a:pt x="4214" y="97"/>
                    <a:pt x="4118" y="1"/>
                    <a:pt x="39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99"/>
            <p:cNvSpPr/>
            <p:nvPr/>
          </p:nvSpPr>
          <p:spPr>
            <a:xfrm>
              <a:off x="7226868" y="1513933"/>
              <a:ext cx="119071" cy="131589"/>
            </a:xfrm>
            <a:custGeom>
              <a:rect b="b" l="l" r="r" t="t"/>
              <a:pathLst>
                <a:path extrusionOk="0" h="4394" w="3976">
                  <a:moveTo>
                    <a:pt x="218" y="0"/>
                  </a:moveTo>
                  <a:cubicBezTo>
                    <a:pt x="98" y="0"/>
                    <a:pt x="0" y="97"/>
                    <a:pt x="0" y="218"/>
                  </a:cubicBezTo>
                  <a:cubicBezTo>
                    <a:pt x="0" y="338"/>
                    <a:pt x="99" y="434"/>
                    <a:pt x="219" y="434"/>
                  </a:cubicBezTo>
                  <a:lnTo>
                    <a:pt x="2526" y="434"/>
                  </a:lnTo>
                  <a:lnTo>
                    <a:pt x="2526" y="3570"/>
                  </a:lnTo>
                  <a:lnTo>
                    <a:pt x="1926" y="2814"/>
                  </a:lnTo>
                  <a:cubicBezTo>
                    <a:pt x="1883" y="2760"/>
                    <a:pt x="1819" y="2731"/>
                    <a:pt x="1755" y="2731"/>
                  </a:cubicBezTo>
                  <a:cubicBezTo>
                    <a:pt x="1708" y="2731"/>
                    <a:pt x="1660" y="2747"/>
                    <a:pt x="1620" y="2778"/>
                  </a:cubicBezTo>
                  <a:cubicBezTo>
                    <a:pt x="1526" y="2853"/>
                    <a:pt x="1510" y="2991"/>
                    <a:pt x="1585" y="3085"/>
                  </a:cubicBezTo>
                  <a:cubicBezTo>
                    <a:pt x="1585" y="3085"/>
                    <a:pt x="2558" y="4309"/>
                    <a:pt x="2560" y="4313"/>
                  </a:cubicBezTo>
                  <a:cubicBezTo>
                    <a:pt x="2603" y="4367"/>
                    <a:pt x="2667" y="4394"/>
                    <a:pt x="2730" y="4394"/>
                  </a:cubicBezTo>
                  <a:cubicBezTo>
                    <a:pt x="2793" y="4394"/>
                    <a:pt x="2856" y="4367"/>
                    <a:pt x="2899" y="4315"/>
                  </a:cubicBezTo>
                  <a:lnTo>
                    <a:pt x="3899" y="3087"/>
                  </a:lnTo>
                  <a:cubicBezTo>
                    <a:pt x="3975" y="2995"/>
                    <a:pt x="3961" y="2857"/>
                    <a:pt x="3868" y="2781"/>
                  </a:cubicBezTo>
                  <a:cubicBezTo>
                    <a:pt x="3828" y="2748"/>
                    <a:pt x="3779" y="2732"/>
                    <a:pt x="3731" y="2732"/>
                  </a:cubicBezTo>
                  <a:cubicBezTo>
                    <a:pt x="3668" y="2732"/>
                    <a:pt x="3605" y="2760"/>
                    <a:pt x="3562" y="2813"/>
                  </a:cubicBezTo>
                  <a:lnTo>
                    <a:pt x="2959" y="3551"/>
                  </a:lnTo>
                  <a:lnTo>
                    <a:pt x="2959" y="218"/>
                  </a:lnTo>
                  <a:cubicBezTo>
                    <a:pt x="2959" y="97"/>
                    <a:pt x="2862" y="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99"/>
            <p:cNvSpPr/>
            <p:nvPr/>
          </p:nvSpPr>
          <p:spPr>
            <a:xfrm>
              <a:off x="6975878" y="1647499"/>
              <a:ext cx="119071" cy="131619"/>
            </a:xfrm>
            <a:custGeom>
              <a:rect b="b" l="l" r="r" t="t"/>
              <a:pathLst>
                <a:path extrusionOk="0" h="4395" w="3976">
                  <a:moveTo>
                    <a:pt x="1245" y="1"/>
                  </a:moveTo>
                  <a:cubicBezTo>
                    <a:pt x="1182" y="1"/>
                    <a:pt x="1119" y="27"/>
                    <a:pt x="1077" y="79"/>
                  </a:cubicBezTo>
                  <a:cubicBezTo>
                    <a:pt x="1076" y="80"/>
                    <a:pt x="76" y="1308"/>
                    <a:pt x="76" y="1308"/>
                  </a:cubicBezTo>
                  <a:cubicBezTo>
                    <a:pt x="0" y="1400"/>
                    <a:pt x="15" y="1538"/>
                    <a:pt x="108" y="1613"/>
                  </a:cubicBezTo>
                  <a:cubicBezTo>
                    <a:pt x="148" y="1646"/>
                    <a:pt x="196" y="1662"/>
                    <a:pt x="244" y="1662"/>
                  </a:cubicBezTo>
                  <a:cubicBezTo>
                    <a:pt x="308" y="1662"/>
                    <a:pt x="371" y="1635"/>
                    <a:pt x="413" y="1582"/>
                  </a:cubicBezTo>
                  <a:lnTo>
                    <a:pt x="1016" y="843"/>
                  </a:lnTo>
                  <a:lnTo>
                    <a:pt x="1016" y="4177"/>
                  </a:lnTo>
                  <a:cubicBezTo>
                    <a:pt x="1016" y="4297"/>
                    <a:pt x="1113" y="4394"/>
                    <a:pt x="1234" y="4394"/>
                  </a:cubicBezTo>
                  <a:lnTo>
                    <a:pt x="3757" y="4394"/>
                  </a:lnTo>
                  <a:cubicBezTo>
                    <a:pt x="3878" y="4394"/>
                    <a:pt x="3975" y="4297"/>
                    <a:pt x="3975" y="4177"/>
                  </a:cubicBezTo>
                  <a:cubicBezTo>
                    <a:pt x="3975" y="4056"/>
                    <a:pt x="3877" y="3960"/>
                    <a:pt x="3756" y="3960"/>
                  </a:cubicBezTo>
                  <a:lnTo>
                    <a:pt x="1449" y="3960"/>
                  </a:lnTo>
                  <a:lnTo>
                    <a:pt x="1449" y="824"/>
                  </a:lnTo>
                  <a:lnTo>
                    <a:pt x="2050" y="1581"/>
                  </a:lnTo>
                  <a:cubicBezTo>
                    <a:pt x="2091" y="1633"/>
                    <a:pt x="2157" y="1660"/>
                    <a:pt x="2223" y="1660"/>
                  </a:cubicBezTo>
                  <a:cubicBezTo>
                    <a:pt x="2270" y="1660"/>
                    <a:pt x="2317" y="1646"/>
                    <a:pt x="2355" y="1616"/>
                  </a:cubicBezTo>
                  <a:cubicBezTo>
                    <a:pt x="2450" y="1541"/>
                    <a:pt x="2465" y="1404"/>
                    <a:pt x="2391" y="1310"/>
                  </a:cubicBezTo>
                  <a:lnTo>
                    <a:pt x="1416" y="81"/>
                  </a:lnTo>
                  <a:cubicBezTo>
                    <a:pt x="1373" y="28"/>
                    <a:pt x="1309" y="1"/>
                    <a:pt x="124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93" name="Google Shape;3293;p99"/>
          <p:cNvGrpSpPr/>
          <p:nvPr/>
        </p:nvGrpSpPr>
        <p:grpSpPr>
          <a:xfrm>
            <a:off x="6925594" y="1422743"/>
            <a:ext cx="388030" cy="446757"/>
            <a:chOff x="6392202" y="1422743"/>
            <a:chExt cx="388030" cy="446757"/>
          </a:xfrm>
        </p:grpSpPr>
        <p:sp>
          <p:nvSpPr>
            <p:cNvPr id="3294" name="Google Shape;3294;p99"/>
            <p:cNvSpPr/>
            <p:nvPr/>
          </p:nvSpPr>
          <p:spPr>
            <a:xfrm>
              <a:off x="6425773" y="1450564"/>
              <a:ext cx="320858" cy="70047"/>
            </a:xfrm>
            <a:custGeom>
              <a:rect b="b" l="l" r="r" t="t"/>
              <a:pathLst>
                <a:path extrusionOk="0" h="2339" w="10714">
                  <a:moveTo>
                    <a:pt x="9544" y="437"/>
                  </a:moveTo>
                  <a:cubicBezTo>
                    <a:pt x="9949" y="437"/>
                    <a:pt x="10276" y="765"/>
                    <a:pt x="10276" y="1169"/>
                  </a:cubicBezTo>
                  <a:cubicBezTo>
                    <a:pt x="10276" y="1574"/>
                    <a:pt x="9949" y="1902"/>
                    <a:pt x="9544" y="1902"/>
                  </a:cubicBezTo>
                  <a:lnTo>
                    <a:pt x="1170" y="1902"/>
                  </a:lnTo>
                  <a:cubicBezTo>
                    <a:pt x="1169" y="1902"/>
                    <a:pt x="1167" y="1902"/>
                    <a:pt x="1166" y="1902"/>
                  </a:cubicBezTo>
                  <a:cubicBezTo>
                    <a:pt x="763" y="1902"/>
                    <a:pt x="438" y="1573"/>
                    <a:pt x="438" y="1169"/>
                  </a:cubicBezTo>
                  <a:cubicBezTo>
                    <a:pt x="438" y="765"/>
                    <a:pt x="765" y="437"/>
                    <a:pt x="1170" y="437"/>
                  </a:cubicBezTo>
                  <a:close/>
                  <a:moveTo>
                    <a:pt x="1170" y="0"/>
                  </a:moveTo>
                  <a:cubicBezTo>
                    <a:pt x="524" y="0"/>
                    <a:pt x="0" y="525"/>
                    <a:pt x="0" y="1169"/>
                  </a:cubicBezTo>
                  <a:cubicBezTo>
                    <a:pt x="0" y="1815"/>
                    <a:pt x="524" y="2339"/>
                    <a:pt x="1170" y="2339"/>
                  </a:cubicBezTo>
                  <a:lnTo>
                    <a:pt x="9544" y="2339"/>
                  </a:lnTo>
                  <a:cubicBezTo>
                    <a:pt x="10190" y="2339"/>
                    <a:pt x="10714" y="1815"/>
                    <a:pt x="10714" y="1169"/>
                  </a:cubicBezTo>
                  <a:cubicBezTo>
                    <a:pt x="10714" y="525"/>
                    <a:pt x="10190" y="0"/>
                    <a:pt x="95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99"/>
            <p:cNvSpPr/>
            <p:nvPr/>
          </p:nvSpPr>
          <p:spPr>
            <a:xfrm>
              <a:off x="6461770" y="1475630"/>
              <a:ext cx="13087" cy="19915"/>
            </a:xfrm>
            <a:custGeom>
              <a:rect b="b" l="l" r="r" t="t"/>
              <a:pathLst>
                <a:path extrusionOk="0" h="665" w="437">
                  <a:moveTo>
                    <a:pt x="219" y="0"/>
                  </a:moveTo>
                  <a:cubicBezTo>
                    <a:pt x="98" y="0"/>
                    <a:pt x="0" y="99"/>
                    <a:pt x="0" y="219"/>
                  </a:cubicBezTo>
                  <a:lnTo>
                    <a:pt x="0" y="446"/>
                  </a:lnTo>
                  <a:cubicBezTo>
                    <a:pt x="0" y="567"/>
                    <a:pt x="99" y="665"/>
                    <a:pt x="219" y="665"/>
                  </a:cubicBezTo>
                  <a:cubicBezTo>
                    <a:pt x="339" y="665"/>
                    <a:pt x="437" y="567"/>
                    <a:pt x="437" y="446"/>
                  </a:cubicBezTo>
                  <a:lnTo>
                    <a:pt x="437" y="219"/>
                  </a:lnTo>
                  <a:cubicBezTo>
                    <a:pt x="437" y="99"/>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99"/>
            <p:cNvSpPr/>
            <p:nvPr/>
          </p:nvSpPr>
          <p:spPr>
            <a:xfrm>
              <a:off x="6490340" y="1475630"/>
              <a:ext cx="13147" cy="19915"/>
            </a:xfrm>
            <a:custGeom>
              <a:rect b="b" l="l" r="r" t="t"/>
              <a:pathLst>
                <a:path extrusionOk="0" h="665" w="439">
                  <a:moveTo>
                    <a:pt x="219" y="0"/>
                  </a:moveTo>
                  <a:cubicBezTo>
                    <a:pt x="99" y="0"/>
                    <a:pt x="1" y="99"/>
                    <a:pt x="1" y="219"/>
                  </a:cubicBezTo>
                  <a:lnTo>
                    <a:pt x="1" y="446"/>
                  </a:lnTo>
                  <a:cubicBezTo>
                    <a:pt x="1" y="567"/>
                    <a:pt x="99" y="665"/>
                    <a:pt x="219" y="665"/>
                  </a:cubicBezTo>
                  <a:cubicBezTo>
                    <a:pt x="340" y="665"/>
                    <a:pt x="438" y="567"/>
                    <a:pt x="438" y="446"/>
                  </a:cubicBezTo>
                  <a:lnTo>
                    <a:pt x="438" y="219"/>
                  </a:lnTo>
                  <a:cubicBezTo>
                    <a:pt x="438" y="99"/>
                    <a:pt x="340"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99"/>
            <p:cNvSpPr/>
            <p:nvPr/>
          </p:nvSpPr>
          <p:spPr>
            <a:xfrm>
              <a:off x="6518969" y="1475630"/>
              <a:ext cx="13087" cy="19915"/>
            </a:xfrm>
            <a:custGeom>
              <a:rect b="b" l="l" r="r" t="t"/>
              <a:pathLst>
                <a:path extrusionOk="0" h="665" w="437">
                  <a:moveTo>
                    <a:pt x="219" y="0"/>
                  </a:moveTo>
                  <a:cubicBezTo>
                    <a:pt x="97" y="0"/>
                    <a:pt x="0" y="99"/>
                    <a:pt x="0" y="219"/>
                  </a:cubicBezTo>
                  <a:lnTo>
                    <a:pt x="0" y="446"/>
                  </a:lnTo>
                  <a:cubicBezTo>
                    <a:pt x="1" y="567"/>
                    <a:pt x="98" y="665"/>
                    <a:pt x="219" y="665"/>
                  </a:cubicBezTo>
                  <a:cubicBezTo>
                    <a:pt x="339" y="665"/>
                    <a:pt x="436" y="567"/>
                    <a:pt x="436" y="446"/>
                  </a:cubicBezTo>
                  <a:lnTo>
                    <a:pt x="436" y="219"/>
                  </a:lnTo>
                  <a:cubicBezTo>
                    <a:pt x="436" y="99"/>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99"/>
            <p:cNvSpPr/>
            <p:nvPr/>
          </p:nvSpPr>
          <p:spPr>
            <a:xfrm>
              <a:off x="6392202" y="1422743"/>
              <a:ext cx="388030" cy="446757"/>
            </a:xfrm>
            <a:custGeom>
              <a:rect b="b" l="l" r="r" t="t"/>
              <a:pathLst>
                <a:path extrusionOk="0" h="14918" w="12957">
                  <a:moveTo>
                    <a:pt x="10859" y="438"/>
                  </a:moveTo>
                  <a:cubicBezTo>
                    <a:pt x="11774" y="438"/>
                    <a:pt x="12520" y="1183"/>
                    <a:pt x="12520" y="2098"/>
                  </a:cubicBezTo>
                  <a:cubicBezTo>
                    <a:pt x="12520" y="3014"/>
                    <a:pt x="11774" y="3760"/>
                    <a:pt x="10859" y="3760"/>
                  </a:cubicBezTo>
                  <a:lnTo>
                    <a:pt x="2095" y="3760"/>
                  </a:lnTo>
                  <a:cubicBezTo>
                    <a:pt x="2095" y="3760"/>
                    <a:pt x="2094" y="3760"/>
                    <a:pt x="2093" y="3760"/>
                  </a:cubicBezTo>
                  <a:cubicBezTo>
                    <a:pt x="1179" y="3760"/>
                    <a:pt x="435" y="3015"/>
                    <a:pt x="435" y="2098"/>
                  </a:cubicBezTo>
                  <a:cubicBezTo>
                    <a:pt x="435" y="1183"/>
                    <a:pt x="1180" y="438"/>
                    <a:pt x="2095" y="438"/>
                  </a:cubicBezTo>
                  <a:close/>
                  <a:moveTo>
                    <a:pt x="10859" y="4196"/>
                  </a:moveTo>
                  <a:cubicBezTo>
                    <a:pt x="11774" y="4196"/>
                    <a:pt x="12520" y="4942"/>
                    <a:pt x="12520" y="5858"/>
                  </a:cubicBezTo>
                  <a:cubicBezTo>
                    <a:pt x="12520" y="6773"/>
                    <a:pt x="11776" y="7518"/>
                    <a:pt x="10859" y="7518"/>
                  </a:cubicBezTo>
                  <a:lnTo>
                    <a:pt x="2095" y="7518"/>
                  </a:lnTo>
                  <a:cubicBezTo>
                    <a:pt x="1180" y="7518"/>
                    <a:pt x="435" y="6773"/>
                    <a:pt x="435" y="5858"/>
                  </a:cubicBezTo>
                  <a:cubicBezTo>
                    <a:pt x="435" y="4942"/>
                    <a:pt x="1180" y="4196"/>
                    <a:pt x="2095" y="4196"/>
                  </a:cubicBezTo>
                  <a:close/>
                  <a:moveTo>
                    <a:pt x="10861" y="7956"/>
                  </a:moveTo>
                  <a:cubicBezTo>
                    <a:pt x="11776" y="7956"/>
                    <a:pt x="12521" y="8700"/>
                    <a:pt x="12521" y="9616"/>
                  </a:cubicBezTo>
                  <a:cubicBezTo>
                    <a:pt x="12521" y="10532"/>
                    <a:pt x="11776" y="11278"/>
                    <a:pt x="10861" y="11278"/>
                  </a:cubicBezTo>
                  <a:lnTo>
                    <a:pt x="2097" y="11278"/>
                  </a:lnTo>
                  <a:cubicBezTo>
                    <a:pt x="1182" y="11278"/>
                    <a:pt x="436" y="10532"/>
                    <a:pt x="436" y="9616"/>
                  </a:cubicBezTo>
                  <a:cubicBezTo>
                    <a:pt x="436" y="8701"/>
                    <a:pt x="1182" y="7956"/>
                    <a:pt x="2097" y="7956"/>
                  </a:cubicBezTo>
                  <a:close/>
                  <a:moveTo>
                    <a:pt x="2097" y="0"/>
                  </a:moveTo>
                  <a:cubicBezTo>
                    <a:pt x="941" y="0"/>
                    <a:pt x="0" y="941"/>
                    <a:pt x="0" y="2098"/>
                  </a:cubicBezTo>
                  <a:cubicBezTo>
                    <a:pt x="0" y="2922"/>
                    <a:pt x="477" y="3634"/>
                    <a:pt x="1168" y="3978"/>
                  </a:cubicBezTo>
                  <a:cubicBezTo>
                    <a:pt x="477" y="4321"/>
                    <a:pt x="0" y="5035"/>
                    <a:pt x="0" y="5858"/>
                  </a:cubicBezTo>
                  <a:cubicBezTo>
                    <a:pt x="0" y="6680"/>
                    <a:pt x="477" y="7393"/>
                    <a:pt x="1168" y="7737"/>
                  </a:cubicBezTo>
                  <a:cubicBezTo>
                    <a:pt x="477" y="8080"/>
                    <a:pt x="0" y="8794"/>
                    <a:pt x="0" y="9616"/>
                  </a:cubicBezTo>
                  <a:cubicBezTo>
                    <a:pt x="0" y="10773"/>
                    <a:pt x="941" y="11714"/>
                    <a:pt x="2097" y="11714"/>
                  </a:cubicBezTo>
                  <a:lnTo>
                    <a:pt x="6260" y="11714"/>
                  </a:lnTo>
                  <a:lnTo>
                    <a:pt x="6260" y="12436"/>
                  </a:lnTo>
                  <a:lnTo>
                    <a:pt x="6089" y="12436"/>
                  </a:lnTo>
                  <a:cubicBezTo>
                    <a:pt x="5969" y="12436"/>
                    <a:pt x="5871" y="12535"/>
                    <a:pt x="5871" y="12655"/>
                  </a:cubicBezTo>
                  <a:lnTo>
                    <a:pt x="5871" y="13701"/>
                  </a:lnTo>
                  <a:lnTo>
                    <a:pt x="4824" y="13701"/>
                  </a:lnTo>
                  <a:cubicBezTo>
                    <a:pt x="4704" y="13701"/>
                    <a:pt x="4606" y="13800"/>
                    <a:pt x="4606" y="13920"/>
                  </a:cubicBezTo>
                  <a:lnTo>
                    <a:pt x="4606" y="14042"/>
                  </a:lnTo>
                  <a:lnTo>
                    <a:pt x="1556" y="14042"/>
                  </a:lnTo>
                  <a:cubicBezTo>
                    <a:pt x="1436" y="14042"/>
                    <a:pt x="1338" y="14141"/>
                    <a:pt x="1338" y="14261"/>
                  </a:cubicBezTo>
                  <a:cubicBezTo>
                    <a:pt x="1338" y="14381"/>
                    <a:pt x="1436" y="14480"/>
                    <a:pt x="1556" y="14480"/>
                  </a:cubicBezTo>
                  <a:lnTo>
                    <a:pt x="4606" y="14480"/>
                  </a:lnTo>
                  <a:lnTo>
                    <a:pt x="4606" y="14700"/>
                  </a:lnTo>
                  <a:cubicBezTo>
                    <a:pt x="4606" y="14820"/>
                    <a:pt x="4704" y="14917"/>
                    <a:pt x="4824" y="14917"/>
                  </a:cubicBezTo>
                  <a:lnTo>
                    <a:pt x="5459" y="14917"/>
                  </a:lnTo>
                  <a:cubicBezTo>
                    <a:pt x="5580" y="14917"/>
                    <a:pt x="5678" y="14820"/>
                    <a:pt x="5678" y="14700"/>
                  </a:cubicBezTo>
                  <a:cubicBezTo>
                    <a:pt x="5678" y="14579"/>
                    <a:pt x="5580" y="14481"/>
                    <a:pt x="5459" y="14481"/>
                  </a:cubicBezTo>
                  <a:lnTo>
                    <a:pt x="5041" y="14481"/>
                  </a:lnTo>
                  <a:lnTo>
                    <a:pt x="5041" y="14138"/>
                  </a:lnTo>
                  <a:lnTo>
                    <a:pt x="6087" y="14138"/>
                  </a:lnTo>
                  <a:cubicBezTo>
                    <a:pt x="6207" y="14138"/>
                    <a:pt x="6306" y="14040"/>
                    <a:pt x="6306" y="13920"/>
                  </a:cubicBezTo>
                  <a:lnTo>
                    <a:pt x="6306" y="12874"/>
                  </a:lnTo>
                  <a:lnTo>
                    <a:pt x="6649" y="12874"/>
                  </a:lnTo>
                  <a:lnTo>
                    <a:pt x="6649" y="13920"/>
                  </a:lnTo>
                  <a:cubicBezTo>
                    <a:pt x="6649" y="14040"/>
                    <a:pt x="6746" y="14138"/>
                    <a:pt x="6867" y="14138"/>
                  </a:cubicBezTo>
                  <a:lnTo>
                    <a:pt x="7913" y="14138"/>
                  </a:lnTo>
                  <a:lnTo>
                    <a:pt x="7913" y="14481"/>
                  </a:lnTo>
                  <a:lnTo>
                    <a:pt x="6477" y="14481"/>
                  </a:lnTo>
                  <a:cubicBezTo>
                    <a:pt x="6357" y="14481"/>
                    <a:pt x="6259" y="14579"/>
                    <a:pt x="6259" y="14700"/>
                  </a:cubicBezTo>
                  <a:cubicBezTo>
                    <a:pt x="6259" y="14820"/>
                    <a:pt x="6357" y="14917"/>
                    <a:pt x="6477" y="14917"/>
                  </a:cubicBezTo>
                  <a:lnTo>
                    <a:pt x="8132" y="14917"/>
                  </a:lnTo>
                  <a:cubicBezTo>
                    <a:pt x="8252" y="14917"/>
                    <a:pt x="8350" y="14820"/>
                    <a:pt x="8350" y="14700"/>
                  </a:cubicBezTo>
                  <a:lnTo>
                    <a:pt x="8350" y="14480"/>
                  </a:lnTo>
                  <a:lnTo>
                    <a:pt x="11400" y="14480"/>
                  </a:lnTo>
                  <a:cubicBezTo>
                    <a:pt x="11520" y="14480"/>
                    <a:pt x="11617" y="14381"/>
                    <a:pt x="11617" y="14261"/>
                  </a:cubicBezTo>
                  <a:cubicBezTo>
                    <a:pt x="11617" y="14141"/>
                    <a:pt x="11520" y="14042"/>
                    <a:pt x="11400" y="14042"/>
                  </a:cubicBezTo>
                  <a:lnTo>
                    <a:pt x="8350" y="14042"/>
                  </a:lnTo>
                  <a:lnTo>
                    <a:pt x="8350" y="13920"/>
                  </a:lnTo>
                  <a:cubicBezTo>
                    <a:pt x="8350" y="13800"/>
                    <a:pt x="8252" y="13701"/>
                    <a:pt x="8132" y="13701"/>
                  </a:cubicBezTo>
                  <a:lnTo>
                    <a:pt x="7085" y="13701"/>
                  </a:lnTo>
                  <a:lnTo>
                    <a:pt x="7085" y="12655"/>
                  </a:lnTo>
                  <a:cubicBezTo>
                    <a:pt x="7085" y="12535"/>
                    <a:pt x="6987" y="12436"/>
                    <a:pt x="6867" y="12436"/>
                  </a:cubicBezTo>
                  <a:lnTo>
                    <a:pt x="6696" y="12436"/>
                  </a:lnTo>
                  <a:lnTo>
                    <a:pt x="6696" y="11714"/>
                  </a:lnTo>
                  <a:lnTo>
                    <a:pt x="10859" y="11714"/>
                  </a:lnTo>
                  <a:cubicBezTo>
                    <a:pt x="12015" y="11714"/>
                    <a:pt x="12955" y="10775"/>
                    <a:pt x="12955" y="9616"/>
                  </a:cubicBezTo>
                  <a:cubicBezTo>
                    <a:pt x="12955" y="8794"/>
                    <a:pt x="12479" y="8081"/>
                    <a:pt x="11788" y="7737"/>
                  </a:cubicBezTo>
                  <a:cubicBezTo>
                    <a:pt x="12480" y="7393"/>
                    <a:pt x="12957" y="6680"/>
                    <a:pt x="12957" y="5858"/>
                  </a:cubicBezTo>
                  <a:cubicBezTo>
                    <a:pt x="12957" y="5035"/>
                    <a:pt x="12480" y="4322"/>
                    <a:pt x="11789" y="3978"/>
                  </a:cubicBezTo>
                  <a:cubicBezTo>
                    <a:pt x="12480" y="3635"/>
                    <a:pt x="12957" y="2922"/>
                    <a:pt x="12957" y="2098"/>
                  </a:cubicBezTo>
                  <a:cubicBezTo>
                    <a:pt x="12957" y="942"/>
                    <a:pt x="12017" y="0"/>
                    <a:pt x="108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99"/>
            <p:cNvSpPr/>
            <p:nvPr/>
          </p:nvSpPr>
          <p:spPr>
            <a:xfrm>
              <a:off x="6425773" y="1563107"/>
              <a:ext cx="320858" cy="70077"/>
            </a:xfrm>
            <a:custGeom>
              <a:rect b="b" l="l" r="r" t="t"/>
              <a:pathLst>
                <a:path extrusionOk="0" h="2340" w="10714">
                  <a:moveTo>
                    <a:pt x="1170" y="1"/>
                  </a:moveTo>
                  <a:cubicBezTo>
                    <a:pt x="524" y="1"/>
                    <a:pt x="0" y="526"/>
                    <a:pt x="0" y="1171"/>
                  </a:cubicBezTo>
                  <a:cubicBezTo>
                    <a:pt x="0" y="1815"/>
                    <a:pt x="524" y="2340"/>
                    <a:pt x="1170" y="2340"/>
                  </a:cubicBezTo>
                  <a:lnTo>
                    <a:pt x="9544" y="2340"/>
                  </a:lnTo>
                  <a:cubicBezTo>
                    <a:pt x="10190" y="2340"/>
                    <a:pt x="10714" y="1815"/>
                    <a:pt x="10714" y="1171"/>
                  </a:cubicBezTo>
                  <a:cubicBezTo>
                    <a:pt x="10714" y="526"/>
                    <a:pt x="10190" y="1"/>
                    <a:pt x="9544" y="1"/>
                  </a:cubicBezTo>
                  <a:lnTo>
                    <a:pt x="8003" y="1"/>
                  </a:lnTo>
                  <a:cubicBezTo>
                    <a:pt x="7882" y="1"/>
                    <a:pt x="7784" y="99"/>
                    <a:pt x="7784" y="220"/>
                  </a:cubicBezTo>
                  <a:cubicBezTo>
                    <a:pt x="7784" y="340"/>
                    <a:pt x="7882" y="438"/>
                    <a:pt x="8003" y="438"/>
                  </a:cubicBezTo>
                  <a:lnTo>
                    <a:pt x="9544" y="438"/>
                  </a:lnTo>
                  <a:cubicBezTo>
                    <a:pt x="9949" y="438"/>
                    <a:pt x="10276" y="766"/>
                    <a:pt x="10276" y="1171"/>
                  </a:cubicBezTo>
                  <a:cubicBezTo>
                    <a:pt x="10276" y="1575"/>
                    <a:pt x="9949" y="1903"/>
                    <a:pt x="9544" y="1903"/>
                  </a:cubicBezTo>
                  <a:lnTo>
                    <a:pt x="1170" y="1903"/>
                  </a:lnTo>
                  <a:cubicBezTo>
                    <a:pt x="765" y="1903"/>
                    <a:pt x="438" y="1575"/>
                    <a:pt x="438" y="1171"/>
                  </a:cubicBezTo>
                  <a:cubicBezTo>
                    <a:pt x="438" y="766"/>
                    <a:pt x="765" y="438"/>
                    <a:pt x="1170" y="438"/>
                  </a:cubicBezTo>
                  <a:lnTo>
                    <a:pt x="6995" y="438"/>
                  </a:lnTo>
                  <a:cubicBezTo>
                    <a:pt x="7115" y="438"/>
                    <a:pt x="7214" y="340"/>
                    <a:pt x="7214" y="220"/>
                  </a:cubicBezTo>
                  <a:cubicBezTo>
                    <a:pt x="7214" y="99"/>
                    <a:pt x="7115" y="1"/>
                    <a:pt x="69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99"/>
            <p:cNvSpPr/>
            <p:nvPr/>
          </p:nvSpPr>
          <p:spPr>
            <a:xfrm>
              <a:off x="6461770" y="1588203"/>
              <a:ext cx="13087" cy="19915"/>
            </a:xfrm>
            <a:custGeom>
              <a:rect b="b" l="l" r="r" t="t"/>
              <a:pathLst>
                <a:path extrusionOk="0" h="665" w="437">
                  <a:moveTo>
                    <a:pt x="219" y="0"/>
                  </a:moveTo>
                  <a:cubicBezTo>
                    <a:pt x="99" y="2"/>
                    <a:pt x="0" y="98"/>
                    <a:pt x="0" y="219"/>
                  </a:cubicBezTo>
                  <a:lnTo>
                    <a:pt x="0" y="447"/>
                  </a:lnTo>
                  <a:cubicBezTo>
                    <a:pt x="0" y="567"/>
                    <a:pt x="99" y="664"/>
                    <a:pt x="219" y="664"/>
                  </a:cubicBezTo>
                  <a:cubicBezTo>
                    <a:pt x="339" y="664"/>
                    <a:pt x="437" y="567"/>
                    <a:pt x="437" y="447"/>
                  </a:cubicBezTo>
                  <a:lnTo>
                    <a:pt x="437" y="219"/>
                  </a:lnTo>
                  <a:cubicBezTo>
                    <a:pt x="437" y="98"/>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99"/>
            <p:cNvSpPr/>
            <p:nvPr/>
          </p:nvSpPr>
          <p:spPr>
            <a:xfrm>
              <a:off x="6490340" y="1588203"/>
              <a:ext cx="13147" cy="19915"/>
            </a:xfrm>
            <a:custGeom>
              <a:rect b="b" l="l" r="r" t="t"/>
              <a:pathLst>
                <a:path extrusionOk="0" h="665" w="439">
                  <a:moveTo>
                    <a:pt x="219" y="0"/>
                  </a:moveTo>
                  <a:cubicBezTo>
                    <a:pt x="99" y="2"/>
                    <a:pt x="1" y="98"/>
                    <a:pt x="1" y="219"/>
                  </a:cubicBezTo>
                  <a:lnTo>
                    <a:pt x="1" y="447"/>
                  </a:lnTo>
                  <a:cubicBezTo>
                    <a:pt x="1" y="567"/>
                    <a:pt x="99" y="664"/>
                    <a:pt x="219" y="664"/>
                  </a:cubicBezTo>
                  <a:cubicBezTo>
                    <a:pt x="340" y="664"/>
                    <a:pt x="438" y="567"/>
                    <a:pt x="438" y="447"/>
                  </a:cubicBezTo>
                  <a:lnTo>
                    <a:pt x="438" y="219"/>
                  </a:lnTo>
                  <a:cubicBezTo>
                    <a:pt x="438" y="98"/>
                    <a:pt x="340"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99"/>
            <p:cNvSpPr/>
            <p:nvPr/>
          </p:nvSpPr>
          <p:spPr>
            <a:xfrm>
              <a:off x="6518999" y="1588203"/>
              <a:ext cx="13117" cy="19915"/>
            </a:xfrm>
            <a:custGeom>
              <a:rect b="b" l="l" r="r" t="t"/>
              <a:pathLst>
                <a:path extrusionOk="0" h="665" w="438">
                  <a:moveTo>
                    <a:pt x="219" y="0"/>
                  </a:moveTo>
                  <a:cubicBezTo>
                    <a:pt x="97" y="2"/>
                    <a:pt x="0" y="98"/>
                    <a:pt x="0" y="219"/>
                  </a:cubicBezTo>
                  <a:lnTo>
                    <a:pt x="0" y="447"/>
                  </a:lnTo>
                  <a:cubicBezTo>
                    <a:pt x="0" y="567"/>
                    <a:pt x="98" y="664"/>
                    <a:pt x="219" y="664"/>
                  </a:cubicBezTo>
                  <a:cubicBezTo>
                    <a:pt x="339" y="664"/>
                    <a:pt x="437" y="567"/>
                    <a:pt x="437" y="447"/>
                  </a:cubicBezTo>
                  <a:lnTo>
                    <a:pt x="437" y="219"/>
                  </a:lnTo>
                  <a:cubicBezTo>
                    <a:pt x="437" y="98"/>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99"/>
            <p:cNvSpPr/>
            <p:nvPr/>
          </p:nvSpPr>
          <p:spPr>
            <a:xfrm>
              <a:off x="6425773" y="1675709"/>
              <a:ext cx="320858" cy="70077"/>
            </a:xfrm>
            <a:custGeom>
              <a:rect b="b" l="l" r="r" t="t"/>
              <a:pathLst>
                <a:path extrusionOk="0" h="2340" w="10714">
                  <a:moveTo>
                    <a:pt x="9546" y="437"/>
                  </a:moveTo>
                  <a:cubicBezTo>
                    <a:pt x="9950" y="437"/>
                    <a:pt x="10276" y="766"/>
                    <a:pt x="10276" y="1169"/>
                  </a:cubicBezTo>
                  <a:cubicBezTo>
                    <a:pt x="10276" y="1574"/>
                    <a:pt x="9949" y="1902"/>
                    <a:pt x="9544" y="1902"/>
                  </a:cubicBezTo>
                  <a:lnTo>
                    <a:pt x="1170" y="1902"/>
                  </a:lnTo>
                  <a:cubicBezTo>
                    <a:pt x="765" y="1902"/>
                    <a:pt x="438" y="1574"/>
                    <a:pt x="438" y="1169"/>
                  </a:cubicBezTo>
                  <a:cubicBezTo>
                    <a:pt x="438" y="765"/>
                    <a:pt x="765" y="437"/>
                    <a:pt x="1170" y="437"/>
                  </a:cubicBezTo>
                  <a:lnTo>
                    <a:pt x="9544" y="437"/>
                  </a:lnTo>
                  <a:cubicBezTo>
                    <a:pt x="9545" y="437"/>
                    <a:pt x="9545" y="437"/>
                    <a:pt x="9546" y="437"/>
                  </a:cubicBezTo>
                  <a:close/>
                  <a:moveTo>
                    <a:pt x="1170" y="0"/>
                  </a:moveTo>
                  <a:cubicBezTo>
                    <a:pt x="524" y="0"/>
                    <a:pt x="0" y="525"/>
                    <a:pt x="0" y="1169"/>
                  </a:cubicBezTo>
                  <a:cubicBezTo>
                    <a:pt x="0" y="1815"/>
                    <a:pt x="524" y="2339"/>
                    <a:pt x="1170" y="2339"/>
                  </a:cubicBezTo>
                  <a:lnTo>
                    <a:pt x="9544" y="2339"/>
                  </a:lnTo>
                  <a:cubicBezTo>
                    <a:pt x="10190" y="2339"/>
                    <a:pt x="10714" y="1815"/>
                    <a:pt x="10714" y="1169"/>
                  </a:cubicBezTo>
                  <a:cubicBezTo>
                    <a:pt x="10714" y="525"/>
                    <a:pt x="10190" y="0"/>
                    <a:pt x="95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99"/>
            <p:cNvSpPr/>
            <p:nvPr/>
          </p:nvSpPr>
          <p:spPr>
            <a:xfrm>
              <a:off x="6461770" y="1700775"/>
              <a:ext cx="13087" cy="19945"/>
            </a:xfrm>
            <a:custGeom>
              <a:rect b="b" l="l" r="r" t="t"/>
              <a:pathLst>
                <a:path extrusionOk="0" h="666" w="437">
                  <a:moveTo>
                    <a:pt x="219" y="1"/>
                  </a:moveTo>
                  <a:cubicBezTo>
                    <a:pt x="98" y="1"/>
                    <a:pt x="0" y="99"/>
                    <a:pt x="0" y="219"/>
                  </a:cubicBezTo>
                  <a:lnTo>
                    <a:pt x="0" y="446"/>
                  </a:lnTo>
                  <a:cubicBezTo>
                    <a:pt x="0" y="567"/>
                    <a:pt x="98" y="665"/>
                    <a:pt x="219" y="665"/>
                  </a:cubicBezTo>
                  <a:cubicBezTo>
                    <a:pt x="339" y="665"/>
                    <a:pt x="437" y="567"/>
                    <a:pt x="437" y="446"/>
                  </a:cubicBezTo>
                  <a:lnTo>
                    <a:pt x="437" y="219"/>
                  </a:lnTo>
                  <a:cubicBezTo>
                    <a:pt x="436" y="99"/>
                    <a:pt x="339"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99"/>
            <p:cNvSpPr/>
            <p:nvPr/>
          </p:nvSpPr>
          <p:spPr>
            <a:xfrm>
              <a:off x="6490340" y="1700775"/>
              <a:ext cx="13147" cy="19945"/>
            </a:xfrm>
            <a:custGeom>
              <a:rect b="b" l="l" r="r" t="t"/>
              <a:pathLst>
                <a:path extrusionOk="0" h="666" w="439">
                  <a:moveTo>
                    <a:pt x="219" y="1"/>
                  </a:moveTo>
                  <a:cubicBezTo>
                    <a:pt x="99" y="1"/>
                    <a:pt x="1" y="99"/>
                    <a:pt x="1" y="219"/>
                  </a:cubicBezTo>
                  <a:lnTo>
                    <a:pt x="1" y="446"/>
                  </a:lnTo>
                  <a:cubicBezTo>
                    <a:pt x="1" y="567"/>
                    <a:pt x="99" y="665"/>
                    <a:pt x="219" y="665"/>
                  </a:cubicBezTo>
                  <a:cubicBezTo>
                    <a:pt x="340" y="665"/>
                    <a:pt x="438" y="567"/>
                    <a:pt x="438" y="446"/>
                  </a:cubicBezTo>
                  <a:lnTo>
                    <a:pt x="438" y="219"/>
                  </a:lnTo>
                  <a:cubicBezTo>
                    <a:pt x="438" y="99"/>
                    <a:pt x="340"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99"/>
            <p:cNvSpPr/>
            <p:nvPr/>
          </p:nvSpPr>
          <p:spPr>
            <a:xfrm>
              <a:off x="6518969" y="1700775"/>
              <a:ext cx="13087" cy="19945"/>
            </a:xfrm>
            <a:custGeom>
              <a:rect b="b" l="l" r="r" t="t"/>
              <a:pathLst>
                <a:path extrusionOk="0" h="666" w="437">
                  <a:moveTo>
                    <a:pt x="219" y="1"/>
                  </a:moveTo>
                  <a:cubicBezTo>
                    <a:pt x="97" y="1"/>
                    <a:pt x="0" y="99"/>
                    <a:pt x="0" y="219"/>
                  </a:cubicBezTo>
                  <a:lnTo>
                    <a:pt x="0" y="446"/>
                  </a:lnTo>
                  <a:cubicBezTo>
                    <a:pt x="0" y="567"/>
                    <a:pt x="97" y="665"/>
                    <a:pt x="219" y="665"/>
                  </a:cubicBezTo>
                  <a:cubicBezTo>
                    <a:pt x="339" y="665"/>
                    <a:pt x="436" y="567"/>
                    <a:pt x="436" y="446"/>
                  </a:cubicBezTo>
                  <a:lnTo>
                    <a:pt x="436" y="219"/>
                  </a:lnTo>
                  <a:cubicBezTo>
                    <a:pt x="436" y="99"/>
                    <a:pt x="339"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07" name="Google Shape;3307;p99"/>
          <p:cNvGrpSpPr/>
          <p:nvPr/>
        </p:nvGrpSpPr>
        <p:grpSpPr>
          <a:xfrm>
            <a:off x="6168314" y="1459668"/>
            <a:ext cx="446697" cy="372876"/>
            <a:chOff x="5787322" y="1459668"/>
            <a:chExt cx="446697" cy="372876"/>
          </a:xfrm>
        </p:grpSpPr>
        <p:sp>
          <p:nvSpPr>
            <p:cNvPr id="3308" name="Google Shape;3308;p99"/>
            <p:cNvSpPr/>
            <p:nvPr/>
          </p:nvSpPr>
          <p:spPr>
            <a:xfrm>
              <a:off x="5959340" y="1514292"/>
              <a:ext cx="171060" cy="60853"/>
            </a:xfrm>
            <a:custGeom>
              <a:rect b="b" l="l" r="r" t="t"/>
              <a:pathLst>
                <a:path extrusionOk="0" h="2032" w="5712">
                  <a:moveTo>
                    <a:pt x="4014" y="437"/>
                  </a:moveTo>
                  <a:lnTo>
                    <a:pt x="2856" y="788"/>
                  </a:lnTo>
                  <a:lnTo>
                    <a:pt x="1696" y="437"/>
                  </a:lnTo>
                  <a:close/>
                  <a:moveTo>
                    <a:pt x="437" y="513"/>
                  </a:moveTo>
                  <a:lnTo>
                    <a:pt x="2101" y="1016"/>
                  </a:lnTo>
                  <a:lnTo>
                    <a:pt x="437" y="1518"/>
                  </a:lnTo>
                  <a:lnTo>
                    <a:pt x="437" y="513"/>
                  </a:lnTo>
                  <a:close/>
                  <a:moveTo>
                    <a:pt x="5274" y="514"/>
                  </a:moveTo>
                  <a:lnTo>
                    <a:pt x="5274" y="1519"/>
                  </a:lnTo>
                  <a:lnTo>
                    <a:pt x="3610" y="1017"/>
                  </a:lnTo>
                  <a:lnTo>
                    <a:pt x="5274" y="514"/>
                  </a:lnTo>
                  <a:close/>
                  <a:moveTo>
                    <a:pt x="2856" y="1244"/>
                  </a:moveTo>
                  <a:lnTo>
                    <a:pt x="4014" y="1594"/>
                  </a:lnTo>
                  <a:lnTo>
                    <a:pt x="1696" y="1594"/>
                  </a:lnTo>
                  <a:lnTo>
                    <a:pt x="2856" y="1244"/>
                  </a:lnTo>
                  <a:close/>
                  <a:moveTo>
                    <a:pt x="219" y="1"/>
                  </a:moveTo>
                  <a:cubicBezTo>
                    <a:pt x="98" y="1"/>
                    <a:pt x="0" y="98"/>
                    <a:pt x="0" y="218"/>
                  </a:cubicBezTo>
                  <a:lnTo>
                    <a:pt x="0" y="1813"/>
                  </a:lnTo>
                  <a:cubicBezTo>
                    <a:pt x="0" y="1933"/>
                    <a:pt x="98" y="2032"/>
                    <a:pt x="219" y="2032"/>
                  </a:cubicBezTo>
                  <a:lnTo>
                    <a:pt x="5492" y="2032"/>
                  </a:lnTo>
                  <a:cubicBezTo>
                    <a:pt x="5613" y="2032"/>
                    <a:pt x="5711" y="1933"/>
                    <a:pt x="5711" y="1813"/>
                  </a:cubicBezTo>
                  <a:lnTo>
                    <a:pt x="5711" y="218"/>
                  </a:lnTo>
                  <a:cubicBezTo>
                    <a:pt x="5711" y="97"/>
                    <a:pt x="5613" y="1"/>
                    <a:pt x="54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99"/>
            <p:cNvSpPr/>
            <p:nvPr/>
          </p:nvSpPr>
          <p:spPr>
            <a:xfrm>
              <a:off x="5859166" y="1514292"/>
              <a:ext cx="85500" cy="148120"/>
            </a:xfrm>
            <a:custGeom>
              <a:rect b="b" l="l" r="r" t="t"/>
              <a:pathLst>
                <a:path extrusionOk="0" h="4946" w="2855">
                  <a:moveTo>
                    <a:pt x="220" y="1"/>
                  </a:moveTo>
                  <a:cubicBezTo>
                    <a:pt x="99" y="1"/>
                    <a:pt x="1" y="98"/>
                    <a:pt x="1" y="218"/>
                  </a:cubicBezTo>
                  <a:lnTo>
                    <a:pt x="1" y="1583"/>
                  </a:lnTo>
                  <a:cubicBezTo>
                    <a:pt x="1" y="1703"/>
                    <a:pt x="99" y="1801"/>
                    <a:pt x="220" y="1801"/>
                  </a:cubicBezTo>
                  <a:cubicBezTo>
                    <a:pt x="340" y="1801"/>
                    <a:pt x="437" y="1703"/>
                    <a:pt x="437" y="1583"/>
                  </a:cubicBezTo>
                  <a:lnTo>
                    <a:pt x="437" y="437"/>
                  </a:lnTo>
                  <a:lnTo>
                    <a:pt x="2418" y="437"/>
                  </a:lnTo>
                  <a:lnTo>
                    <a:pt x="2418" y="4508"/>
                  </a:lnTo>
                  <a:lnTo>
                    <a:pt x="437" y="4508"/>
                  </a:lnTo>
                  <a:lnTo>
                    <a:pt x="437" y="2577"/>
                  </a:lnTo>
                  <a:cubicBezTo>
                    <a:pt x="437" y="2456"/>
                    <a:pt x="340" y="2358"/>
                    <a:pt x="220" y="2358"/>
                  </a:cubicBezTo>
                  <a:cubicBezTo>
                    <a:pt x="99" y="2358"/>
                    <a:pt x="1" y="2456"/>
                    <a:pt x="1" y="2577"/>
                  </a:cubicBezTo>
                  <a:lnTo>
                    <a:pt x="1" y="4727"/>
                  </a:lnTo>
                  <a:cubicBezTo>
                    <a:pt x="1" y="4847"/>
                    <a:pt x="99" y="4946"/>
                    <a:pt x="220" y="4946"/>
                  </a:cubicBezTo>
                  <a:lnTo>
                    <a:pt x="2637" y="4946"/>
                  </a:lnTo>
                  <a:cubicBezTo>
                    <a:pt x="2757" y="4946"/>
                    <a:pt x="2854" y="4847"/>
                    <a:pt x="2854" y="4727"/>
                  </a:cubicBezTo>
                  <a:lnTo>
                    <a:pt x="2854" y="218"/>
                  </a:lnTo>
                  <a:cubicBezTo>
                    <a:pt x="2854" y="97"/>
                    <a:pt x="2757" y="1"/>
                    <a:pt x="26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99"/>
            <p:cNvSpPr/>
            <p:nvPr/>
          </p:nvSpPr>
          <p:spPr>
            <a:xfrm>
              <a:off x="5959340" y="1591407"/>
              <a:ext cx="115897" cy="13117"/>
            </a:xfrm>
            <a:custGeom>
              <a:rect b="b" l="l" r="r" t="t"/>
              <a:pathLst>
                <a:path extrusionOk="0" h="438" w="3870">
                  <a:moveTo>
                    <a:pt x="219" y="1"/>
                  </a:moveTo>
                  <a:cubicBezTo>
                    <a:pt x="98" y="1"/>
                    <a:pt x="0" y="99"/>
                    <a:pt x="0" y="218"/>
                  </a:cubicBezTo>
                  <a:cubicBezTo>
                    <a:pt x="0" y="339"/>
                    <a:pt x="98" y="437"/>
                    <a:pt x="219" y="437"/>
                  </a:cubicBezTo>
                  <a:lnTo>
                    <a:pt x="3651" y="437"/>
                  </a:lnTo>
                  <a:cubicBezTo>
                    <a:pt x="3771" y="437"/>
                    <a:pt x="3869" y="339"/>
                    <a:pt x="3869" y="218"/>
                  </a:cubicBezTo>
                  <a:cubicBezTo>
                    <a:pt x="3869" y="99"/>
                    <a:pt x="3771" y="1"/>
                    <a:pt x="36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99"/>
            <p:cNvSpPr/>
            <p:nvPr/>
          </p:nvSpPr>
          <p:spPr>
            <a:xfrm>
              <a:off x="5959340" y="1620366"/>
              <a:ext cx="115897" cy="13087"/>
            </a:xfrm>
            <a:custGeom>
              <a:rect b="b" l="l" r="r" t="t"/>
              <a:pathLst>
                <a:path extrusionOk="0" h="437" w="3870">
                  <a:moveTo>
                    <a:pt x="219" y="1"/>
                  </a:moveTo>
                  <a:cubicBezTo>
                    <a:pt x="98" y="1"/>
                    <a:pt x="0" y="98"/>
                    <a:pt x="0" y="218"/>
                  </a:cubicBezTo>
                  <a:cubicBezTo>
                    <a:pt x="0" y="339"/>
                    <a:pt x="98" y="437"/>
                    <a:pt x="219" y="437"/>
                  </a:cubicBezTo>
                  <a:lnTo>
                    <a:pt x="3651" y="437"/>
                  </a:lnTo>
                  <a:cubicBezTo>
                    <a:pt x="3771" y="437"/>
                    <a:pt x="3869" y="339"/>
                    <a:pt x="3869" y="218"/>
                  </a:cubicBezTo>
                  <a:cubicBezTo>
                    <a:pt x="3869" y="98"/>
                    <a:pt x="3771" y="1"/>
                    <a:pt x="36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99"/>
            <p:cNvSpPr/>
            <p:nvPr/>
          </p:nvSpPr>
          <p:spPr>
            <a:xfrm>
              <a:off x="5959340" y="1649296"/>
              <a:ext cx="72173" cy="13117"/>
            </a:xfrm>
            <a:custGeom>
              <a:rect b="b" l="l" r="r" t="t"/>
              <a:pathLst>
                <a:path extrusionOk="0" h="438" w="2410">
                  <a:moveTo>
                    <a:pt x="219" y="0"/>
                  </a:moveTo>
                  <a:cubicBezTo>
                    <a:pt x="98" y="0"/>
                    <a:pt x="0" y="99"/>
                    <a:pt x="0" y="219"/>
                  </a:cubicBezTo>
                  <a:cubicBezTo>
                    <a:pt x="0" y="339"/>
                    <a:pt x="98" y="438"/>
                    <a:pt x="219" y="438"/>
                  </a:cubicBezTo>
                  <a:lnTo>
                    <a:pt x="2191" y="438"/>
                  </a:lnTo>
                  <a:cubicBezTo>
                    <a:pt x="2311" y="438"/>
                    <a:pt x="2410" y="339"/>
                    <a:pt x="2410" y="219"/>
                  </a:cubicBezTo>
                  <a:cubicBezTo>
                    <a:pt x="2410" y="98"/>
                    <a:pt x="2311" y="0"/>
                    <a:pt x="21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99"/>
            <p:cNvSpPr/>
            <p:nvPr/>
          </p:nvSpPr>
          <p:spPr>
            <a:xfrm>
              <a:off x="5787322" y="1459668"/>
              <a:ext cx="446697" cy="372876"/>
            </a:xfrm>
            <a:custGeom>
              <a:rect b="b" l="l" r="r" t="t"/>
              <a:pathLst>
                <a:path extrusionOk="0" h="12451" w="14916">
                  <a:moveTo>
                    <a:pt x="11744" y="1398"/>
                  </a:moveTo>
                  <a:cubicBezTo>
                    <a:pt x="11804" y="1398"/>
                    <a:pt x="11854" y="1447"/>
                    <a:pt x="11854" y="1508"/>
                  </a:cubicBezTo>
                  <a:lnTo>
                    <a:pt x="11854" y="4400"/>
                  </a:lnTo>
                  <a:lnTo>
                    <a:pt x="10922" y="4400"/>
                  </a:lnTo>
                  <a:cubicBezTo>
                    <a:pt x="10546" y="4400"/>
                    <a:pt x="10239" y="4705"/>
                    <a:pt x="10239" y="5082"/>
                  </a:cubicBezTo>
                  <a:lnTo>
                    <a:pt x="10239" y="7196"/>
                  </a:lnTo>
                  <a:lnTo>
                    <a:pt x="2109" y="7196"/>
                  </a:lnTo>
                  <a:cubicBezTo>
                    <a:pt x="2049" y="7196"/>
                    <a:pt x="1999" y="7146"/>
                    <a:pt x="1999" y="7086"/>
                  </a:cubicBezTo>
                  <a:lnTo>
                    <a:pt x="1999" y="1508"/>
                  </a:lnTo>
                  <a:cubicBezTo>
                    <a:pt x="1999" y="1447"/>
                    <a:pt x="2049" y="1398"/>
                    <a:pt x="2109" y="1398"/>
                  </a:cubicBezTo>
                  <a:close/>
                  <a:moveTo>
                    <a:pt x="12216" y="439"/>
                  </a:moveTo>
                  <a:cubicBezTo>
                    <a:pt x="12491" y="439"/>
                    <a:pt x="12714" y="663"/>
                    <a:pt x="12714" y="937"/>
                  </a:cubicBezTo>
                  <a:lnTo>
                    <a:pt x="12716" y="4400"/>
                  </a:lnTo>
                  <a:lnTo>
                    <a:pt x="12290" y="4400"/>
                  </a:lnTo>
                  <a:lnTo>
                    <a:pt x="12290" y="1508"/>
                  </a:lnTo>
                  <a:cubicBezTo>
                    <a:pt x="12290" y="1207"/>
                    <a:pt x="12044" y="960"/>
                    <a:pt x="11744" y="960"/>
                  </a:cubicBezTo>
                  <a:lnTo>
                    <a:pt x="2109" y="960"/>
                  </a:lnTo>
                  <a:cubicBezTo>
                    <a:pt x="1809" y="960"/>
                    <a:pt x="1563" y="1207"/>
                    <a:pt x="1563" y="1508"/>
                  </a:cubicBezTo>
                  <a:lnTo>
                    <a:pt x="1563" y="7086"/>
                  </a:lnTo>
                  <a:cubicBezTo>
                    <a:pt x="1563" y="7387"/>
                    <a:pt x="1809" y="7633"/>
                    <a:pt x="2109" y="7633"/>
                  </a:cubicBezTo>
                  <a:lnTo>
                    <a:pt x="10239" y="7633"/>
                  </a:lnTo>
                  <a:lnTo>
                    <a:pt x="10239" y="8155"/>
                  </a:lnTo>
                  <a:lnTo>
                    <a:pt x="1636" y="8155"/>
                  </a:lnTo>
                  <a:cubicBezTo>
                    <a:pt x="1361" y="8155"/>
                    <a:pt x="1138" y="7931"/>
                    <a:pt x="1138" y="7656"/>
                  </a:cubicBezTo>
                  <a:lnTo>
                    <a:pt x="1138" y="937"/>
                  </a:lnTo>
                  <a:cubicBezTo>
                    <a:pt x="1138" y="663"/>
                    <a:pt x="1361" y="439"/>
                    <a:pt x="1636" y="439"/>
                  </a:cubicBezTo>
                  <a:close/>
                  <a:moveTo>
                    <a:pt x="10241" y="8593"/>
                  </a:moveTo>
                  <a:lnTo>
                    <a:pt x="10241" y="9465"/>
                  </a:lnTo>
                  <a:lnTo>
                    <a:pt x="1198" y="9465"/>
                  </a:lnTo>
                  <a:cubicBezTo>
                    <a:pt x="780" y="9465"/>
                    <a:pt x="440" y="9125"/>
                    <a:pt x="440" y="8708"/>
                  </a:cubicBezTo>
                  <a:cubicBezTo>
                    <a:pt x="440" y="8644"/>
                    <a:pt x="492" y="8593"/>
                    <a:pt x="555" y="8593"/>
                  </a:cubicBezTo>
                  <a:close/>
                  <a:moveTo>
                    <a:pt x="14479" y="11179"/>
                  </a:moveTo>
                  <a:lnTo>
                    <a:pt x="14479" y="11766"/>
                  </a:lnTo>
                  <a:cubicBezTo>
                    <a:pt x="14479" y="11901"/>
                    <a:pt x="14369" y="12012"/>
                    <a:pt x="14233" y="12012"/>
                  </a:cubicBezTo>
                  <a:lnTo>
                    <a:pt x="10922" y="12012"/>
                  </a:lnTo>
                  <a:cubicBezTo>
                    <a:pt x="10788" y="12012"/>
                    <a:pt x="10677" y="11902"/>
                    <a:pt x="10677" y="11766"/>
                  </a:cubicBezTo>
                  <a:lnTo>
                    <a:pt x="10677" y="11179"/>
                  </a:lnTo>
                  <a:close/>
                  <a:moveTo>
                    <a:pt x="1636" y="1"/>
                  </a:moveTo>
                  <a:cubicBezTo>
                    <a:pt x="1119" y="1"/>
                    <a:pt x="700" y="420"/>
                    <a:pt x="700" y="937"/>
                  </a:cubicBezTo>
                  <a:lnTo>
                    <a:pt x="700" y="7655"/>
                  </a:lnTo>
                  <a:cubicBezTo>
                    <a:pt x="700" y="7838"/>
                    <a:pt x="753" y="8010"/>
                    <a:pt x="845" y="8153"/>
                  </a:cubicBezTo>
                  <a:lnTo>
                    <a:pt x="554" y="8153"/>
                  </a:lnTo>
                  <a:cubicBezTo>
                    <a:pt x="250" y="8153"/>
                    <a:pt x="1" y="8402"/>
                    <a:pt x="1" y="8707"/>
                  </a:cubicBezTo>
                  <a:cubicBezTo>
                    <a:pt x="1" y="9366"/>
                    <a:pt x="537" y="9901"/>
                    <a:pt x="1194" y="9901"/>
                  </a:cubicBezTo>
                  <a:lnTo>
                    <a:pt x="10238" y="9901"/>
                  </a:lnTo>
                  <a:lnTo>
                    <a:pt x="10238" y="11767"/>
                  </a:lnTo>
                  <a:cubicBezTo>
                    <a:pt x="10238" y="12144"/>
                    <a:pt x="10544" y="12451"/>
                    <a:pt x="10921" y="12451"/>
                  </a:cubicBezTo>
                  <a:lnTo>
                    <a:pt x="14231" y="12451"/>
                  </a:lnTo>
                  <a:cubicBezTo>
                    <a:pt x="14608" y="12451"/>
                    <a:pt x="14914" y="12144"/>
                    <a:pt x="14914" y="11767"/>
                  </a:cubicBezTo>
                  <a:lnTo>
                    <a:pt x="14914" y="8239"/>
                  </a:lnTo>
                  <a:cubicBezTo>
                    <a:pt x="14914" y="8119"/>
                    <a:pt x="14816" y="8020"/>
                    <a:pt x="14696" y="8020"/>
                  </a:cubicBezTo>
                  <a:cubicBezTo>
                    <a:pt x="14575" y="8020"/>
                    <a:pt x="14477" y="8119"/>
                    <a:pt x="14477" y="8239"/>
                  </a:cubicBezTo>
                  <a:lnTo>
                    <a:pt x="14477" y="10742"/>
                  </a:lnTo>
                  <a:lnTo>
                    <a:pt x="10677" y="10742"/>
                  </a:lnTo>
                  <a:lnTo>
                    <a:pt x="10677" y="5081"/>
                  </a:lnTo>
                  <a:cubicBezTo>
                    <a:pt x="10677" y="4946"/>
                    <a:pt x="10786" y="4835"/>
                    <a:pt x="10922" y="4835"/>
                  </a:cubicBezTo>
                  <a:lnTo>
                    <a:pt x="14232" y="4835"/>
                  </a:lnTo>
                  <a:cubicBezTo>
                    <a:pt x="14367" y="4835"/>
                    <a:pt x="14478" y="4945"/>
                    <a:pt x="14478" y="5081"/>
                  </a:cubicBezTo>
                  <a:lnTo>
                    <a:pt x="14478" y="7238"/>
                  </a:lnTo>
                  <a:cubicBezTo>
                    <a:pt x="14479" y="7360"/>
                    <a:pt x="14576" y="7457"/>
                    <a:pt x="14697" y="7457"/>
                  </a:cubicBezTo>
                  <a:cubicBezTo>
                    <a:pt x="14817" y="7457"/>
                    <a:pt x="14915" y="7360"/>
                    <a:pt x="14915" y="7240"/>
                  </a:cubicBezTo>
                  <a:lnTo>
                    <a:pt x="14915" y="5082"/>
                  </a:lnTo>
                  <a:cubicBezTo>
                    <a:pt x="14915" y="4705"/>
                    <a:pt x="14610" y="4400"/>
                    <a:pt x="14233" y="4400"/>
                  </a:cubicBezTo>
                  <a:lnTo>
                    <a:pt x="13152" y="4400"/>
                  </a:lnTo>
                  <a:lnTo>
                    <a:pt x="13152" y="937"/>
                  </a:lnTo>
                  <a:cubicBezTo>
                    <a:pt x="13152" y="420"/>
                    <a:pt x="12733" y="1"/>
                    <a:pt x="122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99"/>
            <p:cNvSpPr/>
            <p:nvPr/>
          </p:nvSpPr>
          <p:spPr>
            <a:xfrm>
              <a:off x="6114498" y="1624589"/>
              <a:ext cx="99036" cy="56810"/>
            </a:xfrm>
            <a:custGeom>
              <a:rect b="b" l="l" r="r" t="t"/>
              <a:pathLst>
                <a:path extrusionOk="0" h="1897" w="3307">
                  <a:moveTo>
                    <a:pt x="2176" y="437"/>
                  </a:moveTo>
                  <a:lnTo>
                    <a:pt x="1653" y="703"/>
                  </a:lnTo>
                  <a:lnTo>
                    <a:pt x="1130" y="437"/>
                  </a:lnTo>
                  <a:close/>
                  <a:moveTo>
                    <a:pt x="2869" y="573"/>
                  </a:moveTo>
                  <a:lnTo>
                    <a:pt x="2869" y="1321"/>
                  </a:lnTo>
                  <a:lnTo>
                    <a:pt x="2134" y="948"/>
                  </a:lnTo>
                  <a:lnTo>
                    <a:pt x="2869" y="573"/>
                  </a:lnTo>
                  <a:close/>
                  <a:moveTo>
                    <a:pt x="438" y="574"/>
                  </a:moveTo>
                  <a:lnTo>
                    <a:pt x="1172" y="949"/>
                  </a:lnTo>
                  <a:lnTo>
                    <a:pt x="438" y="1322"/>
                  </a:lnTo>
                  <a:lnTo>
                    <a:pt x="438" y="574"/>
                  </a:lnTo>
                  <a:close/>
                  <a:moveTo>
                    <a:pt x="1653" y="1195"/>
                  </a:moveTo>
                  <a:lnTo>
                    <a:pt x="2176" y="1461"/>
                  </a:lnTo>
                  <a:lnTo>
                    <a:pt x="1130" y="1461"/>
                  </a:lnTo>
                  <a:lnTo>
                    <a:pt x="1653" y="1195"/>
                  </a:lnTo>
                  <a:close/>
                  <a:moveTo>
                    <a:pt x="219" y="1"/>
                  </a:moveTo>
                  <a:cubicBezTo>
                    <a:pt x="99" y="1"/>
                    <a:pt x="1" y="98"/>
                    <a:pt x="1" y="219"/>
                  </a:cubicBezTo>
                  <a:lnTo>
                    <a:pt x="1" y="1678"/>
                  </a:lnTo>
                  <a:cubicBezTo>
                    <a:pt x="1" y="1799"/>
                    <a:pt x="99" y="1897"/>
                    <a:pt x="219" y="1897"/>
                  </a:cubicBezTo>
                  <a:lnTo>
                    <a:pt x="3087" y="1897"/>
                  </a:lnTo>
                  <a:cubicBezTo>
                    <a:pt x="3209" y="1897"/>
                    <a:pt x="3306" y="1799"/>
                    <a:pt x="3306" y="1678"/>
                  </a:cubicBezTo>
                  <a:lnTo>
                    <a:pt x="3306" y="219"/>
                  </a:lnTo>
                  <a:cubicBezTo>
                    <a:pt x="3306" y="98"/>
                    <a:pt x="3209" y="1"/>
                    <a:pt x="30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99"/>
            <p:cNvSpPr/>
            <p:nvPr/>
          </p:nvSpPr>
          <p:spPr>
            <a:xfrm>
              <a:off x="6114468" y="1695175"/>
              <a:ext cx="99036" cy="13087"/>
            </a:xfrm>
            <a:custGeom>
              <a:rect b="b" l="l" r="r" t="t"/>
              <a:pathLst>
                <a:path extrusionOk="0" h="437" w="3307">
                  <a:moveTo>
                    <a:pt x="219" y="0"/>
                  </a:moveTo>
                  <a:cubicBezTo>
                    <a:pt x="99" y="0"/>
                    <a:pt x="1" y="99"/>
                    <a:pt x="1" y="219"/>
                  </a:cubicBezTo>
                  <a:cubicBezTo>
                    <a:pt x="1" y="339"/>
                    <a:pt x="99" y="437"/>
                    <a:pt x="219" y="437"/>
                  </a:cubicBezTo>
                  <a:lnTo>
                    <a:pt x="3087" y="437"/>
                  </a:lnTo>
                  <a:cubicBezTo>
                    <a:pt x="3208" y="437"/>
                    <a:pt x="3306" y="339"/>
                    <a:pt x="3306" y="219"/>
                  </a:cubicBezTo>
                  <a:cubicBezTo>
                    <a:pt x="3306" y="99"/>
                    <a:pt x="3210" y="0"/>
                    <a:pt x="30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99"/>
            <p:cNvSpPr/>
            <p:nvPr/>
          </p:nvSpPr>
          <p:spPr>
            <a:xfrm>
              <a:off x="6114498" y="1721679"/>
              <a:ext cx="99036" cy="13117"/>
            </a:xfrm>
            <a:custGeom>
              <a:rect b="b" l="l" r="r" t="t"/>
              <a:pathLst>
                <a:path extrusionOk="0" h="438" w="3307">
                  <a:moveTo>
                    <a:pt x="219" y="1"/>
                  </a:moveTo>
                  <a:cubicBezTo>
                    <a:pt x="99" y="1"/>
                    <a:pt x="1" y="99"/>
                    <a:pt x="1" y="219"/>
                  </a:cubicBezTo>
                  <a:cubicBezTo>
                    <a:pt x="1" y="340"/>
                    <a:pt x="99" y="438"/>
                    <a:pt x="219" y="438"/>
                  </a:cubicBezTo>
                  <a:lnTo>
                    <a:pt x="3087" y="438"/>
                  </a:lnTo>
                  <a:cubicBezTo>
                    <a:pt x="3209" y="438"/>
                    <a:pt x="3306" y="340"/>
                    <a:pt x="3306" y="219"/>
                  </a:cubicBezTo>
                  <a:cubicBezTo>
                    <a:pt x="3306" y="99"/>
                    <a:pt x="3209" y="1"/>
                    <a:pt x="30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99"/>
            <p:cNvSpPr/>
            <p:nvPr/>
          </p:nvSpPr>
          <p:spPr>
            <a:xfrm>
              <a:off x="6114498" y="1748152"/>
              <a:ext cx="62500" cy="13147"/>
            </a:xfrm>
            <a:custGeom>
              <a:rect b="b" l="l" r="r" t="t"/>
              <a:pathLst>
                <a:path extrusionOk="0" h="439" w="2087">
                  <a:moveTo>
                    <a:pt x="219" y="1"/>
                  </a:moveTo>
                  <a:cubicBezTo>
                    <a:pt x="99" y="1"/>
                    <a:pt x="1" y="99"/>
                    <a:pt x="1" y="219"/>
                  </a:cubicBezTo>
                  <a:cubicBezTo>
                    <a:pt x="1" y="340"/>
                    <a:pt x="99" y="438"/>
                    <a:pt x="219" y="438"/>
                  </a:cubicBezTo>
                  <a:lnTo>
                    <a:pt x="1867" y="438"/>
                  </a:lnTo>
                  <a:cubicBezTo>
                    <a:pt x="1988" y="438"/>
                    <a:pt x="2086" y="340"/>
                    <a:pt x="2086" y="219"/>
                  </a:cubicBezTo>
                  <a:cubicBezTo>
                    <a:pt x="2086" y="99"/>
                    <a:pt x="1988" y="1"/>
                    <a:pt x="18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18" name="Google Shape;3318;p99"/>
          <p:cNvGrpSpPr/>
          <p:nvPr/>
        </p:nvGrpSpPr>
        <p:grpSpPr>
          <a:xfrm>
            <a:off x="5440443" y="1430050"/>
            <a:ext cx="446667" cy="432142"/>
            <a:chOff x="5211851" y="1430050"/>
            <a:chExt cx="446667" cy="432142"/>
          </a:xfrm>
        </p:grpSpPr>
        <p:sp>
          <p:nvSpPr>
            <p:cNvPr id="3319" name="Google Shape;3319;p99"/>
            <p:cNvSpPr/>
            <p:nvPr/>
          </p:nvSpPr>
          <p:spPr>
            <a:xfrm>
              <a:off x="5465955" y="1640162"/>
              <a:ext cx="157614" cy="87237"/>
            </a:xfrm>
            <a:custGeom>
              <a:rect b="b" l="l" r="r" t="t"/>
              <a:pathLst>
                <a:path extrusionOk="0" h="2913" w="5263">
                  <a:moveTo>
                    <a:pt x="4828" y="436"/>
                  </a:moveTo>
                  <a:lnTo>
                    <a:pt x="4828" y="2479"/>
                  </a:lnTo>
                  <a:lnTo>
                    <a:pt x="434" y="2479"/>
                  </a:lnTo>
                  <a:lnTo>
                    <a:pt x="434" y="436"/>
                  </a:lnTo>
                  <a:close/>
                  <a:moveTo>
                    <a:pt x="218" y="1"/>
                  </a:moveTo>
                  <a:cubicBezTo>
                    <a:pt x="97" y="1"/>
                    <a:pt x="0" y="99"/>
                    <a:pt x="0" y="219"/>
                  </a:cubicBezTo>
                  <a:lnTo>
                    <a:pt x="0" y="2695"/>
                  </a:lnTo>
                  <a:cubicBezTo>
                    <a:pt x="0" y="2816"/>
                    <a:pt x="96" y="2913"/>
                    <a:pt x="218" y="2913"/>
                  </a:cubicBezTo>
                  <a:lnTo>
                    <a:pt x="5045" y="2913"/>
                  </a:lnTo>
                  <a:cubicBezTo>
                    <a:pt x="5165" y="2913"/>
                    <a:pt x="5262" y="2816"/>
                    <a:pt x="5262" y="2695"/>
                  </a:cubicBezTo>
                  <a:lnTo>
                    <a:pt x="5262" y="219"/>
                  </a:lnTo>
                  <a:cubicBezTo>
                    <a:pt x="5262" y="98"/>
                    <a:pt x="5165" y="1"/>
                    <a:pt x="504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99"/>
            <p:cNvSpPr/>
            <p:nvPr/>
          </p:nvSpPr>
          <p:spPr>
            <a:xfrm>
              <a:off x="5211851" y="1430050"/>
              <a:ext cx="446667" cy="432142"/>
            </a:xfrm>
            <a:custGeom>
              <a:rect b="b" l="l" r="r" t="t"/>
              <a:pathLst>
                <a:path extrusionOk="0" h="14430" w="14915">
                  <a:moveTo>
                    <a:pt x="1490" y="2970"/>
                  </a:moveTo>
                  <a:lnTo>
                    <a:pt x="1491" y="4216"/>
                  </a:lnTo>
                  <a:lnTo>
                    <a:pt x="437" y="4216"/>
                  </a:lnTo>
                  <a:lnTo>
                    <a:pt x="437" y="3217"/>
                  </a:lnTo>
                  <a:cubicBezTo>
                    <a:pt x="437" y="3079"/>
                    <a:pt x="547" y="2970"/>
                    <a:pt x="681" y="2970"/>
                  </a:cubicBezTo>
                  <a:close/>
                  <a:moveTo>
                    <a:pt x="14481" y="2115"/>
                  </a:moveTo>
                  <a:lnTo>
                    <a:pt x="14481" y="11212"/>
                  </a:lnTo>
                  <a:lnTo>
                    <a:pt x="14480" y="11212"/>
                  </a:lnTo>
                  <a:cubicBezTo>
                    <a:pt x="14480" y="11348"/>
                    <a:pt x="14369" y="11458"/>
                    <a:pt x="14234" y="11458"/>
                  </a:cubicBezTo>
                  <a:lnTo>
                    <a:pt x="2173" y="11458"/>
                  </a:lnTo>
                  <a:cubicBezTo>
                    <a:pt x="2037" y="11458"/>
                    <a:pt x="1928" y="11347"/>
                    <a:pt x="1928" y="11212"/>
                  </a:cubicBezTo>
                  <a:lnTo>
                    <a:pt x="1928" y="2115"/>
                  </a:lnTo>
                  <a:close/>
                  <a:moveTo>
                    <a:pt x="2171" y="0"/>
                  </a:moveTo>
                  <a:cubicBezTo>
                    <a:pt x="1796" y="0"/>
                    <a:pt x="1490" y="306"/>
                    <a:pt x="1490" y="681"/>
                  </a:cubicBezTo>
                  <a:lnTo>
                    <a:pt x="1490" y="2536"/>
                  </a:lnTo>
                  <a:lnTo>
                    <a:pt x="681" y="2536"/>
                  </a:lnTo>
                  <a:cubicBezTo>
                    <a:pt x="307" y="2536"/>
                    <a:pt x="0" y="2842"/>
                    <a:pt x="0" y="3218"/>
                  </a:cubicBezTo>
                  <a:lnTo>
                    <a:pt x="0" y="13748"/>
                  </a:lnTo>
                  <a:cubicBezTo>
                    <a:pt x="0" y="14123"/>
                    <a:pt x="307" y="14429"/>
                    <a:pt x="681" y="14429"/>
                  </a:cubicBezTo>
                  <a:lnTo>
                    <a:pt x="9903" y="14429"/>
                  </a:lnTo>
                  <a:cubicBezTo>
                    <a:pt x="10023" y="14429"/>
                    <a:pt x="10120" y="14332"/>
                    <a:pt x="10120" y="14212"/>
                  </a:cubicBezTo>
                  <a:cubicBezTo>
                    <a:pt x="10120" y="14091"/>
                    <a:pt x="10023" y="13995"/>
                    <a:pt x="9903" y="13995"/>
                  </a:cubicBezTo>
                  <a:lnTo>
                    <a:pt x="681" y="13995"/>
                  </a:lnTo>
                  <a:cubicBezTo>
                    <a:pt x="545" y="13995"/>
                    <a:pt x="437" y="13884"/>
                    <a:pt x="437" y="13749"/>
                  </a:cubicBezTo>
                  <a:lnTo>
                    <a:pt x="437" y="4652"/>
                  </a:lnTo>
                  <a:lnTo>
                    <a:pt x="1491" y="4652"/>
                  </a:lnTo>
                  <a:lnTo>
                    <a:pt x="1491" y="11213"/>
                  </a:lnTo>
                  <a:cubicBezTo>
                    <a:pt x="1491" y="11588"/>
                    <a:pt x="1798" y="11894"/>
                    <a:pt x="2173" y="11894"/>
                  </a:cubicBezTo>
                  <a:lnTo>
                    <a:pt x="12990" y="11894"/>
                  </a:lnTo>
                  <a:lnTo>
                    <a:pt x="12990" y="13749"/>
                  </a:lnTo>
                  <a:cubicBezTo>
                    <a:pt x="12990" y="13885"/>
                    <a:pt x="12879" y="13995"/>
                    <a:pt x="12744" y="13995"/>
                  </a:cubicBezTo>
                  <a:lnTo>
                    <a:pt x="10897" y="13995"/>
                  </a:lnTo>
                  <a:cubicBezTo>
                    <a:pt x="10777" y="13995"/>
                    <a:pt x="10680" y="14091"/>
                    <a:pt x="10680" y="14212"/>
                  </a:cubicBezTo>
                  <a:cubicBezTo>
                    <a:pt x="10680" y="14332"/>
                    <a:pt x="10777" y="14429"/>
                    <a:pt x="10897" y="14429"/>
                  </a:cubicBezTo>
                  <a:lnTo>
                    <a:pt x="12744" y="14429"/>
                  </a:lnTo>
                  <a:cubicBezTo>
                    <a:pt x="13119" y="14429"/>
                    <a:pt x="13425" y="14123"/>
                    <a:pt x="13425" y="13748"/>
                  </a:cubicBezTo>
                  <a:lnTo>
                    <a:pt x="13425" y="11893"/>
                  </a:lnTo>
                  <a:lnTo>
                    <a:pt x="14234" y="11893"/>
                  </a:lnTo>
                  <a:cubicBezTo>
                    <a:pt x="14609" y="11893"/>
                    <a:pt x="14915" y="11587"/>
                    <a:pt x="14915" y="11212"/>
                  </a:cubicBezTo>
                  <a:lnTo>
                    <a:pt x="14915" y="681"/>
                  </a:lnTo>
                  <a:cubicBezTo>
                    <a:pt x="14915" y="306"/>
                    <a:pt x="14609" y="0"/>
                    <a:pt x="14234" y="0"/>
                  </a:cubicBezTo>
                  <a:lnTo>
                    <a:pt x="5074" y="0"/>
                  </a:lnTo>
                  <a:cubicBezTo>
                    <a:pt x="4954" y="0"/>
                    <a:pt x="4857" y="96"/>
                    <a:pt x="4857" y="217"/>
                  </a:cubicBezTo>
                  <a:cubicBezTo>
                    <a:pt x="4857" y="337"/>
                    <a:pt x="4954" y="434"/>
                    <a:pt x="5074" y="434"/>
                  </a:cubicBezTo>
                  <a:lnTo>
                    <a:pt x="14234" y="434"/>
                  </a:lnTo>
                  <a:cubicBezTo>
                    <a:pt x="14370" y="434"/>
                    <a:pt x="14480" y="545"/>
                    <a:pt x="14480" y="680"/>
                  </a:cubicBezTo>
                  <a:lnTo>
                    <a:pt x="14480" y="1679"/>
                  </a:lnTo>
                  <a:lnTo>
                    <a:pt x="1925" y="1679"/>
                  </a:lnTo>
                  <a:lnTo>
                    <a:pt x="1925" y="680"/>
                  </a:lnTo>
                  <a:cubicBezTo>
                    <a:pt x="1925" y="544"/>
                    <a:pt x="2036" y="434"/>
                    <a:pt x="2171" y="434"/>
                  </a:cubicBezTo>
                  <a:lnTo>
                    <a:pt x="4064" y="434"/>
                  </a:lnTo>
                  <a:cubicBezTo>
                    <a:pt x="4185" y="434"/>
                    <a:pt x="4282" y="337"/>
                    <a:pt x="4282" y="217"/>
                  </a:cubicBezTo>
                  <a:cubicBezTo>
                    <a:pt x="4282" y="96"/>
                    <a:pt x="4185" y="0"/>
                    <a:pt x="40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99"/>
            <p:cNvSpPr/>
            <p:nvPr/>
          </p:nvSpPr>
          <p:spPr>
            <a:xfrm>
              <a:off x="5321339" y="1539209"/>
              <a:ext cx="212747" cy="13027"/>
            </a:xfrm>
            <a:custGeom>
              <a:rect b="b" l="l" r="r" t="t"/>
              <a:pathLst>
                <a:path extrusionOk="0" h="435" w="7104">
                  <a:moveTo>
                    <a:pt x="218" y="1"/>
                  </a:moveTo>
                  <a:cubicBezTo>
                    <a:pt x="97" y="1"/>
                    <a:pt x="0" y="97"/>
                    <a:pt x="0" y="217"/>
                  </a:cubicBezTo>
                  <a:cubicBezTo>
                    <a:pt x="0" y="337"/>
                    <a:pt x="97" y="435"/>
                    <a:pt x="218" y="435"/>
                  </a:cubicBezTo>
                  <a:lnTo>
                    <a:pt x="6886" y="435"/>
                  </a:lnTo>
                  <a:cubicBezTo>
                    <a:pt x="7007" y="435"/>
                    <a:pt x="7104" y="337"/>
                    <a:pt x="7104" y="217"/>
                  </a:cubicBezTo>
                  <a:cubicBezTo>
                    <a:pt x="7104" y="97"/>
                    <a:pt x="7007" y="1"/>
                    <a:pt x="68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99"/>
            <p:cNvSpPr/>
            <p:nvPr/>
          </p:nvSpPr>
          <p:spPr>
            <a:xfrm>
              <a:off x="5321309" y="1567958"/>
              <a:ext cx="272462" cy="13027"/>
            </a:xfrm>
            <a:custGeom>
              <a:rect b="b" l="l" r="r" t="t"/>
              <a:pathLst>
                <a:path extrusionOk="0" h="435" w="9098">
                  <a:moveTo>
                    <a:pt x="219" y="0"/>
                  </a:moveTo>
                  <a:cubicBezTo>
                    <a:pt x="98" y="0"/>
                    <a:pt x="1" y="97"/>
                    <a:pt x="1" y="218"/>
                  </a:cubicBezTo>
                  <a:cubicBezTo>
                    <a:pt x="0" y="338"/>
                    <a:pt x="98" y="434"/>
                    <a:pt x="219" y="434"/>
                  </a:cubicBezTo>
                  <a:lnTo>
                    <a:pt x="8880" y="434"/>
                  </a:lnTo>
                  <a:cubicBezTo>
                    <a:pt x="9000" y="434"/>
                    <a:pt x="9097" y="338"/>
                    <a:pt x="9097" y="218"/>
                  </a:cubicBezTo>
                  <a:cubicBezTo>
                    <a:pt x="9097" y="97"/>
                    <a:pt x="9000" y="0"/>
                    <a:pt x="88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99"/>
            <p:cNvSpPr/>
            <p:nvPr/>
          </p:nvSpPr>
          <p:spPr>
            <a:xfrm>
              <a:off x="5321309" y="1596738"/>
              <a:ext cx="272462" cy="13027"/>
            </a:xfrm>
            <a:custGeom>
              <a:rect b="b" l="l" r="r" t="t"/>
              <a:pathLst>
                <a:path extrusionOk="0" h="435" w="9098">
                  <a:moveTo>
                    <a:pt x="219" y="1"/>
                  </a:moveTo>
                  <a:cubicBezTo>
                    <a:pt x="98" y="1"/>
                    <a:pt x="1" y="97"/>
                    <a:pt x="1" y="217"/>
                  </a:cubicBezTo>
                  <a:cubicBezTo>
                    <a:pt x="0" y="337"/>
                    <a:pt x="98" y="435"/>
                    <a:pt x="219" y="435"/>
                  </a:cubicBezTo>
                  <a:lnTo>
                    <a:pt x="8880" y="435"/>
                  </a:lnTo>
                  <a:cubicBezTo>
                    <a:pt x="9000" y="435"/>
                    <a:pt x="9097" y="338"/>
                    <a:pt x="9097" y="217"/>
                  </a:cubicBezTo>
                  <a:cubicBezTo>
                    <a:pt x="9097" y="97"/>
                    <a:pt x="9000" y="1"/>
                    <a:pt x="88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99"/>
            <p:cNvSpPr/>
            <p:nvPr/>
          </p:nvSpPr>
          <p:spPr>
            <a:xfrm>
              <a:off x="5291511" y="1640162"/>
              <a:ext cx="157584" cy="87237"/>
            </a:xfrm>
            <a:custGeom>
              <a:rect b="b" l="l" r="r" t="t"/>
              <a:pathLst>
                <a:path extrusionOk="0" h="2913" w="5262">
                  <a:moveTo>
                    <a:pt x="4827" y="436"/>
                  </a:moveTo>
                  <a:lnTo>
                    <a:pt x="4827" y="2479"/>
                  </a:lnTo>
                  <a:lnTo>
                    <a:pt x="434" y="2479"/>
                  </a:lnTo>
                  <a:lnTo>
                    <a:pt x="434" y="436"/>
                  </a:lnTo>
                  <a:close/>
                  <a:moveTo>
                    <a:pt x="217" y="1"/>
                  </a:moveTo>
                  <a:cubicBezTo>
                    <a:pt x="96" y="1"/>
                    <a:pt x="0" y="98"/>
                    <a:pt x="0" y="219"/>
                  </a:cubicBezTo>
                  <a:lnTo>
                    <a:pt x="0" y="2695"/>
                  </a:lnTo>
                  <a:cubicBezTo>
                    <a:pt x="0" y="2816"/>
                    <a:pt x="96" y="2913"/>
                    <a:pt x="217" y="2913"/>
                  </a:cubicBezTo>
                  <a:lnTo>
                    <a:pt x="5045" y="2913"/>
                  </a:lnTo>
                  <a:cubicBezTo>
                    <a:pt x="5165" y="2913"/>
                    <a:pt x="5261" y="2816"/>
                    <a:pt x="5261" y="2695"/>
                  </a:cubicBezTo>
                  <a:lnTo>
                    <a:pt x="5261" y="219"/>
                  </a:lnTo>
                  <a:cubicBezTo>
                    <a:pt x="5261" y="98"/>
                    <a:pt x="5165" y="1"/>
                    <a:pt x="504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99"/>
            <p:cNvSpPr/>
            <p:nvPr/>
          </p:nvSpPr>
          <p:spPr>
            <a:xfrm>
              <a:off x="5356168" y="1659957"/>
              <a:ext cx="27791" cy="48036"/>
            </a:xfrm>
            <a:custGeom>
              <a:rect b="b" l="l" r="r" t="t"/>
              <a:pathLst>
                <a:path extrusionOk="0" h="1604" w="928">
                  <a:moveTo>
                    <a:pt x="218" y="0"/>
                  </a:moveTo>
                  <a:cubicBezTo>
                    <a:pt x="98" y="0"/>
                    <a:pt x="1" y="97"/>
                    <a:pt x="1" y="218"/>
                  </a:cubicBezTo>
                  <a:lnTo>
                    <a:pt x="1" y="1386"/>
                  </a:lnTo>
                  <a:cubicBezTo>
                    <a:pt x="1" y="1506"/>
                    <a:pt x="98" y="1603"/>
                    <a:pt x="218" y="1603"/>
                  </a:cubicBezTo>
                  <a:lnTo>
                    <a:pt x="710" y="1603"/>
                  </a:lnTo>
                  <a:cubicBezTo>
                    <a:pt x="830" y="1603"/>
                    <a:pt x="928" y="1506"/>
                    <a:pt x="928" y="1386"/>
                  </a:cubicBezTo>
                  <a:cubicBezTo>
                    <a:pt x="928" y="1265"/>
                    <a:pt x="830" y="1169"/>
                    <a:pt x="710" y="1169"/>
                  </a:cubicBezTo>
                  <a:lnTo>
                    <a:pt x="435" y="1169"/>
                  </a:lnTo>
                  <a:lnTo>
                    <a:pt x="435" y="1019"/>
                  </a:lnTo>
                  <a:lnTo>
                    <a:pt x="674" y="1019"/>
                  </a:lnTo>
                  <a:cubicBezTo>
                    <a:pt x="794" y="1019"/>
                    <a:pt x="891" y="923"/>
                    <a:pt x="891" y="803"/>
                  </a:cubicBezTo>
                  <a:cubicBezTo>
                    <a:pt x="891" y="682"/>
                    <a:pt x="794" y="585"/>
                    <a:pt x="674" y="585"/>
                  </a:cubicBezTo>
                  <a:lnTo>
                    <a:pt x="435" y="585"/>
                  </a:lnTo>
                  <a:lnTo>
                    <a:pt x="435" y="437"/>
                  </a:lnTo>
                  <a:lnTo>
                    <a:pt x="710" y="434"/>
                  </a:lnTo>
                  <a:cubicBezTo>
                    <a:pt x="830" y="434"/>
                    <a:pt x="928" y="338"/>
                    <a:pt x="928" y="218"/>
                  </a:cubicBezTo>
                  <a:cubicBezTo>
                    <a:pt x="928" y="97"/>
                    <a:pt x="830" y="0"/>
                    <a:pt x="7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99"/>
            <p:cNvSpPr/>
            <p:nvPr/>
          </p:nvSpPr>
          <p:spPr>
            <a:xfrm>
              <a:off x="5391835" y="1659658"/>
              <a:ext cx="38063" cy="48335"/>
            </a:xfrm>
            <a:custGeom>
              <a:rect b="b" l="l" r="r" t="t"/>
              <a:pathLst>
                <a:path extrusionOk="0" h="1614" w="1271">
                  <a:moveTo>
                    <a:pt x="634" y="0"/>
                  </a:moveTo>
                  <a:cubicBezTo>
                    <a:pt x="573" y="0"/>
                    <a:pt x="510" y="8"/>
                    <a:pt x="445" y="28"/>
                  </a:cubicBezTo>
                  <a:cubicBezTo>
                    <a:pt x="256" y="86"/>
                    <a:pt x="122" y="234"/>
                    <a:pt x="96" y="420"/>
                  </a:cubicBezTo>
                  <a:cubicBezTo>
                    <a:pt x="75" y="564"/>
                    <a:pt x="127" y="722"/>
                    <a:pt x="237" y="819"/>
                  </a:cubicBezTo>
                  <a:cubicBezTo>
                    <a:pt x="351" y="921"/>
                    <a:pt x="540" y="970"/>
                    <a:pt x="681" y="1020"/>
                  </a:cubicBezTo>
                  <a:cubicBezTo>
                    <a:pt x="761" y="1050"/>
                    <a:pt x="793" y="1087"/>
                    <a:pt x="790" y="1103"/>
                  </a:cubicBezTo>
                  <a:cubicBezTo>
                    <a:pt x="785" y="1129"/>
                    <a:pt x="739" y="1179"/>
                    <a:pt x="653" y="1179"/>
                  </a:cubicBezTo>
                  <a:cubicBezTo>
                    <a:pt x="508" y="1179"/>
                    <a:pt x="425" y="1100"/>
                    <a:pt x="403" y="1075"/>
                  </a:cubicBezTo>
                  <a:cubicBezTo>
                    <a:pt x="360" y="1028"/>
                    <a:pt x="301" y="1004"/>
                    <a:pt x="241" y="1004"/>
                  </a:cubicBezTo>
                  <a:cubicBezTo>
                    <a:pt x="189" y="1004"/>
                    <a:pt x="137" y="1023"/>
                    <a:pt x="96" y="1060"/>
                  </a:cubicBezTo>
                  <a:cubicBezTo>
                    <a:pt x="7" y="1140"/>
                    <a:pt x="0" y="1278"/>
                    <a:pt x="80" y="1367"/>
                  </a:cubicBezTo>
                  <a:cubicBezTo>
                    <a:pt x="221" y="1524"/>
                    <a:pt x="431" y="1613"/>
                    <a:pt x="651" y="1613"/>
                  </a:cubicBezTo>
                  <a:cubicBezTo>
                    <a:pt x="934" y="1613"/>
                    <a:pt x="1172" y="1430"/>
                    <a:pt x="1216" y="1179"/>
                  </a:cubicBezTo>
                  <a:cubicBezTo>
                    <a:pt x="1271" y="884"/>
                    <a:pt x="1042" y="689"/>
                    <a:pt x="831" y="611"/>
                  </a:cubicBezTo>
                  <a:cubicBezTo>
                    <a:pt x="700" y="563"/>
                    <a:pt x="579" y="510"/>
                    <a:pt x="527" y="488"/>
                  </a:cubicBezTo>
                  <a:cubicBezTo>
                    <a:pt x="502" y="477"/>
                    <a:pt x="569" y="443"/>
                    <a:pt x="571" y="442"/>
                  </a:cubicBezTo>
                  <a:cubicBezTo>
                    <a:pt x="592" y="436"/>
                    <a:pt x="614" y="433"/>
                    <a:pt x="635" y="433"/>
                  </a:cubicBezTo>
                  <a:cubicBezTo>
                    <a:pt x="738" y="433"/>
                    <a:pt x="826" y="501"/>
                    <a:pt x="831" y="505"/>
                  </a:cubicBezTo>
                  <a:cubicBezTo>
                    <a:pt x="871" y="538"/>
                    <a:pt x="920" y="554"/>
                    <a:pt x="969" y="554"/>
                  </a:cubicBezTo>
                  <a:cubicBezTo>
                    <a:pt x="1031" y="554"/>
                    <a:pt x="1092" y="528"/>
                    <a:pt x="1136" y="478"/>
                  </a:cubicBezTo>
                  <a:cubicBezTo>
                    <a:pt x="1213" y="386"/>
                    <a:pt x="1202" y="249"/>
                    <a:pt x="1110" y="171"/>
                  </a:cubicBezTo>
                  <a:cubicBezTo>
                    <a:pt x="1022" y="98"/>
                    <a:pt x="843" y="0"/>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p99"/>
            <p:cNvSpPr/>
            <p:nvPr/>
          </p:nvSpPr>
          <p:spPr>
            <a:xfrm>
              <a:off x="5311127" y="1659598"/>
              <a:ext cx="37374" cy="48365"/>
            </a:xfrm>
            <a:custGeom>
              <a:rect b="b" l="l" r="r" t="t"/>
              <a:pathLst>
                <a:path extrusionOk="0" h="1615" w="1248">
                  <a:moveTo>
                    <a:pt x="249" y="0"/>
                  </a:moveTo>
                  <a:cubicBezTo>
                    <a:pt x="208" y="0"/>
                    <a:pt x="166" y="12"/>
                    <a:pt x="130" y="36"/>
                  </a:cubicBezTo>
                  <a:cubicBezTo>
                    <a:pt x="28" y="101"/>
                    <a:pt x="0" y="236"/>
                    <a:pt x="67" y="337"/>
                  </a:cubicBezTo>
                  <a:lnTo>
                    <a:pt x="408" y="859"/>
                  </a:lnTo>
                  <a:lnTo>
                    <a:pt x="407" y="1397"/>
                  </a:lnTo>
                  <a:cubicBezTo>
                    <a:pt x="407" y="1517"/>
                    <a:pt x="503" y="1613"/>
                    <a:pt x="624" y="1614"/>
                  </a:cubicBezTo>
                  <a:cubicBezTo>
                    <a:pt x="744" y="1614"/>
                    <a:pt x="841" y="1518"/>
                    <a:pt x="841" y="1398"/>
                  </a:cubicBezTo>
                  <a:lnTo>
                    <a:pt x="842" y="860"/>
                  </a:lnTo>
                  <a:lnTo>
                    <a:pt x="1181" y="340"/>
                  </a:lnTo>
                  <a:cubicBezTo>
                    <a:pt x="1247" y="239"/>
                    <a:pt x="1219" y="104"/>
                    <a:pt x="1119" y="38"/>
                  </a:cubicBezTo>
                  <a:cubicBezTo>
                    <a:pt x="1082" y="15"/>
                    <a:pt x="1041" y="4"/>
                    <a:pt x="1000" y="4"/>
                  </a:cubicBezTo>
                  <a:cubicBezTo>
                    <a:pt x="929" y="4"/>
                    <a:pt x="859" y="38"/>
                    <a:pt x="817" y="103"/>
                  </a:cubicBezTo>
                  <a:lnTo>
                    <a:pt x="625" y="397"/>
                  </a:lnTo>
                  <a:lnTo>
                    <a:pt x="430" y="99"/>
                  </a:lnTo>
                  <a:cubicBezTo>
                    <a:pt x="389" y="35"/>
                    <a:pt x="319" y="0"/>
                    <a:pt x="2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99"/>
            <p:cNvSpPr/>
            <p:nvPr/>
          </p:nvSpPr>
          <p:spPr>
            <a:xfrm>
              <a:off x="5500096" y="1659598"/>
              <a:ext cx="37794" cy="48395"/>
            </a:xfrm>
            <a:custGeom>
              <a:rect b="b" l="l" r="r" t="t"/>
              <a:pathLst>
                <a:path extrusionOk="0" h="1616" w="1262">
                  <a:moveTo>
                    <a:pt x="1044" y="1"/>
                  </a:moveTo>
                  <a:cubicBezTo>
                    <a:pt x="924" y="1"/>
                    <a:pt x="827" y="98"/>
                    <a:pt x="827" y="218"/>
                  </a:cubicBezTo>
                  <a:lnTo>
                    <a:pt x="827" y="718"/>
                  </a:lnTo>
                  <a:lnTo>
                    <a:pt x="397" y="96"/>
                  </a:lnTo>
                  <a:cubicBezTo>
                    <a:pt x="356" y="36"/>
                    <a:pt x="288" y="2"/>
                    <a:pt x="218" y="2"/>
                  </a:cubicBezTo>
                  <a:cubicBezTo>
                    <a:pt x="196" y="2"/>
                    <a:pt x="175" y="5"/>
                    <a:pt x="153" y="12"/>
                  </a:cubicBezTo>
                  <a:cubicBezTo>
                    <a:pt x="63" y="41"/>
                    <a:pt x="1" y="125"/>
                    <a:pt x="1" y="220"/>
                  </a:cubicBezTo>
                  <a:lnTo>
                    <a:pt x="1" y="1398"/>
                  </a:lnTo>
                  <a:cubicBezTo>
                    <a:pt x="1" y="1518"/>
                    <a:pt x="97" y="1615"/>
                    <a:pt x="217" y="1615"/>
                  </a:cubicBezTo>
                  <a:cubicBezTo>
                    <a:pt x="338" y="1615"/>
                    <a:pt x="435" y="1518"/>
                    <a:pt x="435" y="1398"/>
                  </a:cubicBezTo>
                  <a:lnTo>
                    <a:pt x="435" y="917"/>
                  </a:lnTo>
                  <a:lnTo>
                    <a:pt x="834" y="1496"/>
                  </a:lnTo>
                  <a:cubicBezTo>
                    <a:pt x="881" y="1562"/>
                    <a:pt x="955" y="1601"/>
                    <a:pt x="1030" y="1601"/>
                  </a:cubicBezTo>
                  <a:cubicBezTo>
                    <a:pt x="1052" y="1601"/>
                    <a:pt x="1075" y="1598"/>
                    <a:pt x="1096" y="1591"/>
                  </a:cubicBezTo>
                  <a:cubicBezTo>
                    <a:pt x="1195" y="1561"/>
                    <a:pt x="1262" y="1467"/>
                    <a:pt x="1262" y="1357"/>
                  </a:cubicBezTo>
                  <a:lnTo>
                    <a:pt x="1262" y="218"/>
                  </a:lnTo>
                  <a:cubicBezTo>
                    <a:pt x="1262" y="99"/>
                    <a:pt x="1165" y="1"/>
                    <a:pt x="10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99"/>
            <p:cNvSpPr/>
            <p:nvPr/>
          </p:nvSpPr>
          <p:spPr>
            <a:xfrm>
              <a:off x="5546454" y="1659598"/>
              <a:ext cx="48335" cy="48395"/>
            </a:xfrm>
            <a:custGeom>
              <a:rect b="b" l="l" r="r" t="t"/>
              <a:pathLst>
                <a:path extrusionOk="0" h="1616" w="1614">
                  <a:moveTo>
                    <a:pt x="807" y="435"/>
                  </a:moveTo>
                  <a:cubicBezTo>
                    <a:pt x="1012" y="435"/>
                    <a:pt x="1179" y="602"/>
                    <a:pt x="1179" y="807"/>
                  </a:cubicBezTo>
                  <a:cubicBezTo>
                    <a:pt x="1179" y="1014"/>
                    <a:pt x="1012" y="1181"/>
                    <a:pt x="807" y="1181"/>
                  </a:cubicBezTo>
                  <a:cubicBezTo>
                    <a:pt x="602" y="1181"/>
                    <a:pt x="434" y="1014"/>
                    <a:pt x="434" y="807"/>
                  </a:cubicBezTo>
                  <a:cubicBezTo>
                    <a:pt x="434" y="602"/>
                    <a:pt x="602" y="435"/>
                    <a:pt x="807" y="435"/>
                  </a:cubicBezTo>
                  <a:close/>
                  <a:moveTo>
                    <a:pt x="807" y="1"/>
                  </a:moveTo>
                  <a:cubicBezTo>
                    <a:pt x="362" y="1"/>
                    <a:pt x="0" y="363"/>
                    <a:pt x="0" y="807"/>
                  </a:cubicBezTo>
                  <a:cubicBezTo>
                    <a:pt x="0" y="1252"/>
                    <a:pt x="362" y="1615"/>
                    <a:pt x="807" y="1615"/>
                  </a:cubicBezTo>
                  <a:cubicBezTo>
                    <a:pt x="1252" y="1615"/>
                    <a:pt x="1614" y="1252"/>
                    <a:pt x="1614" y="807"/>
                  </a:cubicBezTo>
                  <a:cubicBezTo>
                    <a:pt x="1614" y="363"/>
                    <a:pt x="1252" y="1"/>
                    <a:pt x="8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30" name="Google Shape;3330;p99"/>
          <p:cNvGrpSpPr/>
          <p:nvPr/>
        </p:nvGrpSpPr>
        <p:grpSpPr>
          <a:xfrm>
            <a:off x="4763513" y="1422743"/>
            <a:ext cx="344786" cy="446787"/>
            <a:chOff x="4687320" y="1422743"/>
            <a:chExt cx="344786" cy="446787"/>
          </a:xfrm>
        </p:grpSpPr>
        <p:sp>
          <p:nvSpPr>
            <p:cNvPr id="3331" name="Google Shape;3331;p99"/>
            <p:cNvSpPr/>
            <p:nvPr/>
          </p:nvSpPr>
          <p:spPr>
            <a:xfrm>
              <a:off x="4687320" y="1422743"/>
              <a:ext cx="344786" cy="446787"/>
            </a:xfrm>
            <a:custGeom>
              <a:rect b="b" l="l" r="r" t="t"/>
              <a:pathLst>
                <a:path extrusionOk="0" h="14919" w="11513">
                  <a:moveTo>
                    <a:pt x="9062" y="801"/>
                  </a:moveTo>
                  <a:lnTo>
                    <a:pt x="10813" y="2807"/>
                  </a:lnTo>
                  <a:lnTo>
                    <a:pt x="9062" y="2807"/>
                  </a:lnTo>
                  <a:lnTo>
                    <a:pt x="9062" y="801"/>
                  </a:lnTo>
                  <a:close/>
                  <a:moveTo>
                    <a:pt x="1083" y="0"/>
                  </a:moveTo>
                  <a:cubicBezTo>
                    <a:pt x="963" y="0"/>
                    <a:pt x="865" y="99"/>
                    <a:pt x="865" y="219"/>
                  </a:cubicBezTo>
                  <a:lnTo>
                    <a:pt x="865" y="7641"/>
                  </a:lnTo>
                  <a:lnTo>
                    <a:pt x="219" y="7641"/>
                  </a:lnTo>
                  <a:cubicBezTo>
                    <a:pt x="98" y="7641"/>
                    <a:pt x="0" y="7738"/>
                    <a:pt x="0" y="7858"/>
                  </a:cubicBezTo>
                  <a:lnTo>
                    <a:pt x="0" y="12122"/>
                  </a:lnTo>
                  <a:cubicBezTo>
                    <a:pt x="0" y="12243"/>
                    <a:pt x="98" y="12341"/>
                    <a:pt x="219" y="12341"/>
                  </a:cubicBezTo>
                  <a:lnTo>
                    <a:pt x="865" y="12341"/>
                  </a:lnTo>
                  <a:lnTo>
                    <a:pt x="865" y="14700"/>
                  </a:lnTo>
                  <a:cubicBezTo>
                    <a:pt x="865" y="14820"/>
                    <a:pt x="963" y="14918"/>
                    <a:pt x="1083" y="14918"/>
                  </a:cubicBezTo>
                  <a:lnTo>
                    <a:pt x="11294" y="14918"/>
                  </a:lnTo>
                  <a:cubicBezTo>
                    <a:pt x="11414" y="14918"/>
                    <a:pt x="11512" y="14820"/>
                    <a:pt x="11512" y="14700"/>
                  </a:cubicBezTo>
                  <a:lnTo>
                    <a:pt x="11512" y="5195"/>
                  </a:lnTo>
                  <a:cubicBezTo>
                    <a:pt x="11512" y="5075"/>
                    <a:pt x="11414" y="4978"/>
                    <a:pt x="11294" y="4978"/>
                  </a:cubicBezTo>
                  <a:cubicBezTo>
                    <a:pt x="11173" y="4978"/>
                    <a:pt x="11075" y="5075"/>
                    <a:pt x="11075" y="5195"/>
                  </a:cubicBezTo>
                  <a:lnTo>
                    <a:pt x="11075" y="14482"/>
                  </a:lnTo>
                  <a:lnTo>
                    <a:pt x="1301" y="14482"/>
                  </a:lnTo>
                  <a:lnTo>
                    <a:pt x="1301" y="12342"/>
                  </a:lnTo>
                  <a:lnTo>
                    <a:pt x="2403" y="12342"/>
                  </a:lnTo>
                  <a:cubicBezTo>
                    <a:pt x="2523" y="12342"/>
                    <a:pt x="2620" y="12245"/>
                    <a:pt x="2620" y="12124"/>
                  </a:cubicBezTo>
                  <a:cubicBezTo>
                    <a:pt x="2620" y="12004"/>
                    <a:pt x="2523" y="11906"/>
                    <a:pt x="2403" y="11906"/>
                  </a:cubicBezTo>
                  <a:lnTo>
                    <a:pt x="438" y="11906"/>
                  </a:lnTo>
                  <a:lnTo>
                    <a:pt x="438" y="8078"/>
                  </a:lnTo>
                  <a:lnTo>
                    <a:pt x="8626" y="8078"/>
                  </a:lnTo>
                  <a:lnTo>
                    <a:pt x="8626" y="11906"/>
                  </a:lnTo>
                  <a:lnTo>
                    <a:pt x="3411" y="11906"/>
                  </a:lnTo>
                  <a:cubicBezTo>
                    <a:pt x="3291" y="11906"/>
                    <a:pt x="3194" y="12004"/>
                    <a:pt x="3194" y="12124"/>
                  </a:cubicBezTo>
                  <a:cubicBezTo>
                    <a:pt x="3194" y="12245"/>
                    <a:pt x="3291" y="12342"/>
                    <a:pt x="3411" y="12342"/>
                  </a:cubicBezTo>
                  <a:lnTo>
                    <a:pt x="8845" y="12342"/>
                  </a:lnTo>
                  <a:cubicBezTo>
                    <a:pt x="8965" y="12342"/>
                    <a:pt x="9064" y="12245"/>
                    <a:pt x="9064" y="12124"/>
                  </a:cubicBezTo>
                  <a:lnTo>
                    <a:pt x="9064" y="7862"/>
                  </a:lnTo>
                  <a:cubicBezTo>
                    <a:pt x="9064" y="7741"/>
                    <a:pt x="8965" y="7643"/>
                    <a:pt x="8845" y="7643"/>
                  </a:cubicBezTo>
                  <a:lnTo>
                    <a:pt x="1302" y="7643"/>
                  </a:lnTo>
                  <a:lnTo>
                    <a:pt x="1302" y="440"/>
                  </a:lnTo>
                  <a:lnTo>
                    <a:pt x="8626" y="440"/>
                  </a:lnTo>
                  <a:lnTo>
                    <a:pt x="8626" y="3026"/>
                  </a:lnTo>
                  <a:cubicBezTo>
                    <a:pt x="8626" y="3147"/>
                    <a:pt x="8725" y="3244"/>
                    <a:pt x="8845" y="3244"/>
                  </a:cubicBezTo>
                  <a:lnTo>
                    <a:pt x="11076" y="3244"/>
                  </a:lnTo>
                  <a:lnTo>
                    <a:pt x="11076" y="4207"/>
                  </a:lnTo>
                  <a:cubicBezTo>
                    <a:pt x="11075" y="4325"/>
                    <a:pt x="11173" y="4421"/>
                    <a:pt x="11294" y="4421"/>
                  </a:cubicBezTo>
                  <a:cubicBezTo>
                    <a:pt x="11414" y="4421"/>
                    <a:pt x="11512" y="4324"/>
                    <a:pt x="11512" y="4203"/>
                  </a:cubicBezTo>
                  <a:lnTo>
                    <a:pt x="11512" y="3023"/>
                  </a:lnTo>
                  <a:cubicBezTo>
                    <a:pt x="11512" y="2971"/>
                    <a:pt x="11492" y="2920"/>
                    <a:pt x="11459" y="2880"/>
                  </a:cubicBezTo>
                  <a:lnTo>
                    <a:pt x="9009" y="76"/>
                  </a:lnTo>
                  <a:cubicBezTo>
                    <a:pt x="8967" y="28"/>
                    <a:pt x="8909" y="0"/>
                    <a:pt x="884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99"/>
            <p:cNvSpPr/>
            <p:nvPr/>
          </p:nvSpPr>
          <p:spPr>
            <a:xfrm>
              <a:off x="4758955" y="1686041"/>
              <a:ext cx="61752" cy="71844"/>
            </a:xfrm>
            <a:custGeom>
              <a:rect b="b" l="l" r="r" t="t"/>
              <a:pathLst>
                <a:path extrusionOk="0" h="2399" w="2062">
                  <a:moveTo>
                    <a:pt x="1022" y="751"/>
                  </a:moveTo>
                  <a:lnTo>
                    <a:pt x="1298" y="1478"/>
                  </a:lnTo>
                  <a:lnTo>
                    <a:pt x="745" y="1478"/>
                  </a:lnTo>
                  <a:lnTo>
                    <a:pt x="1022" y="751"/>
                  </a:lnTo>
                  <a:close/>
                  <a:moveTo>
                    <a:pt x="1022" y="1"/>
                  </a:moveTo>
                  <a:cubicBezTo>
                    <a:pt x="915" y="1"/>
                    <a:pt x="819" y="65"/>
                    <a:pt x="781" y="164"/>
                  </a:cubicBezTo>
                  <a:cubicBezTo>
                    <a:pt x="780" y="165"/>
                    <a:pt x="780" y="168"/>
                    <a:pt x="780" y="169"/>
                  </a:cubicBezTo>
                  <a:lnTo>
                    <a:pt x="43" y="2103"/>
                  </a:lnTo>
                  <a:cubicBezTo>
                    <a:pt x="0" y="2215"/>
                    <a:pt x="56" y="2340"/>
                    <a:pt x="169" y="2383"/>
                  </a:cubicBezTo>
                  <a:cubicBezTo>
                    <a:pt x="194" y="2393"/>
                    <a:pt x="221" y="2398"/>
                    <a:pt x="247" y="2398"/>
                  </a:cubicBezTo>
                  <a:cubicBezTo>
                    <a:pt x="334" y="2398"/>
                    <a:pt x="416" y="2345"/>
                    <a:pt x="450" y="2258"/>
                  </a:cubicBezTo>
                  <a:lnTo>
                    <a:pt x="579" y="1917"/>
                  </a:lnTo>
                  <a:lnTo>
                    <a:pt x="1461" y="1917"/>
                  </a:lnTo>
                  <a:lnTo>
                    <a:pt x="1588" y="2257"/>
                  </a:lnTo>
                  <a:cubicBezTo>
                    <a:pt x="1625" y="2354"/>
                    <a:pt x="1705" y="2396"/>
                    <a:pt x="1785" y="2396"/>
                  </a:cubicBezTo>
                  <a:cubicBezTo>
                    <a:pt x="1922" y="2396"/>
                    <a:pt x="2062" y="2275"/>
                    <a:pt x="1997" y="2103"/>
                  </a:cubicBezTo>
                  <a:lnTo>
                    <a:pt x="1267" y="169"/>
                  </a:lnTo>
                  <a:cubicBezTo>
                    <a:pt x="1267" y="167"/>
                    <a:pt x="1267" y="164"/>
                    <a:pt x="1266" y="163"/>
                  </a:cubicBezTo>
                  <a:cubicBezTo>
                    <a:pt x="1225" y="64"/>
                    <a:pt x="1130" y="1"/>
                    <a:pt x="10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99"/>
            <p:cNvSpPr/>
            <p:nvPr/>
          </p:nvSpPr>
          <p:spPr>
            <a:xfrm>
              <a:off x="4871228" y="1686011"/>
              <a:ext cx="61782" cy="71814"/>
            </a:xfrm>
            <a:custGeom>
              <a:rect b="b" l="l" r="r" t="t"/>
              <a:pathLst>
                <a:path extrusionOk="0" h="2398" w="2063">
                  <a:moveTo>
                    <a:pt x="1024" y="752"/>
                  </a:moveTo>
                  <a:lnTo>
                    <a:pt x="1298" y="1479"/>
                  </a:lnTo>
                  <a:lnTo>
                    <a:pt x="746" y="1479"/>
                  </a:lnTo>
                  <a:lnTo>
                    <a:pt x="1024" y="752"/>
                  </a:lnTo>
                  <a:close/>
                  <a:moveTo>
                    <a:pt x="1021" y="1"/>
                  </a:moveTo>
                  <a:cubicBezTo>
                    <a:pt x="915" y="1"/>
                    <a:pt x="820" y="65"/>
                    <a:pt x="779" y="164"/>
                  </a:cubicBezTo>
                  <a:cubicBezTo>
                    <a:pt x="778" y="165"/>
                    <a:pt x="778" y="168"/>
                    <a:pt x="778" y="169"/>
                  </a:cubicBezTo>
                  <a:lnTo>
                    <a:pt x="41" y="2102"/>
                  </a:lnTo>
                  <a:cubicBezTo>
                    <a:pt x="0" y="2215"/>
                    <a:pt x="57" y="2340"/>
                    <a:pt x="170" y="2383"/>
                  </a:cubicBezTo>
                  <a:cubicBezTo>
                    <a:pt x="195" y="2393"/>
                    <a:pt x="222" y="2398"/>
                    <a:pt x="248" y="2398"/>
                  </a:cubicBezTo>
                  <a:cubicBezTo>
                    <a:pt x="335" y="2398"/>
                    <a:pt x="417" y="2345"/>
                    <a:pt x="450" y="2258"/>
                  </a:cubicBezTo>
                  <a:lnTo>
                    <a:pt x="580" y="1917"/>
                  </a:lnTo>
                  <a:lnTo>
                    <a:pt x="1461" y="1917"/>
                  </a:lnTo>
                  <a:lnTo>
                    <a:pt x="1590" y="2257"/>
                  </a:lnTo>
                  <a:cubicBezTo>
                    <a:pt x="1626" y="2354"/>
                    <a:pt x="1706" y="2395"/>
                    <a:pt x="1786" y="2395"/>
                  </a:cubicBezTo>
                  <a:cubicBezTo>
                    <a:pt x="1923" y="2395"/>
                    <a:pt x="2063" y="2275"/>
                    <a:pt x="1998" y="2102"/>
                  </a:cubicBezTo>
                  <a:lnTo>
                    <a:pt x="1268" y="169"/>
                  </a:lnTo>
                  <a:cubicBezTo>
                    <a:pt x="1266" y="166"/>
                    <a:pt x="1266" y="165"/>
                    <a:pt x="1265" y="163"/>
                  </a:cubicBezTo>
                  <a:cubicBezTo>
                    <a:pt x="1224" y="64"/>
                    <a:pt x="1129" y="1"/>
                    <a:pt x="10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99"/>
            <p:cNvSpPr/>
            <p:nvPr/>
          </p:nvSpPr>
          <p:spPr>
            <a:xfrm>
              <a:off x="4713884" y="1686011"/>
              <a:ext cx="34440" cy="71814"/>
            </a:xfrm>
            <a:custGeom>
              <a:rect b="b" l="l" r="r" t="t"/>
              <a:pathLst>
                <a:path extrusionOk="0" h="2398" w="1150">
                  <a:moveTo>
                    <a:pt x="931" y="1"/>
                  </a:moveTo>
                  <a:cubicBezTo>
                    <a:pt x="811" y="1"/>
                    <a:pt x="713" y="98"/>
                    <a:pt x="713" y="218"/>
                  </a:cubicBezTo>
                  <a:lnTo>
                    <a:pt x="713" y="1786"/>
                  </a:lnTo>
                  <a:cubicBezTo>
                    <a:pt x="713" y="1853"/>
                    <a:pt x="680" y="1912"/>
                    <a:pt x="624" y="1944"/>
                  </a:cubicBezTo>
                  <a:cubicBezTo>
                    <a:pt x="602" y="1956"/>
                    <a:pt x="580" y="1961"/>
                    <a:pt x="558" y="1961"/>
                  </a:cubicBezTo>
                  <a:cubicBezTo>
                    <a:pt x="475" y="1961"/>
                    <a:pt x="401" y="1891"/>
                    <a:pt x="394" y="1885"/>
                  </a:cubicBezTo>
                  <a:cubicBezTo>
                    <a:pt x="352" y="1843"/>
                    <a:pt x="296" y="1822"/>
                    <a:pt x="241" y="1822"/>
                  </a:cubicBezTo>
                  <a:cubicBezTo>
                    <a:pt x="185" y="1822"/>
                    <a:pt x="130" y="1843"/>
                    <a:pt x="87" y="1885"/>
                  </a:cubicBezTo>
                  <a:cubicBezTo>
                    <a:pt x="1" y="1970"/>
                    <a:pt x="0" y="2107"/>
                    <a:pt x="85" y="2194"/>
                  </a:cubicBezTo>
                  <a:cubicBezTo>
                    <a:pt x="177" y="2285"/>
                    <a:pt x="352" y="2398"/>
                    <a:pt x="558" y="2398"/>
                  </a:cubicBezTo>
                  <a:cubicBezTo>
                    <a:pt x="886" y="2398"/>
                    <a:pt x="1149" y="2106"/>
                    <a:pt x="1149" y="1786"/>
                  </a:cubicBezTo>
                  <a:lnTo>
                    <a:pt x="1149" y="218"/>
                  </a:lnTo>
                  <a:cubicBezTo>
                    <a:pt x="1149" y="98"/>
                    <a:pt x="1051"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99"/>
            <p:cNvSpPr/>
            <p:nvPr/>
          </p:nvSpPr>
          <p:spPr>
            <a:xfrm>
              <a:off x="4816813" y="1686041"/>
              <a:ext cx="56451" cy="71784"/>
            </a:xfrm>
            <a:custGeom>
              <a:rect b="b" l="l" r="r" t="t"/>
              <a:pathLst>
                <a:path extrusionOk="0" h="2397" w="1885">
                  <a:moveTo>
                    <a:pt x="246" y="1"/>
                  </a:moveTo>
                  <a:cubicBezTo>
                    <a:pt x="222" y="1"/>
                    <a:pt x="198" y="4"/>
                    <a:pt x="174" y="12"/>
                  </a:cubicBezTo>
                  <a:cubicBezTo>
                    <a:pt x="60" y="52"/>
                    <a:pt x="1" y="176"/>
                    <a:pt x="41" y="290"/>
                  </a:cubicBezTo>
                  <a:lnTo>
                    <a:pt x="711" y="2223"/>
                  </a:lnTo>
                  <a:cubicBezTo>
                    <a:pt x="748" y="2328"/>
                    <a:pt x="847" y="2397"/>
                    <a:pt x="958" y="2397"/>
                  </a:cubicBezTo>
                  <a:lnTo>
                    <a:pt x="959" y="2397"/>
                  </a:lnTo>
                  <a:cubicBezTo>
                    <a:pt x="1071" y="2396"/>
                    <a:pt x="1171" y="2325"/>
                    <a:pt x="1206" y="2218"/>
                  </a:cubicBezTo>
                  <a:lnTo>
                    <a:pt x="1847" y="291"/>
                  </a:lnTo>
                  <a:cubicBezTo>
                    <a:pt x="1884" y="176"/>
                    <a:pt x="1822" y="53"/>
                    <a:pt x="1709" y="15"/>
                  </a:cubicBezTo>
                  <a:cubicBezTo>
                    <a:pt x="1686" y="8"/>
                    <a:pt x="1663" y="4"/>
                    <a:pt x="1640" y="4"/>
                  </a:cubicBezTo>
                  <a:cubicBezTo>
                    <a:pt x="1549" y="4"/>
                    <a:pt x="1463" y="62"/>
                    <a:pt x="1433" y="154"/>
                  </a:cubicBezTo>
                  <a:lnTo>
                    <a:pt x="954" y="1595"/>
                  </a:lnTo>
                  <a:lnTo>
                    <a:pt x="452" y="147"/>
                  </a:lnTo>
                  <a:cubicBezTo>
                    <a:pt x="421" y="57"/>
                    <a:pt x="336" y="1"/>
                    <a:pt x="2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36" name="Google Shape;3336;p99"/>
          <p:cNvGrpSpPr/>
          <p:nvPr/>
        </p:nvGrpSpPr>
        <p:grpSpPr>
          <a:xfrm>
            <a:off x="3984731" y="1460237"/>
            <a:ext cx="446667" cy="371738"/>
            <a:chOff x="4060938" y="1460237"/>
            <a:chExt cx="446667" cy="371738"/>
          </a:xfrm>
        </p:grpSpPr>
        <p:sp>
          <p:nvSpPr>
            <p:cNvPr id="3337" name="Google Shape;3337;p99"/>
            <p:cNvSpPr/>
            <p:nvPr/>
          </p:nvSpPr>
          <p:spPr>
            <a:xfrm>
              <a:off x="4060938" y="1460237"/>
              <a:ext cx="446667" cy="371738"/>
            </a:xfrm>
            <a:custGeom>
              <a:rect b="b" l="l" r="r" t="t"/>
              <a:pathLst>
                <a:path extrusionOk="0" h="12413" w="14915">
                  <a:moveTo>
                    <a:pt x="13417" y="1442"/>
                  </a:moveTo>
                  <a:cubicBezTo>
                    <a:pt x="13459" y="1442"/>
                    <a:pt x="13493" y="1475"/>
                    <a:pt x="13493" y="1517"/>
                  </a:cubicBezTo>
                  <a:lnTo>
                    <a:pt x="13493" y="8422"/>
                  </a:lnTo>
                  <a:lnTo>
                    <a:pt x="1420" y="8422"/>
                  </a:lnTo>
                  <a:lnTo>
                    <a:pt x="1420" y="1517"/>
                  </a:lnTo>
                  <a:cubicBezTo>
                    <a:pt x="1420" y="1476"/>
                    <a:pt x="1455" y="1442"/>
                    <a:pt x="1497" y="1442"/>
                  </a:cubicBezTo>
                  <a:close/>
                  <a:moveTo>
                    <a:pt x="14137" y="437"/>
                  </a:moveTo>
                  <a:cubicBezTo>
                    <a:pt x="14323" y="437"/>
                    <a:pt x="14475" y="589"/>
                    <a:pt x="14475" y="776"/>
                  </a:cubicBezTo>
                  <a:lnTo>
                    <a:pt x="14475" y="8422"/>
                  </a:lnTo>
                  <a:lnTo>
                    <a:pt x="13930" y="8422"/>
                  </a:lnTo>
                  <a:lnTo>
                    <a:pt x="13930" y="1517"/>
                  </a:lnTo>
                  <a:cubicBezTo>
                    <a:pt x="13930" y="1234"/>
                    <a:pt x="13699" y="1005"/>
                    <a:pt x="13417" y="1005"/>
                  </a:cubicBezTo>
                  <a:lnTo>
                    <a:pt x="1497" y="1005"/>
                  </a:lnTo>
                  <a:cubicBezTo>
                    <a:pt x="1214" y="1005"/>
                    <a:pt x="984" y="1234"/>
                    <a:pt x="984" y="1517"/>
                  </a:cubicBezTo>
                  <a:lnTo>
                    <a:pt x="984" y="8422"/>
                  </a:lnTo>
                  <a:lnTo>
                    <a:pt x="437" y="8422"/>
                  </a:lnTo>
                  <a:lnTo>
                    <a:pt x="437" y="776"/>
                  </a:lnTo>
                  <a:cubicBezTo>
                    <a:pt x="437" y="589"/>
                    <a:pt x="588" y="437"/>
                    <a:pt x="776" y="437"/>
                  </a:cubicBezTo>
                  <a:close/>
                  <a:moveTo>
                    <a:pt x="8331" y="10304"/>
                  </a:moveTo>
                  <a:cubicBezTo>
                    <a:pt x="8388" y="10650"/>
                    <a:pt x="8534" y="11396"/>
                    <a:pt x="8783" y="11977"/>
                  </a:cubicBezTo>
                  <a:lnTo>
                    <a:pt x="6128" y="11977"/>
                  </a:lnTo>
                  <a:cubicBezTo>
                    <a:pt x="6379" y="11397"/>
                    <a:pt x="6522" y="10650"/>
                    <a:pt x="6580" y="10304"/>
                  </a:cubicBezTo>
                  <a:close/>
                  <a:moveTo>
                    <a:pt x="776" y="1"/>
                  </a:moveTo>
                  <a:cubicBezTo>
                    <a:pt x="348" y="1"/>
                    <a:pt x="0" y="348"/>
                    <a:pt x="0" y="776"/>
                  </a:cubicBezTo>
                  <a:lnTo>
                    <a:pt x="0" y="9528"/>
                  </a:lnTo>
                  <a:cubicBezTo>
                    <a:pt x="0" y="9955"/>
                    <a:pt x="348" y="10303"/>
                    <a:pt x="776" y="10303"/>
                  </a:cubicBezTo>
                  <a:lnTo>
                    <a:pt x="6138" y="10303"/>
                  </a:lnTo>
                  <a:cubicBezTo>
                    <a:pt x="6069" y="10697"/>
                    <a:pt x="5908" y="11474"/>
                    <a:pt x="5647" y="11976"/>
                  </a:cubicBezTo>
                  <a:lnTo>
                    <a:pt x="4433" y="11976"/>
                  </a:lnTo>
                  <a:cubicBezTo>
                    <a:pt x="4312" y="11976"/>
                    <a:pt x="4214" y="12074"/>
                    <a:pt x="4214" y="12194"/>
                  </a:cubicBezTo>
                  <a:cubicBezTo>
                    <a:pt x="4214" y="12314"/>
                    <a:pt x="4312" y="12413"/>
                    <a:pt x="4433" y="12413"/>
                  </a:cubicBezTo>
                  <a:lnTo>
                    <a:pt x="10481" y="12413"/>
                  </a:lnTo>
                  <a:cubicBezTo>
                    <a:pt x="10601" y="12413"/>
                    <a:pt x="10698" y="12314"/>
                    <a:pt x="10698" y="12194"/>
                  </a:cubicBezTo>
                  <a:cubicBezTo>
                    <a:pt x="10698" y="12074"/>
                    <a:pt x="10601" y="11976"/>
                    <a:pt x="10481" y="11976"/>
                  </a:cubicBezTo>
                  <a:lnTo>
                    <a:pt x="9267" y="11976"/>
                  </a:lnTo>
                  <a:cubicBezTo>
                    <a:pt x="9005" y="11474"/>
                    <a:pt x="8844" y="10698"/>
                    <a:pt x="8775" y="10303"/>
                  </a:cubicBezTo>
                  <a:lnTo>
                    <a:pt x="11614" y="10303"/>
                  </a:lnTo>
                  <a:cubicBezTo>
                    <a:pt x="11734" y="10303"/>
                    <a:pt x="11833" y="10205"/>
                    <a:pt x="11833" y="10085"/>
                  </a:cubicBezTo>
                  <a:cubicBezTo>
                    <a:pt x="11833" y="9964"/>
                    <a:pt x="11734" y="9866"/>
                    <a:pt x="11614" y="9866"/>
                  </a:cubicBezTo>
                  <a:lnTo>
                    <a:pt x="777" y="9866"/>
                  </a:lnTo>
                  <a:cubicBezTo>
                    <a:pt x="590" y="9866"/>
                    <a:pt x="438" y="9714"/>
                    <a:pt x="438" y="9528"/>
                  </a:cubicBezTo>
                  <a:lnTo>
                    <a:pt x="438" y="8859"/>
                  </a:lnTo>
                  <a:lnTo>
                    <a:pt x="14478" y="8859"/>
                  </a:lnTo>
                  <a:lnTo>
                    <a:pt x="14478" y="9528"/>
                  </a:lnTo>
                  <a:cubicBezTo>
                    <a:pt x="14478" y="9714"/>
                    <a:pt x="14326" y="9866"/>
                    <a:pt x="14139" y="9866"/>
                  </a:cubicBezTo>
                  <a:lnTo>
                    <a:pt x="12634" y="9866"/>
                  </a:lnTo>
                  <a:cubicBezTo>
                    <a:pt x="12515" y="9866"/>
                    <a:pt x="12417" y="9964"/>
                    <a:pt x="12417" y="10085"/>
                  </a:cubicBezTo>
                  <a:cubicBezTo>
                    <a:pt x="12417" y="10205"/>
                    <a:pt x="12515" y="10303"/>
                    <a:pt x="12634" y="10303"/>
                  </a:cubicBezTo>
                  <a:lnTo>
                    <a:pt x="14139" y="10303"/>
                  </a:lnTo>
                  <a:cubicBezTo>
                    <a:pt x="14567" y="10303"/>
                    <a:pt x="14914" y="9955"/>
                    <a:pt x="14914" y="9528"/>
                  </a:cubicBezTo>
                  <a:lnTo>
                    <a:pt x="14914" y="776"/>
                  </a:lnTo>
                  <a:cubicBezTo>
                    <a:pt x="14913" y="348"/>
                    <a:pt x="14564" y="1"/>
                    <a:pt x="141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99"/>
            <p:cNvSpPr/>
            <p:nvPr/>
          </p:nvSpPr>
          <p:spPr>
            <a:xfrm>
              <a:off x="4115952" y="1526451"/>
              <a:ext cx="114789" cy="162974"/>
            </a:xfrm>
            <a:custGeom>
              <a:rect b="b" l="l" r="r" t="t"/>
              <a:pathLst>
                <a:path extrusionOk="0" h="5442" w="3833">
                  <a:moveTo>
                    <a:pt x="220" y="1"/>
                  </a:moveTo>
                  <a:cubicBezTo>
                    <a:pt x="99" y="1"/>
                    <a:pt x="1" y="99"/>
                    <a:pt x="1" y="219"/>
                  </a:cubicBezTo>
                  <a:lnTo>
                    <a:pt x="1" y="1313"/>
                  </a:lnTo>
                  <a:cubicBezTo>
                    <a:pt x="1" y="1433"/>
                    <a:pt x="99" y="1531"/>
                    <a:pt x="220" y="1531"/>
                  </a:cubicBezTo>
                  <a:cubicBezTo>
                    <a:pt x="340" y="1531"/>
                    <a:pt x="437" y="1433"/>
                    <a:pt x="437" y="1313"/>
                  </a:cubicBezTo>
                  <a:lnTo>
                    <a:pt x="437" y="438"/>
                  </a:lnTo>
                  <a:lnTo>
                    <a:pt x="3395" y="438"/>
                  </a:lnTo>
                  <a:lnTo>
                    <a:pt x="3395" y="5005"/>
                  </a:lnTo>
                  <a:lnTo>
                    <a:pt x="437" y="5005"/>
                  </a:lnTo>
                  <a:lnTo>
                    <a:pt x="437" y="2328"/>
                  </a:lnTo>
                  <a:cubicBezTo>
                    <a:pt x="437" y="2207"/>
                    <a:pt x="340" y="2109"/>
                    <a:pt x="220" y="2109"/>
                  </a:cubicBezTo>
                  <a:cubicBezTo>
                    <a:pt x="99" y="2109"/>
                    <a:pt x="1" y="2207"/>
                    <a:pt x="1" y="2328"/>
                  </a:cubicBezTo>
                  <a:lnTo>
                    <a:pt x="1" y="5224"/>
                  </a:lnTo>
                  <a:cubicBezTo>
                    <a:pt x="1" y="5343"/>
                    <a:pt x="99" y="5442"/>
                    <a:pt x="220" y="5442"/>
                  </a:cubicBezTo>
                  <a:lnTo>
                    <a:pt x="3613" y="5442"/>
                  </a:lnTo>
                  <a:cubicBezTo>
                    <a:pt x="3733" y="5442"/>
                    <a:pt x="3832" y="5343"/>
                    <a:pt x="3832" y="5224"/>
                  </a:cubicBezTo>
                  <a:lnTo>
                    <a:pt x="3832" y="219"/>
                  </a:lnTo>
                  <a:cubicBezTo>
                    <a:pt x="3833" y="99"/>
                    <a:pt x="3735" y="1"/>
                    <a:pt x="36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99"/>
            <p:cNvSpPr/>
            <p:nvPr/>
          </p:nvSpPr>
          <p:spPr>
            <a:xfrm>
              <a:off x="4150122" y="1563885"/>
              <a:ext cx="49922" cy="88106"/>
            </a:xfrm>
            <a:custGeom>
              <a:rect b="b" l="l" r="r" t="t"/>
              <a:pathLst>
                <a:path extrusionOk="0" h="2942" w="1667">
                  <a:moveTo>
                    <a:pt x="546" y="832"/>
                  </a:moveTo>
                  <a:lnTo>
                    <a:pt x="546" y="1010"/>
                  </a:lnTo>
                  <a:cubicBezTo>
                    <a:pt x="526" y="982"/>
                    <a:pt x="519" y="935"/>
                    <a:pt x="529" y="885"/>
                  </a:cubicBezTo>
                  <a:cubicBezTo>
                    <a:pt x="531" y="875"/>
                    <a:pt x="535" y="854"/>
                    <a:pt x="546" y="832"/>
                  </a:cubicBezTo>
                  <a:close/>
                  <a:moveTo>
                    <a:pt x="981" y="1705"/>
                  </a:moveTo>
                  <a:cubicBezTo>
                    <a:pt x="1089" y="1777"/>
                    <a:pt x="1091" y="1885"/>
                    <a:pt x="1079" y="1950"/>
                  </a:cubicBezTo>
                  <a:cubicBezTo>
                    <a:pt x="1069" y="2015"/>
                    <a:pt x="1035" y="2083"/>
                    <a:pt x="981" y="2135"/>
                  </a:cubicBezTo>
                  <a:lnTo>
                    <a:pt x="981" y="1705"/>
                  </a:lnTo>
                  <a:close/>
                  <a:moveTo>
                    <a:pt x="764" y="0"/>
                  </a:moveTo>
                  <a:cubicBezTo>
                    <a:pt x="644" y="0"/>
                    <a:pt x="546" y="98"/>
                    <a:pt x="546" y="219"/>
                  </a:cubicBezTo>
                  <a:lnTo>
                    <a:pt x="546" y="299"/>
                  </a:lnTo>
                  <a:cubicBezTo>
                    <a:pt x="544" y="299"/>
                    <a:pt x="541" y="301"/>
                    <a:pt x="540" y="301"/>
                  </a:cubicBezTo>
                  <a:cubicBezTo>
                    <a:pt x="314" y="369"/>
                    <a:pt x="146" y="561"/>
                    <a:pt x="100" y="805"/>
                  </a:cubicBezTo>
                  <a:cubicBezTo>
                    <a:pt x="58" y="1029"/>
                    <a:pt x="131" y="1244"/>
                    <a:pt x="290" y="1370"/>
                  </a:cubicBezTo>
                  <a:cubicBezTo>
                    <a:pt x="358" y="1423"/>
                    <a:pt x="440" y="1471"/>
                    <a:pt x="546" y="1521"/>
                  </a:cubicBezTo>
                  <a:lnTo>
                    <a:pt x="546" y="2204"/>
                  </a:lnTo>
                  <a:cubicBezTo>
                    <a:pt x="489" y="2191"/>
                    <a:pt x="440" y="2165"/>
                    <a:pt x="368" y="2118"/>
                  </a:cubicBezTo>
                  <a:cubicBezTo>
                    <a:pt x="331" y="2093"/>
                    <a:pt x="290" y="2082"/>
                    <a:pt x="248" y="2082"/>
                  </a:cubicBezTo>
                  <a:cubicBezTo>
                    <a:pt x="177" y="2082"/>
                    <a:pt x="107" y="2117"/>
                    <a:pt x="65" y="2181"/>
                  </a:cubicBezTo>
                  <a:cubicBezTo>
                    <a:pt x="0" y="2281"/>
                    <a:pt x="28" y="2417"/>
                    <a:pt x="128" y="2483"/>
                  </a:cubicBezTo>
                  <a:cubicBezTo>
                    <a:pt x="287" y="2586"/>
                    <a:pt x="404" y="2631"/>
                    <a:pt x="544" y="2647"/>
                  </a:cubicBezTo>
                  <a:lnTo>
                    <a:pt x="544" y="2724"/>
                  </a:lnTo>
                  <a:cubicBezTo>
                    <a:pt x="544" y="2844"/>
                    <a:pt x="643" y="2941"/>
                    <a:pt x="763" y="2941"/>
                  </a:cubicBezTo>
                  <a:cubicBezTo>
                    <a:pt x="884" y="2941"/>
                    <a:pt x="981" y="2844"/>
                    <a:pt x="981" y="2724"/>
                  </a:cubicBezTo>
                  <a:lnTo>
                    <a:pt x="981" y="2625"/>
                  </a:lnTo>
                  <a:cubicBezTo>
                    <a:pt x="1278" y="2536"/>
                    <a:pt x="1467" y="2277"/>
                    <a:pt x="1511" y="2023"/>
                  </a:cubicBezTo>
                  <a:cubicBezTo>
                    <a:pt x="1569" y="1680"/>
                    <a:pt x="1383" y="1372"/>
                    <a:pt x="1049" y="1255"/>
                  </a:cubicBezTo>
                  <a:cubicBezTo>
                    <a:pt x="1027" y="1246"/>
                    <a:pt x="1004" y="1239"/>
                    <a:pt x="981" y="1230"/>
                  </a:cubicBezTo>
                  <a:lnTo>
                    <a:pt x="981" y="739"/>
                  </a:lnTo>
                  <a:lnTo>
                    <a:pt x="983" y="739"/>
                  </a:lnTo>
                  <a:cubicBezTo>
                    <a:pt x="1044" y="763"/>
                    <a:pt x="1073" y="820"/>
                    <a:pt x="1117" y="864"/>
                  </a:cubicBezTo>
                  <a:cubicBezTo>
                    <a:pt x="1166" y="914"/>
                    <a:pt x="1231" y="943"/>
                    <a:pt x="1295" y="943"/>
                  </a:cubicBezTo>
                  <a:cubicBezTo>
                    <a:pt x="1345" y="943"/>
                    <a:pt x="1394" y="925"/>
                    <a:pt x="1435" y="885"/>
                  </a:cubicBezTo>
                  <a:cubicBezTo>
                    <a:pt x="1666" y="663"/>
                    <a:pt x="1220" y="344"/>
                    <a:pt x="1028" y="297"/>
                  </a:cubicBezTo>
                  <a:cubicBezTo>
                    <a:pt x="1012" y="293"/>
                    <a:pt x="997" y="291"/>
                    <a:pt x="983" y="287"/>
                  </a:cubicBezTo>
                  <a:lnTo>
                    <a:pt x="983" y="219"/>
                  </a:lnTo>
                  <a:cubicBezTo>
                    <a:pt x="983" y="98"/>
                    <a:pt x="885" y="0"/>
                    <a:pt x="7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99"/>
            <p:cNvSpPr/>
            <p:nvPr/>
          </p:nvSpPr>
          <p:spPr>
            <a:xfrm>
              <a:off x="4244008" y="1526421"/>
              <a:ext cx="48126" cy="54954"/>
            </a:xfrm>
            <a:custGeom>
              <a:rect b="b" l="l" r="r" t="t"/>
              <a:pathLst>
                <a:path extrusionOk="0" h="1835" w="1607">
                  <a:moveTo>
                    <a:pt x="800" y="779"/>
                  </a:moveTo>
                  <a:lnTo>
                    <a:pt x="904" y="1055"/>
                  </a:lnTo>
                  <a:lnTo>
                    <a:pt x="695" y="1055"/>
                  </a:lnTo>
                  <a:lnTo>
                    <a:pt x="800" y="779"/>
                  </a:lnTo>
                  <a:close/>
                  <a:moveTo>
                    <a:pt x="800" y="1"/>
                  </a:moveTo>
                  <a:cubicBezTo>
                    <a:pt x="697" y="1"/>
                    <a:pt x="607" y="62"/>
                    <a:pt x="568" y="157"/>
                  </a:cubicBezTo>
                  <a:cubicBezTo>
                    <a:pt x="568" y="158"/>
                    <a:pt x="566" y="161"/>
                    <a:pt x="566" y="162"/>
                  </a:cubicBezTo>
                  <a:lnTo>
                    <a:pt x="42" y="1538"/>
                  </a:lnTo>
                  <a:cubicBezTo>
                    <a:pt x="0" y="1652"/>
                    <a:pt x="57" y="1777"/>
                    <a:pt x="169" y="1820"/>
                  </a:cubicBezTo>
                  <a:cubicBezTo>
                    <a:pt x="194" y="1830"/>
                    <a:pt x="221" y="1835"/>
                    <a:pt x="247" y="1835"/>
                  </a:cubicBezTo>
                  <a:cubicBezTo>
                    <a:pt x="335" y="1835"/>
                    <a:pt x="418" y="1781"/>
                    <a:pt x="451" y="1694"/>
                  </a:cubicBezTo>
                  <a:lnTo>
                    <a:pt x="529" y="1491"/>
                  </a:lnTo>
                  <a:lnTo>
                    <a:pt x="1069" y="1491"/>
                  </a:lnTo>
                  <a:lnTo>
                    <a:pt x="1145" y="1692"/>
                  </a:lnTo>
                  <a:cubicBezTo>
                    <a:pt x="1177" y="1779"/>
                    <a:pt x="1261" y="1833"/>
                    <a:pt x="1349" y="1833"/>
                  </a:cubicBezTo>
                  <a:cubicBezTo>
                    <a:pt x="1498" y="1833"/>
                    <a:pt x="1606" y="1680"/>
                    <a:pt x="1553" y="1538"/>
                  </a:cubicBezTo>
                  <a:lnTo>
                    <a:pt x="1034" y="162"/>
                  </a:lnTo>
                  <a:cubicBezTo>
                    <a:pt x="1032" y="159"/>
                    <a:pt x="1032" y="158"/>
                    <a:pt x="1031" y="155"/>
                  </a:cubicBezTo>
                  <a:cubicBezTo>
                    <a:pt x="992" y="61"/>
                    <a:pt x="901" y="1"/>
                    <a:pt x="80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99"/>
            <p:cNvSpPr/>
            <p:nvPr/>
          </p:nvSpPr>
          <p:spPr>
            <a:xfrm>
              <a:off x="4299440" y="1527679"/>
              <a:ext cx="40938" cy="53726"/>
            </a:xfrm>
            <a:custGeom>
              <a:rect b="b" l="l" r="r" t="t"/>
              <a:pathLst>
                <a:path extrusionOk="0" h="1794" w="1367">
                  <a:moveTo>
                    <a:pt x="603" y="438"/>
                  </a:moveTo>
                  <a:cubicBezTo>
                    <a:pt x="907" y="438"/>
                    <a:pt x="932" y="789"/>
                    <a:pt x="932" y="896"/>
                  </a:cubicBezTo>
                  <a:cubicBezTo>
                    <a:pt x="932" y="1120"/>
                    <a:pt x="832" y="1349"/>
                    <a:pt x="609" y="1353"/>
                  </a:cubicBezTo>
                  <a:cubicBezTo>
                    <a:pt x="570" y="1354"/>
                    <a:pt x="505" y="1354"/>
                    <a:pt x="439" y="1354"/>
                  </a:cubicBezTo>
                  <a:cubicBezTo>
                    <a:pt x="439" y="1199"/>
                    <a:pt x="437" y="600"/>
                    <a:pt x="437" y="438"/>
                  </a:cubicBezTo>
                  <a:close/>
                  <a:moveTo>
                    <a:pt x="218" y="0"/>
                  </a:moveTo>
                  <a:cubicBezTo>
                    <a:pt x="160" y="0"/>
                    <a:pt x="105" y="25"/>
                    <a:pt x="64" y="64"/>
                  </a:cubicBezTo>
                  <a:cubicBezTo>
                    <a:pt x="23" y="105"/>
                    <a:pt x="0" y="162"/>
                    <a:pt x="0" y="219"/>
                  </a:cubicBezTo>
                  <a:cubicBezTo>
                    <a:pt x="0" y="220"/>
                    <a:pt x="2" y="1575"/>
                    <a:pt x="2" y="1575"/>
                  </a:cubicBezTo>
                  <a:cubicBezTo>
                    <a:pt x="2" y="1633"/>
                    <a:pt x="26" y="1689"/>
                    <a:pt x="66" y="1730"/>
                  </a:cubicBezTo>
                  <a:cubicBezTo>
                    <a:pt x="107" y="1770"/>
                    <a:pt x="221" y="1793"/>
                    <a:pt x="221" y="1793"/>
                  </a:cubicBezTo>
                  <a:cubicBezTo>
                    <a:pt x="229" y="1793"/>
                    <a:pt x="353" y="1793"/>
                    <a:pt x="467" y="1793"/>
                  </a:cubicBezTo>
                  <a:cubicBezTo>
                    <a:pt x="525" y="1793"/>
                    <a:pt x="579" y="1793"/>
                    <a:pt x="616" y="1793"/>
                  </a:cubicBezTo>
                  <a:cubicBezTo>
                    <a:pt x="1050" y="1785"/>
                    <a:pt x="1367" y="1407"/>
                    <a:pt x="1367" y="896"/>
                  </a:cubicBezTo>
                  <a:cubicBezTo>
                    <a:pt x="1367" y="360"/>
                    <a:pt x="1059" y="0"/>
                    <a:pt x="60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99"/>
            <p:cNvSpPr/>
            <p:nvPr/>
          </p:nvSpPr>
          <p:spPr>
            <a:xfrm>
              <a:off x="4345410" y="1526481"/>
              <a:ext cx="41897" cy="54894"/>
            </a:xfrm>
            <a:custGeom>
              <a:rect b="b" l="l" r="r" t="t"/>
              <a:pathLst>
                <a:path extrusionOk="0" h="1833" w="1399">
                  <a:moveTo>
                    <a:pt x="704" y="1"/>
                  </a:moveTo>
                  <a:cubicBezTo>
                    <a:pt x="637" y="1"/>
                    <a:pt x="566" y="10"/>
                    <a:pt x="495" y="31"/>
                  </a:cubicBezTo>
                  <a:cubicBezTo>
                    <a:pt x="286" y="94"/>
                    <a:pt x="138" y="260"/>
                    <a:pt x="108" y="464"/>
                  </a:cubicBezTo>
                  <a:cubicBezTo>
                    <a:pt x="80" y="657"/>
                    <a:pt x="165" y="841"/>
                    <a:pt x="325" y="947"/>
                  </a:cubicBezTo>
                  <a:cubicBezTo>
                    <a:pt x="455" y="1032"/>
                    <a:pt x="630" y="1081"/>
                    <a:pt x="775" y="1134"/>
                  </a:cubicBezTo>
                  <a:cubicBezTo>
                    <a:pt x="856" y="1164"/>
                    <a:pt x="940" y="1218"/>
                    <a:pt x="931" y="1275"/>
                  </a:cubicBezTo>
                  <a:cubicBezTo>
                    <a:pt x="921" y="1325"/>
                    <a:pt x="852" y="1399"/>
                    <a:pt x="731" y="1399"/>
                  </a:cubicBezTo>
                  <a:cubicBezTo>
                    <a:pt x="603" y="1399"/>
                    <a:pt x="482" y="1347"/>
                    <a:pt x="406" y="1264"/>
                  </a:cubicBezTo>
                  <a:cubicBezTo>
                    <a:pt x="363" y="1216"/>
                    <a:pt x="303" y="1192"/>
                    <a:pt x="243" y="1192"/>
                  </a:cubicBezTo>
                  <a:cubicBezTo>
                    <a:pt x="191" y="1192"/>
                    <a:pt x="139" y="1210"/>
                    <a:pt x="98" y="1248"/>
                  </a:cubicBezTo>
                  <a:cubicBezTo>
                    <a:pt x="9" y="1329"/>
                    <a:pt x="0" y="1468"/>
                    <a:pt x="82" y="1557"/>
                  </a:cubicBezTo>
                  <a:cubicBezTo>
                    <a:pt x="243" y="1731"/>
                    <a:pt x="480" y="1833"/>
                    <a:pt x="731" y="1833"/>
                  </a:cubicBezTo>
                  <a:cubicBezTo>
                    <a:pt x="1046" y="1833"/>
                    <a:pt x="1311" y="1630"/>
                    <a:pt x="1361" y="1349"/>
                  </a:cubicBezTo>
                  <a:cubicBezTo>
                    <a:pt x="1398" y="1138"/>
                    <a:pt x="1304" y="862"/>
                    <a:pt x="926" y="722"/>
                  </a:cubicBezTo>
                  <a:cubicBezTo>
                    <a:pt x="763" y="662"/>
                    <a:pt x="610" y="596"/>
                    <a:pt x="555" y="572"/>
                  </a:cubicBezTo>
                  <a:cubicBezTo>
                    <a:pt x="503" y="522"/>
                    <a:pt x="575" y="461"/>
                    <a:pt x="621" y="449"/>
                  </a:cubicBezTo>
                  <a:cubicBezTo>
                    <a:pt x="650" y="440"/>
                    <a:pt x="679" y="436"/>
                    <a:pt x="707" y="436"/>
                  </a:cubicBezTo>
                  <a:cubicBezTo>
                    <a:pt x="844" y="436"/>
                    <a:pt x="959" y="526"/>
                    <a:pt x="965" y="529"/>
                  </a:cubicBezTo>
                  <a:cubicBezTo>
                    <a:pt x="1006" y="563"/>
                    <a:pt x="1055" y="580"/>
                    <a:pt x="1104" y="580"/>
                  </a:cubicBezTo>
                  <a:cubicBezTo>
                    <a:pt x="1166" y="580"/>
                    <a:pt x="1227" y="553"/>
                    <a:pt x="1271" y="502"/>
                  </a:cubicBezTo>
                  <a:cubicBezTo>
                    <a:pt x="1348" y="409"/>
                    <a:pt x="1336" y="272"/>
                    <a:pt x="1244" y="194"/>
                  </a:cubicBezTo>
                  <a:cubicBezTo>
                    <a:pt x="1146" y="112"/>
                    <a:pt x="942" y="1"/>
                    <a:pt x="7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99"/>
            <p:cNvSpPr/>
            <p:nvPr/>
          </p:nvSpPr>
          <p:spPr>
            <a:xfrm>
              <a:off x="4244876" y="1596468"/>
              <a:ext cx="207626" cy="13087"/>
            </a:xfrm>
            <a:custGeom>
              <a:rect b="b" l="l" r="r" t="t"/>
              <a:pathLst>
                <a:path extrusionOk="0" h="437" w="6933">
                  <a:moveTo>
                    <a:pt x="218" y="0"/>
                  </a:moveTo>
                  <a:cubicBezTo>
                    <a:pt x="98" y="0"/>
                    <a:pt x="1" y="99"/>
                    <a:pt x="1" y="219"/>
                  </a:cubicBezTo>
                  <a:cubicBezTo>
                    <a:pt x="1" y="339"/>
                    <a:pt x="98" y="437"/>
                    <a:pt x="218" y="437"/>
                  </a:cubicBezTo>
                  <a:lnTo>
                    <a:pt x="6714" y="437"/>
                  </a:lnTo>
                  <a:cubicBezTo>
                    <a:pt x="6834" y="437"/>
                    <a:pt x="6933" y="339"/>
                    <a:pt x="6933" y="219"/>
                  </a:cubicBezTo>
                  <a:cubicBezTo>
                    <a:pt x="6933" y="99"/>
                    <a:pt x="6834" y="0"/>
                    <a:pt x="67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99"/>
            <p:cNvSpPr/>
            <p:nvPr/>
          </p:nvSpPr>
          <p:spPr>
            <a:xfrm>
              <a:off x="4244876" y="1623092"/>
              <a:ext cx="207626" cy="13087"/>
            </a:xfrm>
            <a:custGeom>
              <a:rect b="b" l="l" r="r" t="t"/>
              <a:pathLst>
                <a:path extrusionOk="0" h="437" w="6933">
                  <a:moveTo>
                    <a:pt x="218" y="1"/>
                  </a:moveTo>
                  <a:cubicBezTo>
                    <a:pt x="98" y="1"/>
                    <a:pt x="1" y="99"/>
                    <a:pt x="1" y="219"/>
                  </a:cubicBezTo>
                  <a:cubicBezTo>
                    <a:pt x="1" y="340"/>
                    <a:pt x="98" y="437"/>
                    <a:pt x="218" y="437"/>
                  </a:cubicBezTo>
                  <a:lnTo>
                    <a:pt x="6714" y="437"/>
                  </a:lnTo>
                  <a:cubicBezTo>
                    <a:pt x="6834" y="437"/>
                    <a:pt x="6933" y="340"/>
                    <a:pt x="6933" y="219"/>
                  </a:cubicBezTo>
                  <a:cubicBezTo>
                    <a:pt x="6933" y="99"/>
                    <a:pt x="6834" y="1"/>
                    <a:pt x="67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99"/>
            <p:cNvSpPr/>
            <p:nvPr/>
          </p:nvSpPr>
          <p:spPr>
            <a:xfrm>
              <a:off x="4244876" y="1649715"/>
              <a:ext cx="207626" cy="13087"/>
            </a:xfrm>
            <a:custGeom>
              <a:rect b="b" l="l" r="r" t="t"/>
              <a:pathLst>
                <a:path extrusionOk="0" h="437" w="6933">
                  <a:moveTo>
                    <a:pt x="218" y="0"/>
                  </a:moveTo>
                  <a:cubicBezTo>
                    <a:pt x="98" y="0"/>
                    <a:pt x="1" y="98"/>
                    <a:pt x="1" y="219"/>
                  </a:cubicBezTo>
                  <a:cubicBezTo>
                    <a:pt x="1" y="338"/>
                    <a:pt x="98" y="436"/>
                    <a:pt x="218" y="436"/>
                  </a:cubicBezTo>
                  <a:lnTo>
                    <a:pt x="6714" y="436"/>
                  </a:lnTo>
                  <a:cubicBezTo>
                    <a:pt x="6834" y="436"/>
                    <a:pt x="6933" y="338"/>
                    <a:pt x="6933" y="219"/>
                  </a:cubicBezTo>
                  <a:cubicBezTo>
                    <a:pt x="6933" y="98"/>
                    <a:pt x="6834" y="0"/>
                    <a:pt x="67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99"/>
            <p:cNvSpPr/>
            <p:nvPr/>
          </p:nvSpPr>
          <p:spPr>
            <a:xfrm>
              <a:off x="4244876" y="1676338"/>
              <a:ext cx="207626" cy="13087"/>
            </a:xfrm>
            <a:custGeom>
              <a:rect b="b" l="l" r="r" t="t"/>
              <a:pathLst>
                <a:path extrusionOk="0" h="437" w="6933">
                  <a:moveTo>
                    <a:pt x="218" y="0"/>
                  </a:moveTo>
                  <a:cubicBezTo>
                    <a:pt x="98" y="0"/>
                    <a:pt x="1" y="99"/>
                    <a:pt x="1" y="219"/>
                  </a:cubicBezTo>
                  <a:cubicBezTo>
                    <a:pt x="1" y="338"/>
                    <a:pt x="98" y="437"/>
                    <a:pt x="218" y="437"/>
                  </a:cubicBezTo>
                  <a:lnTo>
                    <a:pt x="6714" y="437"/>
                  </a:lnTo>
                  <a:cubicBezTo>
                    <a:pt x="6834" y="437"/>
                    <a:pt x="6933" y="338"/>
                    <a:pt x="6933" y="219"/>
                  </a:cubicBezTo>
                  <a:cubicBezTo>
                    <a:pt x="6933" y="97"/>
                    <a:pt x="6834" y="0"/>
                    <a:pt x="67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47" name="Google Shape;3347;p99"/>
          <p:cNvGrpSpPr/>
          <p:nvPr/>
        </p:nvGrpSpPr>
        <p:grpSpPr>
          <a:xfrm>
            <a:off x="3320708" y="1422743"/>
            <a:ext cx="318881" cy="446697"/>
            <a:chOff x="3549315" y="1422743"/>
            <a:chExt cx="318881" cy="446697"/>
          </a:xfrm>
        </p:grpSpPr>
        <p:sp>
          <p:nvSpPr>
            <p:cNvPr id="3348" name="Google Shape;3348;p99"/>
            <p:cNvSpPr/>
            <p:nvPr/>
          </p:nvSpPr>
          <p:spPr>
            <a:xfrm>
              <a:off x="3549315" y="1422743"/>
              <a:ext cx="318881" cy="446697"/>
            </a:xfrm>
            <a:custGeom>
              <a:rect b="b" l="l" r="r" t="t"/>
              <a:pathLst>
                <a:path extrusionOk="0" h="14916" w="10648">
                  <a:moveTo>
                    <a:pt x="8197" y="801"/>
                  </a:moveTo>
                  <a:lnTo>
                    <a:pt x="9948" y="2807"/>
                  </a:lnTo>
                  <a:lnTo>
                    <a:pt x="8197" y="2807"/>
                  </a:lnTo>
                  <a:lnTo>
                    <a:pt x="8197" y="801"/>
                  </a:lnTo>
                  <a:close/>
                  <a:moveTo>
                    <a:pt x="219" y="0"/>
                  </a:moveTo>
                  <a:cubicBezTo>
                    <a:pt x="99" y="0"/>
                    <a:pt x="0" y="99"/>
                    <a:pt x="0" y="219"/>
                  </a:cubicBezTo>
                  <a:lnTo>
                    <a:pt x="0" y="14696"/>
                  </a:lnTo>
                  <a:cubicBezTo>
                    <a:pt x="0" y="14817"/>
                    <a:pt x="99" y="14915"/>
                    <a:pt x="219" y="14915"/>
                  </a:cubicBezTo>
                  <a:lnTo>
                    <a:pt x="10430" y="14915"/>
                  </a:lnTo>
                  <a:cubicBezTo>
                    <a:pt x="10550" y="14915"/>
                    <a:pt x="10647" y="14817"/>
                    <a:pt x="10647" y="14696"/>
                  </a:cubicBezTo>
                  <a:lnTo>
                    <a:pt x="10647" y="3023"/>
                  </a:lnTo>
                  <a:cubicBezTo>
                    <a:pt x="10646" y="2971"/>
                    <a:pt x="10626" y="2920"/>
                    <a:pt x="10593" y="2881"/>
                  </a:cubicBezTo>
                  <a:lnTo>
                    <a:pt x="8144" y="77"/>
                  </a:lnTo>
                  <a:cubicBezTo>
                    <a:pt x="8102" y="30"/>
                    <a:pt x="8044" y="2"/>
                    <a:pt x="7979" y="2"/>
                  </a:cubicBezTo>
                  <a:lnTo>
                    <a:pt x="3370" y="2"/>
                  </a:lnTo>
                  <a:cubicBezTo>
                    <a:pt x="3249" y="2"/>
                    <a:pt x="3152" y="100"/>
                    <a:pt x="3152" y="220"/>
                  </a:cubicBezTo>
                  <a:cubicBezTo>
                    <a:pt x="3152" y="340"/>
                    <a:pt x="3249" y="439"/>
                    <a:pt x="3370" y="439"/>
                  </a:cubicBezTo>
                  <a:lnTo>
                    <a:pt x="7761" y="439"/>
                  </a:lnTo>
                  <a:lnTo>
                    <a:pt x="7761" y="3024"/>
                  </a:lnTo>
                  <a:cubicBezTo>
                    <a:pt x="7761" y="3145"/>
                    <a:pt x="7859" y="3243"/>
                    <a:pt x="7979" y="3243"/>
                  </a:cubicBezTo>
                  <a:lnTo>
                    <a:pt x="10211" y="3243"/>
                  </a:lnTo>
                  <a:lnTo>
                    <a:pt x="10211" y="14481"/>
                  </a:lnTo>
                  <a:lnTo>
                    <a:pt x="437" y="14481"/>
                  </a:lnTo>
                  <a:lnTo>
                    <a:pt x="437" y="438"/>
                  </a:lnTo>
                  <a:lnTo>
                    <a:pt x="2359" y="438"/>
                  </a:lnTo>
                  <a:cubicBezTo>
                    <a:pt x="2479" y="438"/>
                    <a:pt x="2578" y="339"/>
                    <a:pt x="2578" y="219"/>
                  </a:cubicBezTo>
                  <a:cubicBezTo>
                    <a:pt x="2578" y="99"/>
                    <a:pt x="2479" y="0"/>
                    <a:pt x="23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99"/>
            <p:cNvSpPr/>
            <p:nvPr/>
          </p:nvSpPr>
          <p:spPr>
            <a:xfrm>
              <a:off x="3610857" y="1753243"/>
              <a:ext cx="23838" cy="13087"/>
            </a:xfrm>
            <a:custGeom>
              <a:rect b="b" l="l" r="r" t="t"/>
              <a:pathLst>
                <a:path extrusionOk="0" h="437" w="796">
                  <a:moveTo>
                    <a:pt x="219" y="0"/>
                  </a:moveTo>
                  <a:cubicBezTo>
                    <a:pt x="99" y="0"/>
                    <a:pt x="1" y="98"/>
                    <a:pt x="1" y="218"/>
                  </a:cubicBezTo>
                  <a:cubicBezTo>
                    <a:pt x="1" y="338"/>
                    <a:pt x="99" y="437"/>
                    <a:pt x="219" y="437"/>
                  </a:cubicBezTo>
                  <a:lnTo>
                    <a:pt x="577" y="437"/>
                  </a:lnTo>
                  <a:cubicBezTo>
                    <a:pt x="697" y="437"/>
                    <a:pt x="796" y="338"/>
                    <a:pt x="796" y="218"/>
                  </a:cubicBezTo>
                  <a:cubicBezTo>
                    <a:pt x="796" y="98"/>
                    <a:pt x="697"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99"/>
            <p:cNvSpPr/>
            <p:nvPr/>
          </p:nvSpPr>
          <p:spPr>
            <a:xfrm>
              <a:off x="3610857" y="1776902"/>
              <a:ext cx="23838" cy="13087"/>
            </a:xfrm>
            <a:custGeom>
              <a:rect b="b" l="l" r="r" t="t"/>
              <a:pathLst>
                <a:path extrusionOk="0" h="437" w="796">
                  <a:moveTo>
                    <a:pt x="219" y="0"/>
                  </a:moveTo>
                  <a:cubicBezTo>
                    <a:pt x="99" y="0"/>
                    <a:pt x="1" y="98"/>
                    <a:pt x="1" y="218"/>
                  </a:cubicBezTo>
                  <a:cubicBezTo>
                    <a:pt x="1" y="338"/>
                    <a:pt x="99" y="437"/>
                    <a:pt x="219" y="437"/>
                  </a:cubicBezTo>
                  <a:lnTo>
                    <a:pt x="577" y="437"/>
                  </a:lnTo>
                  <a:cubicBezTo>
                    <a:pt x="697" y="437"/>
                    <a:pt x="796" y="338"/>
                    <a:pt x="796" y="218"/>
                  </a:cubicBezTo>
                  <a:cubicBezTo>
                    <a:pt x="796" y="98"/>
                    <a:pt x="697"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99"/>
            <p:cNvSpPr/>
            <p:nvPr/>
          </p:nvSpPr>
          <p:spPr>
            <a:xfrm>
              <a:off x="3610857" y="1800561"/>
              <a:ext cx="23838" cy="13087"/>
            </a:xfrm>
            <a:custGeom>
              <a:rect b="b" l="l" r="r" t="t"/>
              <a:pathLst>
                <a:path extrusionOk="0" h="437" w="796">
                  <a:moveTo>
                    <a:pt x="219" y="0"/>
                  </a:moveTo>
                  <a:cubicBezTo>
                    <a:pt x="99" y="0"/>
                    <a:pt x="1" y="98"/>
                    <a:pt x="1" y="218"/>
                  </a:cubicBezTo>
                  <a:cubicBezTo>
                    <a:pt x="1" y="338"/>
                    <a:pt x="99" y="437"/>
                    <a:pt x="219" y="437"/>
                  </a:cubicBezTo>
                  <a:lnTo>
                    <a:pt x="577" y="437"/>
                  </a:lnTo>
                  <a:cubicBezTo>
                    <a:pt x="697" y="437"/>
                    <a:pt x="796" y="338"/>
                    <a:pt x="796" y="218"/>
                  </a:cubicBezTo>
                  <a:cubicBezTo>
                    <a:pt x="796" y="98"/>
                    <a:pt x="697"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99"/>
            <p:cNvSpPr/>
            <p:nvPr/>
          </p:nvSpPr>
          <p:spPr>
            <a:xfrm>
              <a:off x="3696208" y="1753243"/>
              <a:ext cx="23868" cy="13087"/>
            </a:xfrm>
            <a:custGeom>
              <a:rect b="b" l="l" r="r" t="t"/>
              <a:pathLst>
                <a:path extrusionOk="0" h="437" w="797">
                  <a:moveTo>
                    <a:pt x="220" y="0"/>
                  </a:moveTo>
                  <a:cubicBezTo>
                    <a:pt x="99" y="0"/>
                    <a:pt x="1" y="98"/>
                    <a:pt x="1" y="218"/>
                  </a:cubicBezTo>
                  <a:cubicBezTo>
                    <a:pt x="1" y="338"/>
                    <a:pt x="99" y="437"/>
                    <a:pt x="220" y="437"/>
                  </a:cubicBezTo>
                  <a:lnTo>
                    <a:pt x="577" y="437"/>
                  </a:lnTo>
                  <a:cubicBezTo>
                    <a:pt x="698" y="437"/>
                    <a:pt x="796" y="338"/>
                    <a:pt x="796" y="218"/>
                  </a:cubicBezTo>
                  <a:cubicBezTo>
                    <a:pt x="796" y="98"/>
                    <a:pt x="698"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99"/>
            <p:cNvSpPr/>
            <p:nvPr/>
          </p:nvSpPr>
          <p:spPr>
            <a:xfrm>
              <a:off x="3696208" y="1776902"/>
              <a:ext cx="23868" cy="13087"/>
            </a:xfrm>
            <a:custGeom>
              <a:rect b="b" l="l" r="r" t="t"/>
              <a:pathLst>
                <a:path extrusionOk="0" h="437" w="797">
                  <a:moveTo>
                    <a:pt x="220" y="0"/>
                  </a:moveTo>
                  <a:cubicBezTo>
                    <a:pt x="99" y="0"/>
                    <a:pt x="1" y="98"/>
                    <a:pt x="1" y="218"/>
                  </a:cubicBezTo>
                  <a:cubicBezTo>
                    <a:pt x="1" y="338"/>
                    <a:pt x="99" y="437"/>
                    <a:pt x="220" y="437"/>
                  </a:cubicBezTo>
                  <a:lnTo>
                    <a:pt x="577" y="437"/>
                  </a:lnTo>
                  <a:cubicBezTo>
                    <a:pt x="698" y="437"/>
                    <a:pt x="796" y="338"/>
                    <a:pt x="796" y="218"/>
                  </a:cubicBezTo>
                  <a:cubicBezTo>
                    <a:pt x="796" y="98"/>
                    <a:pt x="698"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99"/>
            <p:cNvSpPr/>
            <p:nvPr/>
          </p:nvSpPr>
          <p:spPr>
            <a:xfrm>
              <a:off x="3696208" y="1800561"/>
              <a:ext cx="23868" cy="13087"/>
            </a:xfrm>
            <a:custGeom>
              <a:rect b="b" l="l" r="r" t="t"/>
              <a:pathLst>
                <a:path extrusionOk="0" h="437" w="797">
                  <a:moveTo>
                    <a:pt x="220" y="0"/>
                  </a:moveTo>
                  <a:cubicBezTo>
                    <a:pt x="99" y="0"/>
                    <a:pt x="1" y="98"/>
                    <a:pt x="1" y="218"/>
                  </a:cubicBezTo>
                  <a:cubicBezTo>
                    <a:pt x="1" y="338"/>
                    <a:pt x="99" y="437"/>
                    <a:pt x="220" y="437"/>
                  </a:cubicBezTo>
                  <a:lnTo>
                    <a:pt x="577" y="437"/>
                  </a:lnTo>
                  <a:cubicBezTo>
                    <a:pt x="698" y="437"/>
                    <a:pt x="796" y="338"/>
                    <a:pt x="796" y="218"/>
                  </a:cubicBezTo>
                  <a:cubicBezTo>
                    <a:pt x="796" y="98"/>
                    <a:pt x="698"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99"/>
            <p:cNvSpPr/>
            <p:nvPr/>
          </p:nvSpPr>
          <p:spPr>
            <a:xfrm>
              <a:off x="3587558" y="1538939"/>
              <a:ext cx="242395" cy="298427"/>
            </a:xfrm>
            <a:custGeom>
              <a:rect b="b" l="l" r="r" t="t"/>
              <a:pathLst>
                <a:path extrusionOk="0" h="9965" w="8094">
                  <a:moveTo>
                    <a:pt x="1176" y="435"/>
                  </a:moveTo>
                  <a:cubicBezTo>
                    <a:pt x="1561" y="435"/>
                    <a:pt x="1875" y="749"/>
                    <a:pt x="1875" y="1134"/>
                  </a:cubicBezTo>
                  <a:cubicBezTo>
                    <a:pt x="1875" y="1518"/>
                    <a:pt x="1561" y="1832"/>
                    <a:pt x="1176" y="1832"/>
                  </a:cubicBezTo>
                  <a:cubicBezTo>
                    <a:pt x="792" y="1832"/>
                    <a:pt x="478" y="1518"/>
                    <a:pt x="478" y="1134"/>
                  </a:cubicBezTo>
                  <a:cubicBezTo>
                    <a:pt x="478" y="749"/>
                    <a:pt x="792" y="435"/>
                    <a:pt x="1176" y="435"/>
                  </a:cubicBezTo>
                  <a:close/>
                  <a:moveTo>
                    <a:pt x="4026" y="435"/>
                  </a:moveTo>
                  <a:cubicBezTo>
                    <a:pt x="4410" y="435"/>
                    <a:pt x="4724" y="749"/>
                    <a:pt x="4724" y="1134"/>
                  </a:cubicBezTo>
                  <a:cubicBezTo>
                    <a:pt x="4724" y="1518"/>
                    <a:pt x="4410" y="1832"/>
                    <a:pt x="4026" y="1832"/>
                  </a:cubicBezTo>
                  <a:cubicBezTo>
                    <a:pt x="3641" y="1832"/>
                    <a:pt x="3327" y="1518"/>
                    <a:pt x="3327" y="1134"/>
                  </a:cubicBezTo>
                  <a:cubicBezTo>
                    <a:pt x="3327" y="749"/>
                    <a:pt x="3641" y="435"/>
                    <a:pt x="4026" y="435"/>
                  </a:cubicBezTo>
                  <a:close/>
                  <a:moveTo>
                    <a:pt x="6877" y="435"/>
                  </a:moveTo>
                  <a:cubicBezTo>
                    <a:pt x="7261" y="435"/>
                    <a:pt x="7575" y="749"/>
                    <a:pt x="7575" y="1134"/>
                  </a:cubicBezTo>
                  <a:cubicBezTo>
                    <a:pt x="7575" y="1518"/>
                    <a:pt x="7261" y="1832"/>
                    <a:pt x="6877" y="1832"/>
                  </a:cubicBezTo>
                  <a:cubicBezTo>
                    <a:pt x="6492" y="1832"/>
                    <a:pt x="6178" y="1518"/>
                    <a:pt x="6178" y="1134"/>
                  </a:cubicBezTo>
                  <a:cubicBezTo>
                    <a:pt x="6178" y="749"/>
                    <a:pt x="6492" y="435"/>
                    <a:pt x="6877" y="435"/>
                  </a:cubicBezTo>
                  <a:close/>
                  <a:moveTo>
                    <a:pt x="5745" y="3657"/>
                  </a:moveTo>
                  <a:lnTo>
                    <a:pt x="5745" y="4800"/>
                  </a:lnTo>
                  <a:lnTo>
                    <a:pt x="2307" y="4800"/>
                  </a:lnTo>
                  <a:lnTo>
                    <a:pt x="2307" y="3657"/>
                  </a:lnTo>
                  <a:close/>
                  <a:moveTo>
                    <a:pt x="1917" y="6804"/>
                  </a:moveTo>
                  <a:lnTo>
                    <a:pt x="1917" y="9526"/>
                  </a:lnTo>
                  <a:lnTo>
                    <a:pt x="436" y="9526"/>
                  </a:lnTo>
                  <a:lnTo>
                    <a:pt x="436" y="6804"/>
                  </a:lnTo>
                  <a:close/>
                  <a:moveTo>
                    <a:pt x="4766" y="6804"/>
                  </a:moveTo>
                  <a:lnTo>
                    <a:pt x="4766" y="9526"/>
                  </a:lnTo>
                  <a:lnTo>
                    <a:pt x="3286" y="9526"/>
                  </a:lnTo>
                  <a:lnTo>
                    <a:pt x="3286" y="6804"/>
                  </a:lnTo>
                  <a:close/>
                  <a:moveTo>
                    <a:pt x="1176" y="0"/>
                  </a:moveTo>
                  <a:cubicBezTo>
                    <a:pt x="551" y="0"/>
                    <a:pt x="42" y="509"/>
                    <a:pt x="42" y="1134"/>
                  </a:cubicBezTo>
                  <a:cubicBezTo>
                    <a:pt x="42" y="1685"/>
                    <a:pt x="437" y="2145"/>
                    <a:pt x="960" y="2247"/>
                  </a:cubicBezTo>
                  <a:lnTo>
                    <a:pt x="960" y="3821"/>
                  </a:lnTo>
                  <a:cubicBezTo>
                    <a:pt x="960" y="3942"/>
                    <a:pt x="1057" y="4040"/>
                    <a:pt x="1177" y="4040"/>
                  </a:cubicBezTo>
                  <a:lnTo>
                    <a:pt x="1873" y="4040"/>
                  </a:lnTo>
                  <a:lnTo>
                    <a:pt x="1873" y="4425"/>
                  </a:lnTo>
                  <a:lnTo>
                    <a:pt x="1177" y="4425"/>
                  </a:lnTo>
                  <a:cubicBezTo>
                    <a:pt x="1057" y="4425"/>
                    <a:pt x="960" y="4523"/>
                    <a:pt x="960" y="4643"/>
                  </a:cubicBezTo>
                  <a:lnTo>
                    <a:pt x="960" y="6368"/>
                  </a:lnTo>
                  <a:lnTo>
                    <a:pt x="219" y="6368"/>
                  </a:lnTo>
                  <a:cubicBezTo>
                    <a:pt x="98" y="6368"/>
                    <a:pt x="0" y="6467"/>
                    <a:pt x="0" y="6587"/>
                  </a:cubicBezTo>
                  <a:lnTo>
                    <a:pt x="0" y="9746"/>
                  </a:lnTo>
                  <a:cubicBezTo>
                    <a:pt x="0" y="9865"/>
                    <a:pt x="98" y="9964"/>
                    <a:pt x="219" y="9964"/>
                  </a:cubicBezTo>
                  <a:lnTo>
                    <a:pt x="2135" y="9964"/>
                  </a:lnTo>
                  <a:cubicBezTo>
                    <a:pt x="2255" y="9964"/>
                    <a:pt x="2353" y="9865"/>
                    <a:pt x="2353" y="9746"/>
                  </a:cubicBezTo>
                  <a:lnTo>
                    <a:pt x="2353" y="6587"/>
                  </a:lnTo>
                  <a:cubicBezTo>
                    <a:pt x="2353" y="6467"/>
                    <a:pt x="2255" y="6368"/>
                    <a:pt x="2135" y="6368"/>
                  </a:cubicBezTo>
                  <a:lnTo>
                    <a:pt x="1395" y="6368"/>
                  </a:lnTo>
                  <a:lnTo>
                    <a:pt x="1395" y="4862"/>
                  </a:lnTo>
                  <a:lnTo>
                    <a:pt x="1872" y="4862"/>
                  </a:lnTo>
                  <a:lnTo>
                    <a:pt x="1872" y="5020"/>
                  </a:lnTo>
                  <a:cubicBezTo>
                    <a:pt x="1872" y="5140"/>
                    <a:pt x="1970" y="5238"/>
                    <a:pt x="2091" y="5238"/>
                  </a:cubicBezTo>
                  <a:lnTo>
                    <a:pt x="3809" y="5238"/>
                  </a:lnTo>
                  <a:lnTo>
                    <a:pt x="3809" y="6369"/>
                  </a:lnTo>
                  <a:lnTo>
                    <a:pt x="3069" y="6369"/>
                  </a:lnTo>
                  <a:cubicBezTo>
                    <a:pt x="2949" y="6369"/>
                    <a:pt x="2850" y="6468"/>
                    <a:pt x="2850" y="6588"/>
                  </a:cubicBezTo>
                  <a:lnTo>
                    <a:pt x="2850" y="9747"/>
                  </a:lnTo>
                  <a:cubicBezTo>
                    <a:pt x="2850" y="9867"/>
                    <a:pt x="2949" y="9965"/>
                    <a:pt x="3069" y="9965"/>
                  </a:cubicBezTo>
                  <a:lnTo>
                    <a:pt x="4985" y="9965"/>
                  </a:lnTo>
                  <a:cubicBezTo>
                    <a:pt x="5105" y="9965"/>
                    <a:pt x="5204" y="9867"/>
                    <a:pt x="5204" y="9747"/>
                  </a:cubicBezTo>
                  <a:lnTo>
                    <a:pt x="5204" y="6588"/>
                  </a:lnTo>
                  <a:cubicBezTo>
                    <a:pt x="5204" y="6468"/>
                    <a:pt x="5105" y="6369"/>
                    <a:pt x="4985" y="6369"/>
                  </a:cubicBezTo>
                  <a:lnTo>
                    <a:pt x="4244" y="6369"/>
                  </a:lnTo>
                  <a:lnTo>
                    <a:pt x="4244" y="5238"/>
                  </a:lnTo>
                  <a:lnTo>
                    <a:pt x="5963" y="5238"/>
                  </a:lnTo>
                  <a:cubicBezTo>
                    <a:pt x="6084" y="5238"/>
                    <a:pt x="6182" y="5140"/>
                    <a:pt x="6182" y="5020"/>
                  </a:cubicBezTo>
                  <a:lnTo>
                    <a:pt x="6182" y="4862"/>
                  </a:lnTo>
                  <a:lnTo>
                    <a:pt x="6659" y="4862"/>
                  </a:lnTo>
                  <a:lnTo>
                    <a:pt x="6659" y="6368"/>
                  </a:lnTo>
                  <a:lnTo>
                    <a:pt x="5959" y="6368"/>
                  </a:lnTo>
                  <a:cubicBezTo>
                    <a:pt x="5839" y="6368"/>
                    <a:pt x="5740" y="6467"/>
                    <a:pt x="5740" y="6587"/>
                  </a:cubicBezTo>
                  <a:lnTo>
                    <a:pt x="5740" y="9746"/>
                  </a:lnTo>
                  <a:cubicBezTo>
                    <a:pt x="5740" y="9865"/>
                    <a:pt x="5839" y="9964"/>
                    <a:pt x="5959" y="9964"/>
                  </a:cubicBezTo>
                  <a:lnTo>
                    <a:pt x="7875" y="9964"/>
                  </a:lnTo>
                  <a:cubicBezTo>
                    <a:pt x="7995" y="9964"/>
                    <a:pt x="8094" y="9865"/>
                    <a:pt x="8094" y="9746"/>
                  </a:cubicBezTo>
                  <a:lnTo>
                    <a:pt x="8094" y="8955"/>
                  </a:lnTo>
                  <a:cubicBezTo>
                    <a:pt x="8094" y="8836"/>
                    <a:pt x="7995" y="8737"/>
                    <a:pt x="7875" y="8737"/>
                  </a:cubicBezTo>
                  <a:cubicBezTo>
                    <a:pt x="7755" y="8737"/>
                    <a:pt x="7657" y="8836"/>
                    <a:pt x="7657" y="8955"/>
                  </a:cubicBezTo>
                  <a:lnTo>
                    <a:pt x="7657" y="9527"/>
                  </a:lnTo>
                  <a:lnTo>
                    <a:pt x="6177" y="9527"/>
                  </a:lnTo>
                  <a:lnTo>
                    <a:pt x="6177" y="6805"/>
                  </a:lnTo>
                  <a:lnTo>
                    <a:pt x="7657" y="6805"/>
                  </a:lnTo>
                  <a:lnTo>
                    <a:pt x="7657" y="7939"/>
                  </a:lnTo>
                  <a:cubicBezTo>
                    <a:pt x="7657" y="8059"/>
                    <a:pt x="7755" y="8158"/>
                    <a:pt x="7875" y="8158"/>
                  </a:cubicBezTo>
                  <a:cubicBezTo>
                    <a:pt x="7995" y="8158"/>
                    <a:pt x="8094" y="8059"/>
                    <a:pt x="8094" y="7939"/>
                  </a:cubicBezTo>
                  <a:lnTo>
                    <a:pt x="8094" y="6587"/>
                  </a:lnTo>
                  <a:cubicBezTo>
                    <a:pt x="8094" y="6467"/>
                    <a:pt x="7995" y="6368"/>
                    <a:pt x="7875" y="6368"/>
                  </a:cubicBezTo>
                  <a:lnTo>
                    <a:pt x="7094" y="6368"/>
                  </a:lnTo>
                  <a:lnTo>
                    <a:pt x="7094" y="4643"/>
                  </a:lnTo>
                  <a:cubicBezTo>
                    <a:pt x="7094" y="4523"/>
                    <a:pt x="6996" y="4424"/>
                    <a:pt x="6876" y="4424"/>
                  </a:cubicBezTo>
                  <a:lnTo>
                    <a:pt x="6180" y="4424"/>
                  </a:lnTo>
                  <a:lnTo>
                    <a:pt x="6180" y="4040"/>
                  </a:lnTo>
                  <a:lnTo>
                    <a:pt x="6876" y="4040"/>
                  </a:lnTo>
                  <a:cubicBezTo>
                    <a:pt x="6996" y="4040"/>
                    <a:pt x="7094" y="3942"/>
                    <a:pt x="7094" y="3821"/>
                  </a:cubicBezTo>
                  <a:lnTo>
                    <a:pt x="7094" y="2247"/>
                  </a:lnTo>
                  <a:cubicBezTo>
                    <a:pt x="7617" y="2145"/>
                    <a:pt x="8011" y="1685"/>
                    <a:pt x="8011" y="1133"/>
                  </a:cubicBezTo>
                  <a:cubicBezTo>
                    <a:pt x="8011" y="509"/>
                    <a:pt x="7502" y="0"/>
                    <a:pt x="6878" y="0"/>
                  </a:cubicBezTo>
                  <a:cubicBezTo>
                    <a:pt x="6252" y="0"/>
                    <a:pt x="5744" y="509"/>
                    <a:pt x="5744" y="1133"/>
                  </a:cubicBezTo>
                  <a:cubicBezTo>
                    <a:pt x="5744" y="1685"/>
                    <a:pt x="6138" y="2145"/>
                    <a:pt x="6660" y="2247"/>
                  </a:cubicBezTo>
                  <a:lnTo>
                    <a:pt x="6660" y="3605"/>
                  </a:lnTo>
                  <a:lnTo>
                    <a:pt x="6183" y="3605"/>
                  </a:lnTo>
                  <a:lnTo>
                    <a:pt x="6183" y="3440"/>
                  </a:lnTo>
                  <a:cubicBezTo>
                    <a:pt x="6183" y="3319"/>
                    <a:pt x="6085" y="3222"/>
                    <a:pt x="5964" y="3222"/>
                  </a:cubicBezTo>
                  <a:lnTo>
                    <a:pt x="4246" y="3222"/>
                  </a:lnTo>
                  <a:lnTo>
                    <a:pt x="4246" y="2247"/>
                  </a:lnTo>
                  <a:cubicBezTo>
                    <a:pt x="4767" y="2145"/>
                    <a:pt x="5163" y="1685"/>
                    <a:pt x="5163" y="1134"/>
                  </a:cubicBezTo>
                  <a:cubicBezTo>
                    <a:pt x="5163" y="509"/>
                    <a:pt x="4654" y="0"/>
                    <a:pt x="4029" y="0"/>
                  </a:cubicBezTo>
                  <a:cubicBezTo>
                    <a:pt x="3404" y="0"/>
                    <a:pt x="2895" y="509"/>
                    <a:pt x="2895" y="1134"/>
                  </a:cubicBezTo>
                  <a:cubicBezTo>
                    <a:pt x="2895" y="1685"/>
                    <a:pt x="3290" y="2145"/>
                    <a:pt x="3812" y="2247"/>
                  </a:cubicBezTo>
                  <a:lnTo>
                    <a:pt x="3812" y="3222"/>
                  </a:lnTo>
                  <a:lnTo>
                    <a:pt x="2090" y="3222"/>
                  </a:lnTo>
                  <a:cubicBezTo>
                    <a:pt x="1969" y="3222"/>
                    <a:pt x="1871" y="3319"/>
                    <a:pt x="1871" y="3440"/>
                  </a:cubicBezTo>
                  <a:lnTo>
                    <a:pt x="1871" y="3605"/>
                  </a:lnTo>
                  <a:lnTo>
                    <a:pt x="1394" y="3605"/>
                  </a:lnTo>
                  <a:lnTo>
                    <a:pt x="1394" y="2247"/>
                  </a:lnTo>
                  <a:cubicBezTo>
                    <a:pt x="1915" y="2145"/>
                    <a:pt x="2310" y="1685"/>
                    <a:pt x="2310" y="1134"/>
                  </a:cubicBezTo>
                  <a:cubicBezTo>
                    <a:pt x="2310" y="509"/>
                    <a:pt x="1802" y="0"/>
                    <a:pt x="11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99"/>
            <p:cNvSpPr/>
            <p:nvPr/>
          </p:nvSpPr>
          <p:spPr>
            <a:xfrm>
              <a:off x="3782726" y="1753273"/>
              <a:ext cx="23868" cy="13087"/>
            </a:xfrm>
            <a:custGeom>
              <a:rect b="b" l="l" r="r" t="t"/>
              <a:pathLst>
                <a:path extrusionOk="0" h="437" w="797">
                  <a:moveTo>
                    <a:pt x="220" y="0"/>
                  </a:moveTo>
                  <a:cubicBezTo>
                    <a:pt x="99" y="0"/>
                    <a:pt x="1" y="99"/>
                    <a:pt x="1" y="219"/>
                  </a:cubicBezTo>
                  <a:cubicBezTo>
                    <a:pt x="1" y="339"/>
                    <a:pt x="99" y="437"/>
                    <a:pt x="220" y="437"/>
                  </a:cubicBezTo>
                  <a:lnTo>
                    <a:pt x="577" y="437"/>
                  </a:lnTo>
                  <a:cubicBezTo>
                    <a:pt x="698" y="437"/>
                    <a:pt x="796" y="339"/>
                    <a:pt x="796" y="219"/>
                  </a:cubicBezTo>
                  <a:cubicBezTo>
                    <a:pt x="796" y="99"/>
                    <a:pt x="700"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99"/>
            <p:cNvSpPr/>
            <p:nvPr/>
          </p:nvSpPr>
          <p:spPr>
            <a:xfrm>
              <a:off x="3782726" y="1776932"/>
              <a:ext cx="23868" cy="13087"/>
            </a:xfrm>
            <a:custGeom>
              <a:rect b="b" l="l" r="r" t="t"/>
              <a:pathLst>
                <a:path extrusionOk="0" h="437" w="797">
                  <a:moveTo>
                    <a:pt x="220" y="0"/>
                  </a:moveTo>
                  <a:cubicBezTo>
                    <a:pt x="99" y="0"/>
                    <a:pt x="1" y="99"/>
                    <a:pt x="1" y="219"/>
                  </a:cubicBezTo>
                  <a:cubicBezTo>
                    <a:pt x="1" y="339"/>
                    <a:pt x="99" y="437"/>
                    <a:pt x="220" y="437"/>
                  </a:cubicBezTo>
                  <a:lnTo>
                    <a:pt x="577" y="437"/>
                  </a:lnTo>
                  <a:cubicBezTo>
                    <a:pt x="698" y="437"/>
                    <a:pt x="796" y="339"/>
                    <a:pt x="796" y="219"/>
                  </a:cubicBezTo>
                  <a:cubicBezTo>
                    <a:pt x="796" y="97"/>
                    <a:pt x="700"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99"/>
            <p:cNvSpPr/>
            <p:nvPr/>
          </p:nvSpPr>
          <p:spPr>
            <a:xfrm>
              <a:off x="3782726" y="1800561"/>
              <a:ext cx="23868" cy="13087"/>
            </a:xfrm>
            <a:custGeom>
              <a:rect b="b" l="l" r="r" t="t"/>
              <a:pathLst>
                <a:path extrusionOk="0" h="437" w="797">
                  <a:moveTo>
                    <a:pt x="220" y="0"/>
                  </a:moveTo>
                  <a:cubicBezTo>
                    <a:pt x="99" y="0"/>
                    <a:pt x="1" y="98"/>
                    <a:pt x="1" y="218"/>
                  </a:cubicBezTo>
                  <a:cubicBezTo>
                    <a:pt x="1" y="338"/>
                    <a:pt x="99" y="437"/>
                    <a:pt x="220" y="437"/>
                  </a:cubicBezTo>
                  <a:lnTo>
                    <a:pt x="577" y="437"/>
                  </a:lnTo>
                  <a:cubicBezTo>
                    <a:pt x="698" y="437"/>
                    <a:pt x="796" y="338"/>
                    <a:pt x="796" y="218"/>
                  </a:cubicBezTo>
                  <a:cubicBezTo>
                    <a:pt x="796" y="98"/>
                    <a:pt x="700" y="0"/>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59" name="Google Shape;3359;p99"/>
          <p:cNvGrpSpPr/>
          <p:nvPr/>
        </p:nvGrpSpPr>
        <p:grpSpPr>
          <a:xfrm>
            <a:off x="2528899" y="1432865"/>
            <a:ext cx="446667" cy="426512"/>
            <a:chOff x="2909906" y="1432865"/>
            <a:chExt cx="446667" cy="426512"/>
          </a:xfrm>
        </p:grpSpPr>
        <p:sp>
          <p:nvSpPr>
            <p:cNvPr id="3360" name="Google Shape;3360;p99"/>
            <p:cNvSpPr/>
            <p:nvPr/>
          </p:nvSpPr>
          <p:spPr>
            <a:xfrm>
              <a:off x="2909906" y="1432865"/>
              <a:ext cx="446667" cy="426512"/>
            </a:xfrm>
            <a:custGeom>
              <a:rect b="b" l="l" r="r" t="t"/>
              <a:pathLst>
                <a:path extrusionOk="0" h="14242" w="14915">
                  <a:moveTo>
                    <a:pt x="706" y="437"/>
                  </a:moveTo>
                  <a:cubicBezTo>
                    <a:pt x="853" y="437"/>
                    <a:pt x="974" y="557"/>
                    <a:pt x="974" y="705"/>
                  </a:cubicBezTo>
                  <a:cubicBezTo>
                    <a:pt x="974" y="853"/>
                    <a:pt x="853" y="973"/>
                    <a:pt x="706" y="973"/>
                  </a:cubicBezTo>
                  <a:cubicBezTo>
                    <a:pt x="558" y="973"/>
                    <a:pt x="438" y="853"/>
                    <a:pt x="438" y="705"/>
                  </a:cubicBezTo>
                  <a:cubicBezTo>
                    <a:pt x="438" y="557"/>
                    <a:pt x="558" y="437"/>
                    <a:pt x="706" y="437"/>
                  </a:cubicBezTo>
                  <a:close/>
                  <a:moveTo>
                    <a:pt x="7304" y="437"/>
                  </a:moveTo>
                  <a:cubicBezTo>
                    <a:pt x="7453" y="437"/>
                    <a:pt x="7573" y="557"/>
                    <a:pt x="7573" y="705"/>
                  </a:cubicBezTo>
                  <a:cubicBezTo>
                    <a:pt x="7573" y="853"/>
                    <a:pt x="7453" y="973"/>
                    <a:pt x="7304" y="973"/>
                  </a:cubicBezTo>
                  <a:cubicBezTo>
                    <a:pt x="7157" y="973"/>
                    <a:pt x="7036" y="853"/>
                    <a:pt x="7036" y="705"/>
                  </a:cubicBezTo>
                  <a:cubicBezTo>
                    <a:pt x="7036" y="557"/>
                    <a:pt x="7157" y="437"/>
                    <a:pt x="7304" y="437"/>
                  </a:cubicBezTo>
                  <a:close/>
                  <a:moveTo>
                    <a:pt x="14209" y="437"/>
                  </a:moveTo>
                  <a:cubicBezTo>
                    <a:pt x="14357" y="437"/>
                    <a:pt x="14477" y="557"/>
                    <a:pt x="14477" y="705"/>
                  </a:cubicBezTo>
                  <a:cubicBezTo>
                    <a:pt x="14477" y="853"/>
                    <a:pt x="14357" y="973"/>
                    <a:pt x="14209" y="973"/>
                  </a:cubicBezTo>
                  <a:cubicBezTo>
                    <a:pt x="14061" y="973"/>
                    <a:pt x="13941" y="853"/>
                    <a:pt x="13941" y="705"/>
                  </a:cubicBezTo>
                  <a:cubicBezTo>
                    <a:pt x="13941" y="557"/>
                    <a:pt x="14061" y="437"/>
                    <a:pt x="14209" y="437"/>
                  </a:cubicBezTo>
                  <a:close/>
                  <a:moveTo>
                    <a:pt x="706" y="6853"/>
                  </a:moveTo>
                  <a:cubicBezTo>
                    <a:pt x="853" y="6853"/>
                    <a:pt x="974" y="6973"/>
                    <a:pt x="974" y="7121"/>
                  </a:cubicBezTo>
                  <a:cubicBezTo>
                    <a:pt x="974" y="7268"/>
                    <a:pt x="853" y="7389"/>
                    <a:pt x="706" y="7389"/>
                  </a:cubicBezTo>
                  <a:cubicBezTo>
                    <a:pt x="558" y="7389"/>
                    <a:pt x="438" y="7268"/>
                    <a:pt x="438" y="7121"/>
                  </a:cubicBezTo>
                  <a:cubicBezTo>
                    <a:pt x="438" y="6973"/>
                    <a:pt x="558" y="6853"/>
                    <a:pt x="706" y="6853"/>
                  </a:cubicBezTo>
                  <a:close/>
                  <a:moveTo>
                    <a:pt x="14209" y="6853"/>
                  </a:moveTo>
                  <a:cubicBezTo>
                    <a:pt x="14357" y="6853"/>
                    <a:pt x="14477" y="6973"/>
                    <a:pt x="14477" y="7121"/>
                  </a:cubicBezTo>
                  <a:cubicBezTo>
                    <a:pt x="14477" y="7268"/>
                    <a:pt x="14357" y="7389"/>
                    <a:pt x="14209" y="7389"/>
                  </a:cubicBezTo>
                  <a:cubicBezTo>
                    <a:pt x="14061" y="7389"/>
                    <a:pt x="13941" y="7268"/>
                    <a:pt x="13941" y="7121"/>
                  </a:cubicBezTo>
                  <a:cubicBezTo>
                    <a:pt x="13941" y="6973"/>
                    <a:pt x="14061" y="6853"/>
                    <a:pt x="14209" y="6853"/>
                  </a:cubicBezTo>
                  <a:close/>
                  <a:moveTo>
                    <a:pt x="13539" y="923"/>
                  </a:moveTo>
                  <a:cubicBezTo>
                    <a:pt x="13608" y="1137"/>
                    <a:pt x="13777" y="1305"/>
                    <a:pt x="13990" y="1375"/>
                  </a:cubicBezTo>
                  <a:lnTo>
                    <a:pt x="13990" y="6451"/>
                  </a:lnTo>
                  <a:cubicBezTo>
                    <a:pt x="13708" y="6542"/>
                    <a:pt x="13504" y="6808"/>
                    <a:pt x="13504" y="7121"/>
                  </a:cubicBezTo>
                  <a:cubicBezTo>
                    <a:pt x="13504" y="7434"/>
                    <a:pt x="13708" y="7698"/>
                    <a:pt x="13990" y="7790"/>
                  </a:cubicBezTo>
                  <a:lnTo>
                    <a:pt x="13990" y="12866"/>
                  </a:lnTo>
                  <a:cubicBezTo>
                    <a:pt x="13778" y="12935"/>
                    <a:pt x="13608" y="13105"/>
                    <a:pt x="13539" y="13317"/>
                  </a:cubicBezTo>
                  <a:lnTo>
                    <a:pt x="7974" y="13317"/>
                  </a:lnTo>
                  <a:cubicBezTo>
                    <a:pt x="7883" y="13035"/>
                    <a:pt x="7617" y="12831"/>
                    <a:pt x="7304" y="12831"/>
                  </a:cubicBezTo>
                  <a:cubicBezTo>
                    <a:pt x="6992" y="12831"/>
                    <a:pt x="6727" y="13035"/>
                    <a:pt x="6634" y="13317"/>
                  </a:cubicBezTo>
                  <a:lnTo>
                    <a:pt x="1375" y="13317"/>
                  </a:lnTo>
                  <a:cubicBezTo>
                    <a:pt x="1306" y="13105"/>
                    <a:pt x="1138" y="12935"/>
                    <a:pt x="924" y="12866"/>
                  </a:cubicBezTo>
                  <a:lnTo>
                    <a:pt x="924" y="7790"/>
                  </a:lnTo>
                  <a:cubicBezTo>
                    <a:pt x="1207" y="7698"/>
                    <a:pt x="1411" y="7434"/>
                    <a:pt x="1411" y="7121"/>
                  </a:cubicBezTo>
                  <a:cubicBezTo>
                    <a:pt x="1411" y="6808"/>
                    <a:pt x="1207" y="6542"/>
                    <a:pt x="924" y="6451"/>
                  </a:cubicBezTo>
                  <a:lnTo>
                    <a:pt x="924" y="1375"/>
                  </a:lnTo>
                  <a:cubicBezTo>
                    <a:pt x="1138" y="1305"/>
                    <a:pt x="1306" y="1137"/>
                    <a:pt x="1375" y="923"/>
                  </a:cubicBezTo>
                  <a:lnTo>
                    <a:pt x="6634" y="923"/>
                  </a:lnTo>
                  <a:cubicBezTo>
                    <a:pt x="6727" y="1206"/>
                    <a:pt x="6992" y="1410"/>
                    <a:pt x="7304" y="1410"/>
                  </a:cubicBezTo>
                  <a:cubicBezTo>
                    <a:pt x="7617" y="1410"/>
                    <a:pt x="7883" y="1206"/>
                    <a:pt x="7974" y="923"/>
                  </a:cubicBezTo>
                  <a:close/>
                  <a:moveTo>
                    <a:pt x="706" y="13268"/>
                  </a:moveTo>
                  <a:cubicBezTo>
                    <a:pt x="853" y="13268"/>
                    <a:pt x="974" y="13388"/>
                    <a:pt x="974" y="13536"/>
                  </a:cubicBezTo>
                  <a:cubicBezTo>
                    <a:pt x="974" y="13683"/>
                    <a:pt x="853" y="13804"/>
                    <a:pt x="706" y="13804"/>
                  </a:cubicBezTo>
                  <a:cubicBezTo>
                    <a:pt x="558" y="13804"/>
                    <a:pt x="438" y="13683"/>
                    <a:pt x="438" y="13536"/>
                  </a:cubicBezTo>
                  <a:cubicBezTo>
                    <a:pt x="438" y="13388"/>
                    <a:pt x="558" y="13268"/>
                    <a:pt x="706" y="13268"/>
                  </a:cubicBezTo>
                  <a:close/>
                  <a:moveTo>
                    <a:pt x="7304" y="13268"/>
                  </a:moveTo>
                  <a:cubicBezTo>
                    <a:pt x="7453" y="13268"/>
                    <a:pt x="7573" y="13388"/>
                    <a:pt x="7573" y="13536"/>
                  </a:cubicBezTo>
                  <a:cubicBezTo>
                    <a:pt x="7573" y="13683"/>
                    <a:pt x="7453" y="13804"/>
                    <a:pt x="7304" y="13804"/>
                  </a:cubicBezTo>
                  <a:cubicBezTo>
                    <a:pt x="7157" y="13804"/>
                    <a:pt x="7036" y="13683"/>
                    <a:pt x="7036" y="13536"/>
                  </a:cubicBezTo>
                  <a:cubicBezTo>
                    <a:pt x="7036" y="13388"/>
                    <a:pt x="7157" y="13268"/>
                    <a:pt x="7304" y="13268"/>
                  </a:cubicBezTo>
                  <a:close/>
                  <a:moveTo>
                    <a:pt x="14209" y="13268"/>
                  </a:moveTo>
                  <a:cubicBezTo>
                    <a:pt x="14357" y="13268"/>
                    <a:pt x="14477" y="13388"/>
                    <a:pt x="14477" y="13536"/>
                  </a:cubicBezTo>
                  <a:cubicBezTo>
                    <a:pt x="14477" y="13683"/>
                    <a:pt x="14357" y="13804"/>
                    <a:pt x="14209" y="13804"/>
                  </a:cubicBezTo>
                  <a:cubicBezTo>
                    <a:pt x="14061" y="13804"/>
                    <a:pt x="13941" y="13683"/>
                    <a:pt x="13941" y="13536"/>
                  </a:cubicBezTo>
                  <a:cubicBezTo>
                    <a:pt x="13941" y="13388"/>
                    <a:pt x="14061" y="13268"/>
                    <a:pt x="14209" y="13268"/>
                  </a:cubicBezTo>
                  <a:close/>
                  <a:moveTo>
                    <a:pt x="706" y="0"/>
                  </a:moveTo>
                  <a:cubicBezTo>
                    <a:pt x="318" y="0"/>
                    <a:pt x="1" y="316"/>
                    <a:pt x="1" y="705"/>
                  </a:cubicBezTo>
                  <a:cubicBezTo>
                    <a:pt x="1" y="1017"/>
                    <a:pt x="205" y="1283"/>
                    <a:pt x="487" y="1375"/>
                  </a:cubicBezTo>
                  <a:lnTo>
                    <a:pt x="487" y="6451"/>
                  </a:lnTo>
                  <a:cubicBezTo>
                    <a:pt x="205" y="6542"/>
                    <a:pt x="1" y="6808"/>
                    <a:pt x="1" y="7121"/>
                  </a:cubicBezTo>
                  <a:cubicBezTo>
                    <a:pt x="1" y="7433"/>
                    <a:pt x="205" y="7698"/>
                    <a:pt x="487" y="7790"/>
                  </a:cubicBezTo>
                  <a:lnTo>
                    <a:pt x="487" y="12866"/>
                  </a:lnTo>
                  <a:cubicBezTo>
                    <a:pt x="205" y="12957"/>
                    <a:pt x="1" y="13223"/>
                    <a:pt x="1" y="13536"/>
                  </a:cubicBezTo>
                  <a:cubicBezTo>
                    <a:pt x="1" y="13924"/>
                    <a:pt x="318" y="14241"/>
                    <a:pt x="706" y="14241"/>
                  </a:cubicBezTo>
                  <a:cubicBezTo>
                    <a:pt x="1019" y="14241"/>
                    <a:pt x="1284" y="14037"/>
                    <a:pt x="1375" y="13755"/>
                  </a:cubicBezTo>
                  <a:lnTo>
                    <a:pt x="6634" y="13755"/>
                  </a:lnTo>
                  <a:cubicBezTo>
                    <a:pt x="6727" y="14037"/>
                    <a:pt x="6992" y="14241"/>
                    <a:pt x="7304" y="14241"/>
                  </a:cubicBezTo>
                  <a:cubicBezTo>
                    <a:pt x="7617" y="14241"/>
                    <a:pt x="7883" y="14037"/>
                    <a:pt x="7974" y="13755"/>
                  </a:cubicBezTo>
                  <a:lnTo>
                    <a:pt x="13539" y="13755"/>
                  </a:lnTo>
                  <a:cubicBezTo>
                    <a:pt x="13631" y="14037"/>
                    <a:pt x="13896" y="14241"/>
                    <a:pt x="14209" y="14241"/>
                  </a:cubicBezTo>
                  <a:cubicBezTo>
                    <a:pt x="14597" y="14241"/>
                    <a:pt x="14914" y="13924"/>
                    <a:pt x="14914" y="13536"/>
                  </a:cubicBezTo>
                  <a:cubicBezTo>
                    <a:pt x="14914" y="13223"/>
                    <a:pt x="14710" y="12957"/>
                    <a:pt x="14428" y="12866"/>
                  </a:cubicBezTo>
                  <a:lnTo>
                    <a:pt x="14428" y="7790"/>
                  </a:lnTo>
                  <a:cubicBezTo>
                    <a:pt x="14710" y="7698"/>
                    <a:pt x="14914" y="7434"/>
                    <a:pt x="14914" y="7121"/>
                  </a:cubicBezTo>
                  <a:cubicBezTo>
                    <a:pt x="14914" y="6808"/>
                    <a:pt x="14710" y="6542"/>
                    <a:pt x="14428" y="6451"/>
                  </a:cubicBezTo>
                  <a:lnTo>
                    <a:pt x="14428" y="1375"/>
                  </a:lnTo>
                  <a:cubicBezTo>
                    <a:pt x="14710" y="1283"/>
                    <a:pt x="14914" y="1017"/>
                    <a:pt x="14914" y="705"/>
                  </a:cubicBezTo>
                  <a:cubicBezTo>
                    <a:pt x="14914" y="316"/>
                    <a:pt x="14597" y="0"/>
                    <a:pt x="14209" y="0"/>
                  </a:cubicBezTo>
                  <a:cubicBezTo>
                    <a:pt x="13896" y="0"/>
                    <a:pt x="13631" y="204"/>
                    <a:pt x="13539" y="487"/>
                  </a:cubicBezTo>
                  <a:lnTo>
                    <a:pt x="7974" y="487"/>
                  </a:lnTo>
                  <a:cubicBezTo>
                    <a:pt x="7883" y="204"/>
                    <a:pt x="7617" y="0"/>
                    <a:pt x="7304" y="0"/>
                  </a:cubicBezTo>
                  <a:cubicBezTo>
                    <a:pt x="6992" y="0"/>
                    <a:pt x="6727" y="204"/>
                    <a:pt x="6634" y="487"/>
                  </a:cubicBezTo>
                  <a:lnTo>
                    <a:pt x="1375" y="487"/>
                  </a:lnTo>
                  <a:cubicBezTo>
                    <a:pt x="1284" y="204"/>
                    <a:pt x="1019" y="0"/>
                    <a:pt x="7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99"/>
            <p:cNvSpPr/>
            <p:nvPr/>
          </p:nvSpPr>
          <p:spPr>
            <a:xfrm>
              <a:off x="2968154" y="1494976"/>
              <a:ext cx="330141" cy="302260"/>
            </a:xfrm>
            <a:custGeom>
              <a:rect b="b" l="l" r="r" t="t"/>
              <a:pathLst>
                <a:path extrusionOk="0" h="10093" w="11024">
                  <a:moveTo>
                    <a:pt x="10413" y="437"/>
                  </a:moveTo>
                  <a:cubicBezTo>
                    <a:pt x="10509" y="437"/>
                    <a:pt x="10586" y="515"/>
                    <a:pt x="10586" y="610"/>
                  </a:cubicBezTo>
                  <a:lnTo>
                    <a:pt x="10586" y="1413"/>
                  </a:lnTo>
                  <a:lnTo>
                    <a:pt x="438" y="1413"/>
                  </a:lnTo>
                  <a:lnTo>
                    <a:pt x="438" y="610"/>
                  </a:lnTo>
                  <a:cubicBezTo>
                    <a:pt x="438" y="514"/>
                    <a:pt x="514" y="437"/>
                    <a:pt x="611" y="437"/>
                  </a:cubicBezTo>
                  <a:close/>
                  <a:moveTo>
                    <a:pt x="611" y="0"/>
                  </a:moveTo>
                  <a:cubicBezTo>
                    <a:pt x="274" y="0"/>
                    <a:pt x="1" y="274"/>
                    <a:pt x="1" y="610"/>
                  </a:cubicBezTo>
                  <a:lnTo>
                    <a:pt x="1" y="9483"/>
                  </a:lnTo>
                  <a:cubicBezTo>
                    <a:pt x="1" y="9819"/>
                    <a:pt x="274" y="10092"/>
                    <a:pt x="611" y="10092"/>
                  </a:cubicBezTo>
                  <a:lnTo>
                    <a:pt x="10413" y="10092"/>
                  </a:lnTo>
                  <a:cubicBezTo>
                    <a:pt x="10750" y="10092"/>
                    <a:pt x="11023" y="9819"/>
                    <a:pt x="11023" y="9483"/>
                  </a:cubicBezTo>
                  <a:lnTo>
                    <a:pt x="11023" y="8308"/>
                  </a:lnTo>
                  <a:cubicBezTo>
                    <a:pt x="11023" y="8188"/>
                    <a:pt x="10925" y="8091"/>
                    <a:pt x="10804" y="8091"/>
                  </a:cubicBezTo>
                  <a:cubicBezTo>
                    <a:pt x="10684" y="8091"/>
                    <a:pt x="10586" y="8188"/>
                    <a:pt x="10586" y="8308"/>
                  </a:cubicBezTo>
                  <a:lnTo>
                    <a:pt x="10586" y="9483"/>
                  </a:lnTo>
                  <a:cubicBezTo>
                    <a:pt x="10586" y="9578"/>
                    <a:pt x="10509" y="9656"/>
                    <a:pt x="10413" y="9656"/>
                  </a:cubicBezTo>
                  <a:lnTo>
                    <a:pt x="611" y="9656"/>
                  </a:lnTo>
                  <a:cubicBezTo>
                    <a:pt x="514" y="9656"/>
                    <a:pt x="438" y="9578"/>
                    <a:pt x="438" y="9483"/>
                  </a:cubicBezTo>
                  <a:lnTo>
                    <a:pt x="438" y="1853"/>
                  </a:lnTo>
                  <a:lnTo>
                    <a:pt x="10586" y="1853"/>
                  </a:lnTo>
                  <a:lnTo>
                    <a:pt x="10586" y="7303"/>
                  </a:lnTo>
                  <a:cubicBezTo>
                    <a:pt x="10586" y="7423"/>
                    <a:pt x="10684" y="7521"/>
                    <a:pt x="10804" y="7521"/>
                  </a:cubicBezTo>
                  <a:cubicBezTo>
                    <a:pt x="10925" y="7521"/>
                    <a:pt x="11023" y="7423"/>
                    <a:pt x="11023" y="7303"/>
                  </a:cubicBezTo>
                  <a:lnTo>
                    <a:pt x="11023" y="610"/>
                  </a:lnTo>
                  <a:cubicBezTo>
                    <a:pt x="11023" y="274"/>
                    <a:pt x="10750" y="0"/>
                    <a:pt x="104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99"/>
            <p:cNvSpPr/>
            <p:nvPr/>
          </p:nvSpPr>
          <p:spPr>
            <a:xfrm>
              <a:off x="3162124" y="1594671"/>
              <a:ext cx="50941" cy="50941"/>
            </a:xfrm>
            <a:custGeom>
              <a:rect b="b" l="l" r="r" t="t"/>
              <a:pathLst>
                <a:path extrusionOk="0" h="1701" w="1701">
                  <a:moveTo>
                    <a:pt x="851" y="437"/>
                  </a:moveTo>
                  <a:cubicBezTo>
                    <a:pt x="1078" y="437"/>
                    <a:pt x="1265" y="623"/>
                    <a:pt x="1265" y="850"/>
                  </a:cubicBezTo>
                  <a:cubicBezTo>
                    <a:pt x="1265" y="1078"/>
                    <a:pt x="1078" y="1264"/>
                    <a:pt x="851" y="1264"/>
                  </a:cubicBezTo>
                  <a:cubicBezTo>
                    <a:pt x="623" y="1264"/>
                    <a:pt x="438" y="1079"/>
                    <a:pt x="438" y="850"/>
                  </a:cubicBezTo>
                  <a:cubicBezTo>
                    <a:pt x="438" y="623"/>
                    <a:pt x="623" y="437"/>
                    <a:pt x="851" y="437"/>
                  </a:cubicBezTo>
                  <a:close/>
                  <a:moveTo>
                    <a:pt x="851" y="1"/>
                  </a:moveTo>
                  <a:cubicBezTo>
                    <a:pt x="383" y="1"/>
                    <a:pt x="1" y="383"/>
                    <a:pt x="1" y="850"/>
                  </a:cubicBezTo>
                  <a:cubicBezTo>
                    <a:pt x="1" y="1319"/>
                    <a:pt x="383" y="1701"/>
                    <a:pt x="851" y="1701"/>
                  </a:cubicBezTo>
                  <a:cubicBezTo>
                    <a:pt x="1319" y="1701"/>
                    <a:pt x="1701" y="1320"/>
                    <a:pt x="1701" y="850"/>
                  </a:cubicBezTo>
                  <a:cubicBezTo>
                    <a:pt x="1701" y="383"/>
                    <a:pt x="1319"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99"/>
            <p:cNvSpPr/>
            <p:nvPr/>
          </p:nvSpPr>
          <p:spPr>
            <a:xfrm>
              <a:off x="3026642" y="1567719"/>
              <a:ext cx="213166" cy="199031"/>
            </a:xfrm>
            <a:custGeom>
              <a:rect b="b" l="l" r="r" t="t"/>
              <a:pathLst>
                <a:path extrusionOk="0" h="6646" w="7118">
                  <a:moveTo>
                    <a:pt x="5173" y="3585"/>
                  </a:moveTo>
                  <a:lnTo>
                    <a:pt x="6681" y="5201"/>
                  </a:lnTo>
                  <a:lnTo>
                    <a:pt x="6681" y="6061"/>
                  </a:lnTo>
                  <a:cubicBezTo>
                    <a:pt x="6681" y="6143"/>
                    <a:pt x="6616" y="6208"/>
                    <a:pt x="6535" y="6208"/>
                  </a:cubicBezTo>
                  <a:lnTo>
                    <a:pt x="585" y="6208"/>
                  </a:lnTo>
                  <a:cubicBezTo>
                    <a:pt x="505" y="6208"/>
                    <a:pt x="439" y="6143"/>
                    <a:pt x="439" y="6061"/>
                  </a:cubicBezTo>
                  <a:lnTo>
                    <a:pt x="439" y="4962"/>
                  </a:lnTo>
                  <a:lnTo>
                    <a:pt x="1926" y="3586"/>
                  </a:lnTo>
                  <a:lnTo>
                    <a:pt x="3964" y="5771"/>
                  </a:lnTo>
                  <a:cubicBezTo>
                    <a:pt x="4007" y="5816"/>
                    <a:pt x="4064" y="5840"/>
                    <a:pt x="4123" y="5840"/>
                  </a:cubicBezTo>
                  <a:cubicBezTo>
                    <a:pt x="4313" y="5840"/>
                    <a:pt x="4411" y="5610"/>
                    <a:pt x="4283" y="5473"/>
                  </a:cubicBezTo>
                  <a:lnTo>
                    <a:pt x="3750" y="4901"/>
                  </a:lnTo>
                  <a:lnTo>
                    <a:pt x="5173" y="3585"/>
                  </a:lnTo>
                  <a:close/>
                  <a:moveTo>
                    <a:pt x="584" y="1"/>
                  </a:moveTo>
                  <a:cubicBezTo>
                    <a:pt x="262" y="1"/>
                    <a:pt x="0" y="262"/>
                    <a:pt x="0" y="584"/>
                  </a:cubicBezTo>
                  <a:lnTo>
                    <a:pt x="0" y="6061"/>
                  </a:lnTo>
                  <a:cubicBezTo>
                    <a:pt x="0" y="6384"/>
                    <a:pt x="262" y="6645"/>
                    <a:pt x="584" y="6645"/>
                  </a:cubicBezTo>
                  <a:lnTo>
                    <a:pt x="6534" y="6645"/>
                  </a:lnTo>
                  <a:cubicBezTo>
                    <a:pt x="6856" y="6645"/>
                    <a:pt x="7118" y="6384"/>
                    <a:pt x="7118" y="6061"/>
                  </a:cubicBezTo>
                  <a:lnTo>
                    <a:pt x="7118" y="584"/>
                  </a:lnTo>
                  <a:cubicBezTo>
                    <a:pt x="7118" y="262"/>
                    <a:pt x="6856" y="1"/>
                    <a:pt x="6534" y="1"/>
                  </a:cubicBezTo>
                  <a:lnTo>
                    <a:pt x="2318" y="1"/>
                  </a:lnTo>
                  <a:cubicBezTo>
                    <a:pt x="2198" y="1"/>
                    <a:pt x="2100" y="98"/>
                    <a:pt x="2100" y="218"/>
                  </a:cubicBezTo>
                  <a:cubicBezTo>
                    <a:pt x="2100" y="339"/>
                    <a:pt x="2198" y="437"/>
                    <a:pt x="2318" y="437"/>
                  </a:cubicBezTo>
                  <a:lnTo>
                    <a:pt x="6534" y="437"/>
                  </a:lnTo>
                  <a:cubicBezTo>
                    <a:pt x="6615" y="437"/>
                    <a:pt x="6680" y="503"/>
                    <a:pt x="6680" y="584"/>
                  </a:cubicBezTo>
                  <a:lnTo>
                    <a:pt x="6680" y="4561"/>
                  </a:lnTo>
                  <a:lnTo>
                    <a:pt x="5344" y="3127"/>
                  </a:lnTo>
                  <a:cubicBezTo>
                    <a:pt x="5301" y="3082"/>
                    <a:pt x="5242" y="3059"/>
                    <a:pt x="5184" y="3059"/>
                  </a:cubicBezTo>
                  <a:cubicBezTo>
                    <a:pt x="5131" y="3059"/>
                    <a:pt x="5078" y="3077"/>
                    <a:pt x="5035" y="3116"/>
                  </a:cubicBezTo>
                  <a:lnTo>
                    <a:pt x="3451" y="4582"/>
                  </a:lnTo>
                  <a:lnTo>
                    <a:pt x="2094" y="3127"/>
                  </a:lnTo>
                  <a:cubicBezTo>
                    <a:pt x="2051" y="3082"/>
                    <a:pt x="1993" y="3059"/>
                    <a:pt x="1934" y="3059"/>
                  </a:cubicBezTo>
                  <a:cubicBezTo>
                    <a:pt x="1881" y="3059"/>
                    <a:pt x="1828" y="3077"/>
                    <a:pt x="1786" y="3116"/>
                  </a:cubicBezTo>
                  <a:lnTo>
                    <a:pt x="434" y="4366"/>
                  </a:lnTo>
                  <a:lnTo>
                    <a:pt x="434" y="584"/>
                  </a:lnTo>
                  <a:cubicBezTo>
                    <a:pt x="438" y="504"/>
                    <a:pt x="505" y="437"/>
                    <a:pt x="584" y="437"/>
                  </a:cubicBezTo>
                  <a:lnTo>
                    <a:pt x="1319" y="437"/>
                  </a:lnTo>
                  <a:cubicBezTo>
                    <a:pt x="1439" y="437"/>
                    <a:pt x="1537" y="339"/>
                    <a:pt x="1537" y="218"/>
                  </a:cubicBezTo>
                  <a:cubicBezTo>
                    <a:pt x="1537" y="98"/>
                    <a:pt x="1439" y="1"/>
                    <a:pt x="13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64" name="Google Shape;3364;p99"/>
          <p:cNvGrpSpPr/>
          <p:nvPr/>
        </p:nvGrpSpPr>
        <p:grpSpPr>
          <a:xfrm>
            <a:off x="1900663" y="1422773"/>
            <a:ext cx="247366" cy="446697"/>
            <a:chOff x="2434070" y="1422773"/>
            <a:chExt cx="247366" cy="446697"/>
          </a:xfrm>
        </p:grpSpPr>
        <p:sp>
          <p:nvSpPr>
            <p:cNvPr id="3365" name="Google Shape;3365;p99"/>
            <p:cNvSpPr/>
            <p:nvPr/>
          </p:nvSpPr>
          <p:spPr>
            <a:xfrm>
              <a:off x="2544038" y="1821224"/>
              <a:ext cx="27402" cy="13117"/>
            </a:xfrm>
            <a:custGeom>
              <a:rect b="b" l="l" r="r" t="t"/>
              <a:pathLst>
                <a:path extrusionOk="0" h="438" w="915">
                  <a:moveTo>
                    <a:pt x="219" y="1"/>
                  </a:moveTo>
                  <a:cubicBezTo>
                    <a:pt x="99" y="1"/>
                    <a:pt x="0" y="98"/>
                    <a:pt x="0" y="218"/>
                  </a:cubicBezTo>
                  <a:cubicBezTo>
                    <a:pt x="0" y="339"/>
                    <a:pt x="99" y="437"/>
                    <a:pt x="219" y="437"/>
                  </a:cubicBezTo>
                  <a:lnTo>
                    <a:pt x="696" y="437"/>
                  </a:lnTo>
                  <a:cubicBezTo>
                    <a:pt x="816" y="437"/>
                    <a:pt x="915" y="339"/>
                    <a:pt x="915" y="218"/>
                  </a:cubicBezTo>
                  <a:cubicBezTo>
                    <a:pt x="915" y="98"/>
                    <a:pt x="816" y="1"/>
                    <a:pt x="6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99"/>
            <p:cNvSpPr/>
            <p:nvPr/>
          </p:nvSpPr>
          <p:spPr>
            <a:xfrm>
              <a:off x="2434070" y="1422773"/>
              <a:ext cx="247366" cy="446697"/>
            </a:xfrm>
            <a:custGeom>
              <a:rect b="b" l="l" r="r" t="t"/>
              <a:pathLst>
                <a:path extrusionOk="0" h="14916" w="8260">
                  <a:moveTo>
                    <a:pt x="7821" y="2363"/>
                  </a:moveTo>
                  <a:lnTo>
                    <a:pt x="7821" y="6958"/>
                  </a:lnTo>
                  <a:lnTo>
                    <a:pt x="5332" y="4979"/>
                  </a:lnTo>
                  <a:lnTo>
                    <a:pt x="7821" y="2363"/>
                  </a:lnTo>
                  <a:close/>
                  <a:moveTo>
                    <a:pt x="438" y="2751"/>
                  </a:moveTo>
                  <a:lnTo>
                    <a:pt x="6024" y="7195"/>
                  </a:lnTo>
                  <a:lnTo>
                    <a:pt x="1647" y="12132"/>
                  </a:lnTo>
                  <a:lnTo>
                    <a:pt x="438" y="12132"/>
                  </a:lnTo>
                  <a:lnTo>
                    <a:pt x="438" y="2751"/>
                  </a:lnTo>
                  <a:close/>
                  <a:moveTo>
                    <a:pt x="7182" y="441"/>
                  </a:moveTo>
                  <a:cubicBezTo>
                    <a:pt x="7367" y="441"/>
                    <a:pt x="7534" y="520"/>
                    <a:pt x="7652" y="648"/>
                  </a:cubicBezTo>
                  <a:lnTo>
                    <a:pt x="6614" y="1738"/>
                  </a:lnTo>
                  <a:cubicBezTo>
                    <a:pt x="6530" y="1825"/>
                    <a:pt x="6534" y="1964"/>
                    <a:pt x="6622" y="2047"/>
                  </a:cubicBezTo>
                  <a:cubicBezTo>
                    <a:pt x="6664" y="2087"/>
                    <a:pt x="6718" y="2107"/>
                    <a:pt x="6772" y="2107"/>
                  </a:cubicBezTo>
                  <a:cubicBezTo>
                    <a:pt x="6830" y="2107"/>
                    <a:pt x="6888" y="2084"/>
                    <a:pt x="6931" y="2039"/>
                  </a:cubicBezTo>
                  <a:lnTo>
                    <a:pt x="7817" y="1106"/>
                  </a:lnTo>
                  <a:lnTo>
                    <a:pt x="7817" y="1729"/>
                  </a:lnTo>
                  <a:lnTo>
                    <a:pt x="7821" y="1729"/>
                  </a:lnTo>
                  <a:lnTo>
                    <a:pt x="4850" y="4849"/>
                  </a:lnTo>
                  <a:cubicBezTo>
                    <a:pt x="4809" y="4894"/>
                    <a:pt x="4787" y="4954"/>
                    <a:pt x="4791" y="5015"/>
                  </a:cubicBezTo>
                  <a:cubicBezTo>
                    <a:pt x="4795" y="5077"/>
                    <a:pt x="4824" y="5134"/>
                    <a:pt x="4873" y="5171"/>
                  </a:cubicBezTo>
                  <a:lnTo>
                    <a:pt x="7821" y="7516"/>
                  </a:lnTo>
                  <a:lnTo>
                    <a:pt x="7821" y="8067"/>
                  </a:lnTo>
                  <a:lnTo>
                    <a:pt x="7157" y="7538"/>
                  </a:lnTo>
                  <a:cubicBezTo>
                    <a:pt x="7116" y="7507"/>
                    <a:pt x="7068" y="7491"/>
                    <a:pt x="7021" y="7491"/>
                  </a:cubicBezTo>
                  <a:cubicBezTo>
                    <a:pt x="6960" y="7491"/>
                    <a:pt x="6901" y="7516"/>
                    <a:pt x="6857" y="7564"/>
                  </a:cubicBezTo>
                  <a:lnTo>
                    <a:pt x="2807" y="12134"/>
                  </a:lnTo>
                  <a:lnTo>
                    <a:pt x="2231" y="12134"/>
                  </a:lnTo>
                  <a:lnTo>
                    <a:pt x="6504" y="7313"/>
                  </a:lnTo>
                  <a:cubicBezTo>
                    <a:pt x="6543" y="7269"/>
                    <a:pt x="6563" y="7209"/>
                    <a:pt x="6558" y="7150"/>
                  </a:cubicBezTo>
                  <a:cubicBezTo>
                    <a:pt x="6553" y="7090"/>
                    <a:pt x="6522" y="7035"/>
                    <a:pt x="6476" y="6998"/>
                  </a:cubicBezTo>
                  <a:lnTo>
                    <a:pt x="438" y="2194"/>
                  </a:lnTo>
                  <a:lnTo>
                    <a:pt x="438" y="1645"/>
                  </a:lnTo>
                  <a:lnTo>
                    <a:pt x="4191" y="4631"/>
                  </a:lnTo>
                  <a:cubicBezTo>
                    <a:pt x="4231" y="4663"/>
                    <a:pt x="4279" y="4678"/>
                    <a:pt x="4327" y="4678"/>
                  </a:cubicBezTo>
                  <a:cubicBezTo>
                    <a:pt x="4385" y="4678"/>
                    <a:pt x="4443" y="4655"/>
                    <a:pt x="4486" y="4611"/>
                  </a:cubicBezTo>
                  <a:lnTo>
                    <a:pt x="6235" y="2772"/>
                  </a:lnTo>
                  <a:cubicBezTo>
                    <a:pt x="6318" y="2685"/>
                    <a:pt x="6314" y="2546"/>
                    <a:pt x="6226" y="2463"/>
                  </a:cubicBezTo>
                  <a:cubicBezTo>
                    <a:pt x="6185" y="2423"/>
                    <a:pt x="6131" y="2403"/>
                    <a:pt x="6077" y="2403"/>
                  </a:cubicBezTo>
                  <a:cubicBezTo>
                    <a:pt x="6019" y="2403"/>
                    <a:pt x="5961" y="2426"/>
                    <a:pt x="5918" y="2472"/>
                  </a:cubicBezTo>
                  <a:lnTo>
                    <a:pt x="4306" y="4164"/>
                  </a:lnTo>
                  <a:lnTo>
                    <a:pt x="437" y="1086"/>
                  </a:lnTo>
                  <a:lnTo>
                    <a:pt x="437" y="1077"/>
                  </a:lnTo>
                  <a:cubicBezTo>
                    <a:pt x="437" y="725"/>
                    <a:pt x="723" y="441"/>
                    <a:pt x="1073" y="441"/>
                  </a:cubicBezTo>
                  <a:close/>
                  <a:moveTo>
                    <a:pt x="7047" y="8009"/>
                  </a:moveTo>
                  <a:lnTo>
                    <a:pt x="7821" y="8625"/>
                  </a:lnTo>
                  <a:lnTo>
                    <a:pt x="7821" y="12134"/>
                  </a:lnTo>
                  <a:lnTo>
                    <a:pt x="3391" y="12134"/>
                  </a:lnTo>
                  <a:lnTo>
                    <a:pt x="7047" y="8009"/>
                  </a:lnTo>
                  <a:close/>
                  <a:moveTo>
                    <a:pt x="7822" y="12571"/>
                  </a:moveTo>
                  <a:lnTo>
                    <a:pt x="7822" y="13841"/>
                  </a:lnTo>
                  <a:lnTo>
                    <a:pt x="7821" y="13841"/>
                  </a:lnTo>
                  <a:cubicBezTo>
                    <a:pt x="7821" y="14192"/>
                    <a:pt x="7534" y="14478"/>
                    <a:pt x="7184" y="14478"/>
                  </a:cubicBezTo>
                  <a:lnTo>
                    <a:pt x="1076" y="14478"/>
                  </a:lnTo>
                  <a:cubicBezTo>
                    <a:pt x="725" y="14478"/>
                    <a:pt x="439" y="14191"/>
                    <a:pt x="439" y="13841"/>
                  </a:cubicBezTo>
                  <a:lnTo>
                    <a:pt x="439" y="12837"/>
                  </a:lnTo>
                  <a:lnTo>
                    <a:pt x="439" y="12571"/>
                  </a:lnTo>
                  <a:close/>
                  <a:moveTo>
                    <a:pt x="1076" y="0"/>
                  </a:moveTo>
                  <a:cubicBezTo>
                    <a:pt x="483" y="0"/>
                    <a:pt x="1" y="484"/>
                    <a:pt x="1" y="1076"/>
                  </a:cubicBezTo>
                  <a:lnTo>
                    <a:pt x="1" y="13841"/>
                  </a:lnTo>
                  <a:cubicBezTo>
                    <a:pt x="1" y="14433"/>
                    <a:pt x="484" y="14915"/>
                    <a:pt x="1076" y="14915"/>
                  </a:cubicBezTo>
                  <a:lnTo>
                    <a:pt x="7184" y="14915"/>
                  </a:lnTo>
                  <a:cubicBezTo>
                    <a:pt x="7777" y="14915"/>
                    <a:pt x="8259" y="14433"/>
                    <a:pt x="8259" y="13841"/>
                  </a:cubicBezTo>
                  <a:lnTo>
                    <a:pt x="8259" y="1076"/>
                  </a:lnTo>
                  <a:cubicBezTo>
                    <a:pt x="8258" y="483"/>
                    <a:pt x="7777" y="0"/>
                    <a:pt x="71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99"/>
            <p:cNvSpPr/>
            <p:nvPr/>
          </p:nvSpPr>
          <p:spPr>
            <a:xfrm>
              <a:off x="2459855" y="1590718"/>
              <a:ext cx="102570" cy="131080"/>
            </a:xfrm>
            <a:custGeom>
              <a:rect b="b" l="l" r="r" t="t"/>
              <a:pathLst>
                <a:path extrusionOk="0" h="4377" w="3425">
                  <a:moveTo>
                    <a:pt x="1719" y="1"/>
                  </a:moveTo>
                  <a:cubicBezTo>
                    <a:pt x="1548" y="1"/>
                    <a:pt x="1374" y="25"/>
                    <a:pt x="1205" y="76"/>
                  </a:cubicBezTo>
                  <a:cubicBezTo>
                    <a:pt x="635" y="246"/>
                    <a:pt x="221" y="679"/>
                    <a:pt x="71" y="1263"/>
                  </a:cubicBezTo>
                  <a:cubicBezTo>
                    <a:pt x="11" y="1493"/>
                    <a:pt x="1" y="1724"/>
                    <a:pt x="37" y="1950"/>
                  </a:cubicBezTo>
                  <a:cubicBezTo>
                    <a:pt x="136" y="2542"/>
                    <a:pt x="491" y="2966"/>
                    <a:pt x="835" y="3376"/>
                  </a:cubicBezTo>
                  <a:cubicBezTo>
                    <a:pt x="1060" y="3641"/>
                    <a:pt x="1271" y="3891"/>
                    <a:pt x="1407" y="4179"/>
                  </a:cubicBezTo>
                  <a:cubicBezTo>
                    <a:pt x="1465" y="4300"/>
                    <a:pt x="1583" y="4377"/>
                    <a:pt x="1718" y="4377"/>
                  </a:cubicBezTo>
                  <a:cubicBezTo>
                    <a:pt x="1853" y="4377"/>
                    <a:pt x="1972" y="4300"/>
                    <a:pt x="2030" y="4179"/>
                  </a:cubicBezTo>
                  <a:cubicBezTo>
                    <a:pt x="2166" y="3891"/>
                    <a:pt x="2376" y="3641"/>
                    <a:pt x="2598" y="3376"/>
                  </a:cubicBezTo>
                  <a:cubicBezTo>
                    <a:pt x="2942" y="2966"/>
                    <a:pt x="3298" y="2542"/>
                    <a:pt x="3396" y="1950"/>
                  </a:cubicBezTo>
                  <a:cubicBezTo>
                    <a:pt x="3423" y="1787"/>
                    <a:pt x="3424" y="1619"/>
                    <a:pt x="3400" y="1452"/>
                  </a:cubicBezTo>
                  <a:cubicBezTo>
                    <a:pt x="3384" y="1343"/>
                    <a:pt x="3290" y="1264"/>
                    <a:pt x="3183" y="1264"/>
                  </a:cubicBezTo>
                  <a:cubicBezTo>
                    <a:pt x="3173" y="1264"/>
                    <a:pt x="3163" y="1264"/>
                    <a:pt x="3152" y="1266"/>
                  </a:cubicBezTo>
                  <a:cubicBezTo>
                    <a:pt x="3034" y="1284"/>
                    <a:pt x="2950" y="1395"/>
                    <a:pt x="2967" y="1514"/>
                  </a:cubicBezTo>
                  <a:cubicBezTo>
                    <a:pt x="2985" y="1636"/>
                    <a:pt x="2984" y="1761"/>
                    <a:pt x="2964" y="1878"/>
                  </a:cubicBezTo>
                  <a:cubicBezTo>
                    <a:pt x="2885" y="2353"/>
                    <a:pt x="2584" y="2713"/>
                    <a:pt x="2263" y="3094"/>
                  </a:cubicBezTo>
                  <a:cubicBezTo>
                    <a:pt x="2069" y="3324"/>
                    <a:pt x="1871" y="3560"/>
                    <a:pt x="1717" y="3831"/>
                  </a:cubicBezTo>
                  <a:cubicBezTo>
                    <a:pt x="1564" y="3562"/>
                    <a:pt x="1363" y="3324"/>
                    <a:pt x="1169" y="3094"/>
                  </a:cubicBezTo>
                  <a:cubicBezTo>
                    <a:pt x="849" y="2713"/>
                    <a:pt x="547" y="2352"/>
                    <a:pt x="468" y="1878"/>
                  </a:cubicBezTo>
                  <a:cubicBezTo>
                    <a:pt x="441" y="1714"/>
                    <a:pt x="451" y="1542"/>
                    <a:pt x="494" y="1370"/>
                  </a:cubicBezTo>
                  <a:cubicBezTo>
                    <a:pt x="604" y="939"/>
                    <a:pt x="910" y="620"/>
                    <a:pt x="1330" y="495"/>
                  </a:cubicBezTo>
                  <a:cubicBezTo>
                    <a:pt x="1455" y="457"/>
                    <a:pt x="1584" y="439"/>
                    <a:pt x="1713" y="439"/>
                  </a:cubicBezTo>
                  <a:cubicBezTo>
                    <a:pt x="2034" y="439"/>
                    <a:pt x="2350" y="552"/>
                    <a:pt x="2580" y="761"/>
                  </a:cubicBezTo>
                  <a:cubicBezTo>
                    <a:pt x="2622" y="799"/>
                    <a:pt x="2674" y="818"/>
                    <a:pt x="2727" y="818"/>
                  </a:cubicBezTo>
                  <a:cubicBezTo>
                    <a:pt x="2786" y="818"/>
                    <a:pt x="2845" y="794"/>
                    <a:pt x="2889" y="747"/>
                  </a:cubicBezTo>
                  <a:cubicBezTo>
                    <a:pt x="2969" y="658"/>
                    <a:pt x="2963" y="520"/>
                    <a:pt x="2874" y="438"/>
                  </a:cubicBezTo>
                  <a:cubicBezTo>
                    <a:pt x="2561" y="153"/>
                    <a:pt x="2146" y="1"/>
                    <a:pt x="17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99"/>
            <p:cNvSpPr/>
            <p:nvPr/>
          </p:nvSpPr>
          <p:spPr>
            <a:xfrm>
              <a:off x="2483574" y="1613538"/>
              <a:ext cx="55433" cy="55403"/>
            </a:xfrm>
            <a:custGeom>
              <a:rect b="b" l="l" r="r" t="t"/>
              <a:pathLst>
                <a:path extrusionOk="0" h="1850" w="1851">
                  <a:moveTo>
                    <a:pt x="926" y="439"/>
                  </a:moveTo>
                  <a:cubicBezTo>
                    <a:pt x="1194" y="439"/>
                    <a:pt x="1412" y="658"/>
                    <a:pt x="1412" y="925"/>
                  </a:cubicBezTo>
                  <a:cubicBezTo>
                    <a:pt x="1413" y="1193"/>
                    <a:pt x="1195" y="1412"/>
                    <a:pt x="926" y="1412"/>
                  </a:cubicBezTo>
                  <a:cubicBezTo>
                    <a:pt x="658" y="1412"/>
                    <a:pt x="439" y="1193"/>
                    <a:pt x="439" y="925"/>
                  </a:cubicBezTo>
                  <a:cubicBezTo>
                    <a:pt x="439" y="658"/>
                    <a:pt x="658" y="439"/>
                    <a:pt x="926" y="439"/>
                  </a:cubicBezTo>
                  <a:close/>
                  <a:moveTo>
                    <a:pt x="926" y="1"/>
                  </a:moveTo>
                  <a:cubicBezTo>
                    <a:pt x="416" y="1"/>
                    <a:pt x="1" y="415"/>
                    <a:pt x="1" y="925"/>
                  </a:cubicBezTo>
                  <a:cubicBezTo>
                    <a:pt x="1" y="1435"/>
                    <a:pt x="416" y="1849"/>
                    <a:pt x="926" y="1849"/>
                  </a:cubicBezTo>
                  <a:cubicBezTo>
                    <a:pt x="1436" y="1849"/>
                    <a:pt x="1851" y="1435"/>
                    <a:pt x="1851" y="925"/>
                  </a:cubicBezTo>
                  <a:cubicBezTo>
                    <a:pt x="1851" y="415"/>
                    <a:pt x="1436" y="1"/>
                    <a:pt x="9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69" name="Google Shape;3369;p99"/>
          <p:cNvGrpSpPr/>
          <p:nvPr/>
        </p:nvGrpSpPr>
        <p:grpSpPr>
          <a:xfrm>
            <a:off x="1073127" y="1448348"/>
            <a:ext cx="446667" cy="395547"/>
            <a:chOff x="1758934" y="1448348"/>
            <a:chExt cx="446667" cy="395547"/>
          </a:xfrm>
        </p:grpSpPr>
        <p:sp>
          <p:nvSpPr>
            <p:cNvPr id="3370" name="Google Shape;3370;p99"/>
            <p:cNvSpPr/>
            <p:nvPr/>
          </p:nvSpPr>
          <p:spPr>
            <a:xfrm>
              <a:off x="1855605" y="1695595"/>
              <a:ext cx="253236" cy="51659"/>
            </a:xfrm>
            <a:custGeom>
              <a:rect b="b" l="l" r="r" t="t"/>
              <a:pathLst>
                <a:path extrusionOk="0" h="1725" w="8456">
                  <a:moveTo>
                    <a:pt x="219" y="1"/>
                  </a:moveTo>
                  <a:cubicBezTo>
                    <a:pt x="99" y="1"/>
                    <a:pt x="1" y="99"/>
                    <a:pt x="1" y="220"/>
                  </a:cubicBezTo>
                  <a:lnTo>
                    <a:pt x="1" y="1507"/>
                  </a:lnTo>
                  <a:cubicBezTo>
                    <a:pt x="1" y="1628"/>
                    <a:pt x="99" y="1724"/>
                    <a:pt x="219" y="1724"/>
                  </a:cubicBezTo>
                  <a:lnTo>
                    <a:pt x="2229" y="1724"/>
                  </a:lnTo>
                  <a:cubicBezTo>
                    <a:pt x="2350" y="1724"/>
                    <a:pt x="2448" y="1627"/>
                    <a:pt x="2448" y="1507"/>
                  </a:cubicBezTo>
                  <a:cubicBezTo>
                    <a:pt x="2448" y="1386"/>
                    <a:pt x="2350" y="1288"/>
                    <a:pt x="2229" y="1288"/>
                  </a:cubicBezTo>
                  <a:lnTo>
                    <a:pt x="438" y="1288"/>
                  </a:lnTo>
                  <a:lnTo>
                    <a:pt x="438" y="437"/>
                  </a:lnTo>
                  <a:lnTo>
                    <a:pt x="8019" y="437"/>
                  </a:lnTo>
                  <a:lnTo>
                    <a:pt x="8019" y="1288"/>
                  </a:lnTo>
                  <a:lnTo>
                    <a:pt x="3244" y="1288"/>
                  </a:lnTo>
                  <a:cubicBezTo>
                    <a:pt x="3124" y="1288"/>
                    <a:pt x="3026" y="1386"/>
                    <a:pt x="3026" y="1507"/>
                  </a:cubicBezTo>
                  <a:cubicBezTo>
                    <a:pt x="3026" y="1627"/>
                    <a:pt x="3124" y="1724"/>
                    <a:pt x="3244" y="1724"/>
                  </a:cubicBezTo>
                  <a:lnTo>
                    <a:pt x="8238" y="1724"/>
                  </a:lnTo>
                  <a:cubicBezTo>
                    <a:pt x="8358" y="1724"/>
                    <a:pt x="8455" y="1627"/>
                    <a:pt x="8455" y="1507"/>
                  </a:cubicBezTo>
                  <a:lnTo>
                    <a:pt x="8455" y="220"/>
                  </a:lnTo>
                  <a:cubicBezTo>
                    <a:pt x="8455" y="99"/>
                    <a:pt x="8358" y="1"/>
                    <a:pt x="82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99"/>
            <p:cNvSpPr/>
            <p:nvPr/>
          </p:nvSpPr>
          <p:spPr>
            <a:xfrm>
              <a:off x="1855605" y="1760551"/>
              <a:ext cx="253236" cy="51659"/>
            </a:xfrm>
            <a:custGeom>
              <a:rect b="b" l="l" r="r" t="t"/>
              <a:pathLst>
                <a:path extrusionOk="0" h="1725" w="8456">
                  <a:moveTo>
                    <a:pt x="8019" y="437"/>
                  </a:moveTo>
                  <a:lnTo>
                    <a:pt x="8019" y="1287"/>
                  </a:lnTo>
                  <a:lnTo>
                    <a:pt x="438" y="1287"/>
                  </a:lnTo>
                  <a:lnTo>
                    <a:pt x="438" y="437"/>
                  </a:lnTo>
                  <a:close/>
                  <a:moveTo>
                    <a:pt x="219" y="0"/>
                  </a:moveTo>
                  <a:cubicBezTo>
                    <a:pt x="99" y="0"/>
                    <a:pt x="1" y="98"/>
                    <a:pt x="1" y="219"/>
                  </a:cubicBezTo>
                  <a:lnTo>
                    <a:pt x="1" y="1506"/>
                  </a:lnTo>
                  <a:cubicBezTo>
                    <a:pt x="1" y="1626"/>
                    <a:pt x="99" y="1724"/>
                    <a:pt x="219" y="1724"/>
                  </a:cubicBezTo>
                  <a:lnTo>
                    <a:pt x="8238" y="1724"/>
                  </a:lnTo>
                  <a:cubicBezTo>
                    <a:pt x="8358" y="1724"/>
                    <a:pt x="8455" y="1626"/>
                    <a:pt x="8455" y="1506"/>
                  </a:cubicBezTo>
                  <a:lnTo>
                    <a:pt x="8455" y="219"/>
                  </a:lnTo>
                  <a:cubicBezTo>
                    <a:pt x="8455" y="98"/>
                    <a:pt x="8358" y="0"/>
                    <a:pt x="82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99"/>
            <p:cNvSpPr/>
            <p:nvPr/>
          </p:nvSpPr>
          <p:spPr>
            <a:xfrm>
              <a:off x="1972819" y="1626476"/>
              <a:ext cx="18867" cy="17579"/>
            </a:xfrm>
            <a:custGeom>
              <a:rect b="b" l="l" r="r" t="t"/>
              <a:pathLst>
                <a:path extrusionOk="0" h="587" w="630">
                  <a:moveTo>
                    <a:pt x="316" y="0"/>
                  </a:moveTo>
                  <a:cubicBezTo>
                    <a:pt x="174" y="0"/>
                    <a:pt x="50" y="102"/>
                    <a:pt x="26" y="247"/>
                  </a:cubicBezTo>
                  <a:cubicBezTo>
                    <a:pt x="0" y="407"/>
                    <a:pt x="109" y="556"/>
                    <a:pt x="268" y="582"/>
                  </a:cubicBezTo>
                  <a:cubicBezTo>
                    <a:pt x="284" y="585"/>
                    <a:pt x="300" y="586"/>
                    <a:pt x="316" y="586"/>
                  </a:cubicBezTo>
                  <a:cubicBezTo>
                    <a:pt x="457" y="586"/>
                    <a:pt x="581" y="484"/>
                    <a:pt x="605" y="341"/>
                  </a:cubicBezTo>
                  <a:cubicBezTo>
                    <a:pt x="630" y="181"/>
                    <a:pt x="522" y="30"/>
                    <a:pt x="362" y="4"/>
                  </a:cubicBezTo>
                  <a:cubicBezTo>
                    <a:pt x="347" y="1"/>
                    <a:pt x="331" y="0"/>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99"/>
            <p:cNvSpPr/>
            <p:nvPr/>
          </p:nvSpPr>
          <p:spPr>
            <a:xfrm>
              <a:off x="1931462" y="1536064"/>
              <a:ext cx="101522" cy="144856"/>
            </a:xfrm>
            <a:custGeom>
              <a:rect b="b" l="l" r="r" t="t"/>
              <a:pathLst>
                <a:path extrusionOk="0" h="4837" w="3390">
                  <a:moveTo>
                    <a:pt x="1697" y="438"/>
                  </a:moveTo>
                  <a:cubicBezTo>
                    <a:pt x="2074" y="438"/>
                    <a:pt x="2380" y="746"/>
                    <a:pt x="2380" y="1123"/>
                  </a:cubicBezTo>
                  <a:lnTo>
                    <a:pt x="2380" y="1790"/>
                  </a:lnTo>
                  <a:lnTo>
                    <a:pt x="1013" y="1790"/>
                  </a:lnTo>
                  <a:lnTo>
                    <a:pt x="1013" y="1123"/>
                  </a:lnTo>
                  <a:cubicBezTo>
                    <a:pt x="1013" y="746"/>
                    <a:pt x="1320" y="438"/>
                    <a:pt x="1697" y="438"/>
                  </a:cubicBezTo>
                  <a:close/>
                  <a:moveTo>
                    <a:pt x="2738" y="2227"/>
                  </a:moveTo>
                  <a:cubicBezTo>
                    <a:pt x="2856" y="2227"/>
                    <a:pt x="2953" y="2324"/>
                    <a:pt x="2953" y="2441"/>
                  </a:cubicBezTo>
                  <a:lnTo>
                    <a:pt x="2953" y="4184"/>
                  </a:lnTo>
                  <a:cubicBezTo>
                    <a:pt x="2953" y="4304"/>
                    <a:pt x="2855" y="4399"/>
                    <a:pt x="2738" y="4399"/>
                  </a:cubicBezTo>
                  <a:lnTo>
                    <a:pt x="654" y="4399"/>
                  </a:lnTo>
                  <a:cubicBezTo>
                    <a:pt x="536" y="4399"/>
                    <a:pt x="439" y="4303"/>
                    <a:pt x="439" y="4184"/>
                  </a:cubicBezTo>
                  <a:lnTo>
                    <a:pt x="439" y="2441"/>
                  </a:lnTo>
                  <a:cubicBezTo>
                    <a:pt x="439" y="2322"/>
                    <a:pt x="537" y="2227"/>
                    <a:pt x="654" y="2227"/>
                  </a:cubicBezTo>
                  <a:close/>
                  <a:moveTo>
                    <a:pt x="1695" y="1"/>
                  </a:moveTo>
                  <a:cubicBezTo>
                    <a:pt x="1077" y="1"/>
                    <a:pt x="574" y="503"/>
                    <a:pt x="574" y="1122"/>
                  </a:cubicBezTo>
                  <a:lnTo>
                    <a:pt x="574" y="1793"/>
                  </a:lnTo>
                  <a:cubicBezTo>
                    <a:pt x="252" y="1833"/>
                    <a:pt x="1" y="2107"/>
                    <a:pt x="1" y="2441"/>
                  </a:cubicBezTo>
                  <a:lnTo>
                    <a:pt x="1" y="4184"/>
                  </a:lnTo>
                  <a:cubicBezTo>
                    <a:pt x="3" y="4544"/>
                    <a:pt x="295" y="4836"/>
                    <a:pt x="654" y="4836"/>
                  </a:cubicBezTo>
                  <a:lnTo>
                    <a:pt x="2737" y="4836"/>
                  </a:lnTo>
                  <a:cubicBezTo>
                    <a:pt x="3097" y="4836"/>
                    <a:pt x="3389" y="4543"/>
                    <a:pt x="3389" y="4184"/>
                  </a:cubicBezTo>
                  <a:lnTo>
                    <a:pt x="3389" y="2441"/>
                  </a:lnTo>
                  <a:cubicBezTo>
                    <a:pt x="3389" y="2109"/>
                    <a:pt x="3138" y="1833"/>
                    <a:pt x="2817" y="1793"/>
                  </a:cubicBezTo>
                  <a:lnTo>
                    <a:pt x="2817" y="1122"/>
                  </a:lnTo>
                  <a:cubicBezTo>
                    <a:pt x="2817" y="504"/>
                    <a:pt x="2313" y="1"/>
                    <a:pt x="16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99"/>
            <p:cNvSpPr/>
            <p:nvPr/>
          </p:nvSpPr>
          <p:spPr>
            <a:xfrm>
              <a:off x="1758934" y="1448348"/>
              <a:ext cx="446667" cy="395547"/>
            </a:xfrm>
            <a:custGeom>
              <a:rect b="b" l="l" r="r" t="t"/>
              <a:pathLst>
                <a:path extrusionOk="0" h="13208" w="14915">
                  <a:moveTo>
                    <a:pt x="14477" y="2309"/>
                  </a:moveTo>
                  <a:lnTo>
                    <a:pt x="14477" y="12473"/>
                  </a:lnTo>
                  <a:cubicBezTo>
                    <a:pt x="14477" y="12637"/>
                    <a:pt x="14344" y="12771"/>
                    <a:pt x="14179" y="12771"/>
                  </a:cubicBezTo>
                  <a:lnTo>
                    <a:pt x="736" y="12771"/>
                  </a:lnTo>
                  <a:cubicBezTo>
                    <a:pt x="571" y="12771"/>
                    <a:pt x="438" y="12637"/>
                    <a:pt x="438" y="12473"/>
                  </a:cubicBezTo>
                  <a:lnTo>
                    <a:pt x="438" y="2309"/>
                  </a:lnTo>
                  <a:close/>
                  <a:moveTo>
                    <a:pt x="736" y="0"/>
                  </a:moveTo>
                  <a:cubicBezTo>
                    <a:pt x="330" y="0"/>
                    <a:pt x="1" y="330"/>
                    <a:pt x="1" y="735"/>
                  </a:cubicBezTo>
                  <a:lnTo>
                    <a:pt x="1" y="12473"/>
                  </a:lnTo>
                  <a:cubicBezTo>
                    <a:pt x="1" y="12878"/>
                    <a:pt x="330" y="13207"/>
                    <a:pt x="736" y="13207"/>
                  </a:cubicBezTo>
                  <a:lnTo>
                    <a:pt x="14178" y="13207"/>
                  </a:lnTo>
                  <a:cubicBezTo>
                    <a:pt x="14584" y="13207"/>
                    <a:pt x="14913" y="12878"/>
                    <a:pt x="14913" y="12473"/>
                  </a:cubicBezTo>
                  <a:lnTo>
                    <a:pt x="14913" y="735"/>
                  </a:lnTo>
                  <a:cubicBezTo>
                    <a:pt x="14914" y="330"/>
                    <a:pt x="14584" y="0"/>
                    <a:pt x="14178" y="0"/>
                  </a:cubicBezTo>
                  <a:lnTo>
                    <a:pt x="11416" y="0"/>
                  </a:lnTo>
                  <a:cubicBezTo>
                    <a:pt x="11296" y="0"/>
                    <a:pt x="11199" y="97"/>
                    <a:pt x="11199" y="218"/>
                  </a:cubicBezTo>
                  <a:cubicBezTo>
                    <a:pt x="11199" y="338"/>
                    <a:pt x="11296" y="436"/>
                    <a:pt x="11416" y="436"/>
                  </a:cubicBezTo>
                  <a:lnTo>
                    <a:pt x="14178" y="436"/>
                  </a:lnTo>
                  <a:cubicBezTo>
                    <a:pt x="14343" y="436"/>
                    <a:pt x="14476" y="569"/>
                    <a:pt x="14476" y="735"/>
                  </a:cubicBezTo>
                  <a:lnTo>
                    <a:pt x="14476" y="1871"/>
                  </a:lnTo>
                  <a:lnTo>
                    <a:pt x="437" y="1871"/>
                  </a:lnTo>
                  <a:lnTo>
                    <a:pt x="437" y="735"/>
                  </a:lnTo>
                  <a:cubicBezTo>
                    <a:pt x="437" y="570"/>
                    <a:pt x="570" y="436"/>
                    <a:pt x="735" y="436"/>
                  </a:cubicBezTo>
                  <a:lnTo>
                    <a:pt x="10409" y="436"/>
                  </a:lnTo>
                  <a:cubicBezTo>
                    <a:pt x="10529" y="436"/>
                    <a:pt x="10626" y="338"/>
                    <a:pt x="10626" y="218"/>
                  </a:cubicBezTo>
                  <a:cubicBezTo>
                    <a:pt x="10626" y="97"/>
                    <a:pt x="10529" y="0"/>
                    <a:pt x="104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99"/>
            <p:cNvSpPr/>
            <p:nvPr/>
          </p:nvSpPr>
          <p:spPr>
            <a:xfrm>
              <a:off x="1804963" y="1474133"/>
              <a:ext cx="17579" cy="17579"/>
            </a:xfrm>
            <a:custGeom>
              <a:rect b="b" l="l" r="r" t="t"/>
              <a:pathLst>
                <a:path extrusionOk="0" h="587" w="587">
                  <a:moveTo>
                    <a:pt x="294" y="0"/>
                  </a:moveTo>
                  <a:cubicBezTo>
                    <a:pt x="132" y="0"/>
                    <a:pt x="1" y="132"/>
                    <a:pt x="1" y="293"/>
                  </a:cubicBezTo>
                  <a:cubicBezTo>
                    <a:pt x="1" y="455"/>
                    <a:pt x="132" y="586"/>
                    <a:pt x="294" y="586"/>
                  </a:cubicBezTo>
                  <a:cubicBezTo>
                    <a:pt x="456" y="586"/>
                    <a:pt x="587" y="455"/>
                    <a:pt x="587" y="293"/>
                  </a:cubicBezTo>
                  <a:cubicBezTo>
                    <a:pt x="587" y="132"/>
                    <a:pt x="456" y="0"/>
                    <a:pt x="2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99"/>
            <p:cNvSpPr/>
            <p:nvPr/>
          </p:nvSpPr>
          <p:spPr>
            <a:xfrm>
              <a:off x="1838475" y="1474133"/>
              <a:ext cx="17579" cy="17579"/>
            </a:xfrm>
            <a:custGeom>
              <a:rect b="b" l="l" r="r" t="t"/>
              <a:pathLst>
                <a:path extrusionOk="0" h="587" w="587">
                  <a:moveTo>
                    <a:pt x="293" y="0"/>
                  </a:moveTo>
                  <a:cubicBezTo>
                    <a:pt x="131" y="0"/>
                    <a:pt x="0" y="132"/>
                    <a:pt x="0" y="293"/>
                  </a:cubicBezTo>
                  <a:cubicBezTo>
                    <a:pt x="0" y="455"/>
                    <a:pt x="131" y="586"/>
                    <a:pt x="293" y="586"/>
                  </a:cubicBezTo>
                  <a:cubicBezTo>
                    <a:pt x="454" y="586"/>
                    <a:pt x="586" y="455"/>
                    <a:pt x="586" y="293"/>
                  </a:cubicBezTo>
                  <a:cubicBezTo>
                    <a:pt x="586" y="132"/>
                    <a:pt x="454"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99"/>
            <p:cNvSpPr/>
            <p:nvPr/>
          </p:nvSpPr>
          <p:spPr>
            <a:xfrm>
              <a:off x="1871926" y="1474133"/>
              <a:ext cx="17579" cy="17579"/>
            </a:xfrm>
            <a:custGeom>
              <a:rect b="b" l="l" r="r" t="t"/>
              <a:pathLst>
                <a:path extrusionOk="0" h="587" w="587">
                  <a:moveTo>
                    <a:pt x="294" y="0"/>
                  </a:moveTo>
                  <a:cubicBezTo>
                    <a:pt x="133" y="0"/>
                    <a:pt x="1" y="132"/>
                    <a:pt x="1" y="293"/>
                  </a:cubicBezTo>
                  <a:cubicBezTo>
                    <a:pt x="1" y="455"/>
                    <a:pt x="133" y="586"/>
                    <a:pt x="294" y="586"/>
                  </a:cubicBezTo>
                  <a:cubicBezTo>
                    <a:pt x="456" y="586"/>
                    <a:pt x="587" y="455"/>
                    <a:pt x="587" y="293"/>
                  </a:cubicBezTo>
                  <a:cubicBezTo>
                    <a:pt x="587" y="132"/>
                    <a:pt x="456" y="0"/>
                    <a:pt x="2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78" name="Google Shape;3378;p99"/>
          <p:cNvGrpSpPr/>
          <p:nvPr/>
        </p:nvGrpSpPr>
        <p:grpSpPr>
          <a:xfrm>
            <a:off x="7624177" y="2023370"/>
            <a:ext cx="446637" cy="395547"/>
            <a:chOff x="6938384" y="2023370"/>
            <a:chExt cx="446637" cy="395547"/>
          </a:xfrm>
        </p:grpSpPr>
        <p:sp>
          <p:nvSpPr>
            <p:cNvPr id="3379" name="Google Shape;3379;p99"/>
            <p:cNvSpPr/>
            <p:nvPr/>
          </p:nvSpPr>
          <p:spPr>
            <a:xfrm>
              <a:off x="6938384" y="2023370"/>
              <a:ext cx="446637" cy="395547"/>
            </a:xfrm>
            <a:custGeom>
              <a:rect b="b" l="l" r="r" t="t"/>
              <a:pathLst>
                <a:path extrusionOk="0" h="13208" w="14914">
                  <a:moveTo>
                    <a:pt x="14478" y="2309"/>
                  </a:moveTo>
                  <a:lnTo>
                    <a:pt x="14478" y="12474"/>
                  </a:lnTo>
                  <a:lnTo>
                    <a:pt x="14477" y="12474"/>
                  </a:lnTo>
                  <a:cubicBezTo>
                    <a:pt x="14477" y="12638"/>
                    <a:pt x="14343" y="12772"/>
                    <a:pt x="14179" y="12772"/>
                  </a:cubicBezTo>
                  <a:lnTo>
                    <a:pt x="4779" y="12772"/>
                  </a:lnTo>
                  <a:lnTo>
                    <a:pt x="4779" y="6321"/>
                  </a:lnTo>
                  <a:cubicBezTo>
                    <a:pt x="4779" y="6201"/>
                    <a:pt x="4682" y="6102"/>
                    <a:pt x="4562" y="6102"/>
                  </a:cubicBezTo>
                  <a:cubicBezTo>
                    <a:pt x="4441" y="6102"/>
                    <a:pt x="4343" y="6201"/>
                    <a:pt x="4343" y="6321"/>
                  </a:cubicBezTo>
                  <a:lnTo>
                    <a:pt x="4343" y="12768"/>
                  </a:lnTo>
                  <a:lnTo>
                    <a:pt x="737" y="12768"/>
                  </a:lnTo>
                  <a:cubicBezTo>
                    <a:pt x="572" y="12768"/>
                    <a:pt x="439" y="12635"/>
                    <a:pt x="439" y="12469"/>
                  </a:cubicBezTo>
                  <a:lnTo>
                    <a:pt x="439" y="2309"/>
                  </a:lnTo>
                  <a:lnTo>
                    <a:pt x="4344" y="2309"/>
                  </a:lnTo>
                  <a:lnTo>
                    <a:pt x="4344" y="5321"/>
                  </a:lnTo>
                  <a:cubicBezTo>
                    <a:pt x="4344" y="5440"/>
                    <a:pt x="4442" y="5538"/>
                    <a:pt x="4563" y="5538"/>
                  </a:cubicBezTo>
                  <a:cubicBezTo>
                    <a:pt x="4683" y="5538"/>
                    <a:pt x="4781" y="5440"/>
                    <a:pt x="4781" y="5321"/>
                  </a:cubicBezTo>
                  <a:lnTo>
                    <a:pt x="4781" y="2309"/>
                  </a:lnTo>
                  <a:close/>
                  <a:moveTo>
                    <a:pt x="735" y="1"/>
                  </a:moveTo>
                  <a:cubicBezTo>
                    <a:pt x="330" y="1"/>
                    <a:pt x="1" y="331"/>
                    <a:pt x="1" y="735"/>
                  </a:cubicBezTo>
                  <a:lnTo>
                    <a:pt x="1" y="12469"/>
                  </a:lnTo>
                  <a:lnTo>
                    <a:pt x="1" y="12470"/>
                  </a:lnTo>
                  <a:lnTo>
                    <a:pt x="1" y="12473"/>
                  </a:lnTo>
                  <a:cubicBezTo>
                    <a:pt x="1" y="12877"/>
                    <a:pt x="330" y="13207"/>
                    <a:pt x="735" y="13207"/>
                  </a:cubicBezTo>
                  <a:lnTo>
                    <a:pt x="14178" y="13207"/>
                  </a:lnTo>
                  <a:cubicBezTo>
                    <a:pt x="14583" y="13207"/>
                    <a:pt x="14912" y="12877"/>
                    <a:pt x="14912" y="12473"/>
                  </a:cubicBezTo>
                  <a:lnTo>
                    <a:pt x="14912" y="734"/>
                  </a:lnTo>
                  <a:cubicBezTo>
                    <a:pt x="14913" y="331"/>
                    <a:pt x="14583" y="1"/>
                    <a:pt x="14178" y="1"/>
                  </a:cubicBezTo>
                  <a:lnTo>
                    <a:pt x="11054" y="1"/>
                  </a:lnTo>
                  <a:cubicBezTo>
                    <a:pt x="10934" y="1"/>
                    <a:pt x="10836" y="99"/>
                    <a:pt x="10836" y="220"/>
                  </a:cubicBezTo>
                  <a:cubicBezTo>
                    <a:pt x="10836" y="339"/>
                    <a:pt x="10934" y="437"/>
                    <a:pt x="11054" y="437"/>
                  </a:cubicBezTo>
                  <a:lnTo>
                    <a:pt x="14179" y="437"/>
                  </a:lnTo>
                  <a:cubicBezTo>
                    <a:pt x="14343" y="437"/>
                    <a:pt x="14477" y="571"/>
                    <a:pt x="14477" y="735"/>
                  </a:cubicBezTo>
                  <a:lnTo>
                    <a:pt x="14477" y="1873"/>
                  </a:lnTo>
                  <a:lnTo>
                    <a:pt x="437" y="1870"/>
                  </a:lnTo>
                  <a:lnTo>
                    <a:pt x="437" y="735"/>
                  </a:lnTo>
                  <a:cubicBezTo>
                    <a:pt x="437" y="571"/>
                    <a:pt x="571" y="437"/>
                    <a:pt x="735" y="437"/>
                  </a:cubicBezTo>
                  <a:lnTo>
                    <a:pt x="10028" y="437"/>
                  </a:lnTo>
                  <a:cubicBezTo>
                    <a:pt x="10149" y="437"/>
                    <a:pt x="10247" y="340"/>
                    <a:pt x="10247" y="220"/>
                  </a:cubicBezTo>
                  <a:cubicBezTo>
                    <a:pt x="10247" y="99"/>
                    <a:pt x="10149" y="1"/>
                    <a:pt x="100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99"/>
            <p:cNvSpPr/>
            <p:nvPr/>
          </p:nvSpPr>
          <p:spPr>
            <a:xfrm>
              <a:off x="6978394" y="2111446"/>
              <a:ext cx="35338" cy="13087"/>
            </a:xfrm>
            <a:custGeom>
              <a:rect b="b" l="l" r="r" t="t"/>
              <a:pathLst>
                <a:path extrusionOk="0" h="437" w="1180">
                  <a:moveTo>
                    <a:pt x="219" y="0"/>
                  </a:moveTo>
                  <a:cubicBezTo>
                    <a:pt x="99" y="0"/>
                    <a:pt x="1" y="99"/>
                    <a:pt x="1" y="219"/>
                  </a:cubicBezTo>
                  <a:cubicBezTo>
                    <a:pt x="1" y="339"/>
                    <a:pt x="99" y="437"/>
                    <a:pt x="219" y="437"/>
                  </a:cubicBezTo>
                  <a:lnTo>
                    <a:pt x="961" y="437"/>
                  </a:lnTo>
                  <a:cubicBezTo>
                    <a:pt x="1082" y="437"/>
                    <a:pt x="1180" y="339"/>
                    <a:pt x="1180" y="219"/>
                  </a:cubicBezTo>
                  <a:cubicBezTo>
                    <a:pt x="1180" y="99"/>
                    <a:pt x="1082" y="0"/>
                    <a:pt x="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99"/>
            <p:cNvSpPr/>
            <p:nvPr/>
          </p:nvSpPr>
          <p:spPr>
            <a:xfrm>
              <a:off x="6978394" y="2144208"/>
              <a:ext cx="35338" cy="13117"/>
            </a:xfrm>
            <a:custGeom>
              <a:rect b="b" l="l" r="r" t="t"/>
              <a:pathLst>
                <a:path extrusionOk="0" h="438" w="1180">
                  <a:moveTo>
                    <a:pt x="219" y="1"/>
                  </a:moveTo>
                  <a:cubicBezTo>
                    <a:pt x="99" y="1"/>
                    <a:pt x="1" y="99"/>
                    <a:pt x="1" y="219"/>
                  </a:cubicBezTo>
                  <a:cubicBezTo>
                    <a:pt x="1" y="340"/>
                    <a:pt x="99" y="437"/>
                    <a:pt x="219" y="437"/>
                  </a:cubicBezTo>
                  <a:lnTo>
                    <a:pt x="961" y="437"/>
                  </a:lnTo>
                  <a:cubicBezTo>
                    <a:pt x="1082" y="437"/>
                    <a:pt x="1180" y="340"/>
                    <a:pt x="1180" y="219"/>
                  </a:cubicBezTo>
                  <a:cubicBezTo>
                    <a:pt x="1180" y="99"/>
                    <a:pt x="1082" y="1"/>
                    <a:pt x="9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99"/>
            <p:cNvSpPr/>
            <p:nvPr/>
          </p:nvSpPr>
          <p:spPr>
            <a:xfrm>
              <a:off x="6978394" y="2177001"/>
              <a:ext cx="35338" cy="13117"/>
            </a:xfrm>
            <a:custGeom>
              <a:rect b="b" l="l" r="r" t="t"/>
              <a:pathLst>
                <a:path extrusionOk="0" h="438" w="1180">
                  <a:moveTo>
                    <a:pt x="219" y="0"/>
                  </a:moveTo>
                  <a:cubicBezTo>
                    <a:pt x="99" y="0"/>
                    <a:pt x="1" y="99"/>
                    <a:pt x="1" y="219"/>
                  </a:cubicBezTo>
                  <a:cubicBezTo>
                    <a:pt x="1" y="339"/>
                    <a:pt x="99" y="438"/>
                    <a:pt x="219" y="438"/>
                  </a:cubicBezTo>
                  <a:lnTo>
                    <a:pt x="961" y="438"/>
                  </a:lnTo>
                  <a:cubicBezTo>
                    <a:pt x="1082" y="438"/>
                    <a:pt x="1180" y="339"/>
                    <a:pt x="1180" y="219"/>
                  </a:cubicBezTo>
                  <a:cubicBezTo>
                    <a:pt x="1180" y="97"/>
                    <a:pt x="1082" y="0"/>
                    <a:pt x="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99"/>
            <p:cNvSpPr/>
            <p:nvPr/>
          </p:nvSpPr>
          <p:spPr>
            <a:xfrm>
              <a:off x="6978394" y="2209763"/>
              <a:ext cx="35338" cy="13147"/>
            </a:xfrm>
            <a:custGeom>
              <a:rect b="b" l="l" r="r" t="t"/>
              <a:pathLst>
                <a:path extrusionOk="0" h="439" w="1180">
                  <a:moveTo>
                    <a:pt x="219" y="1"/>
                  </a:moveTo>
                  <a:cubicBezTo>
                    <a:pt x="99" y="1"/>
                    <a:pt x="1" y="99"/>
                    <a:pt x="1" y="219"/>
                  </a:cubicBezTo>
                  <a:cubicBezTo>
                    <a:pt x="1" y="340"/>
                    <a:pt x="99" y="438"/>
                    <a:pt x="219" y="438"/>
                  </a:cubicBezTo>
                  <a:lnTo>
                    <a:pt x="961" y="438"/>
                  </a:lnTo>
                  <a:cubicBezTo>
                    <a:pt x="1082" y="438"/>
                    <a:pt x="1180" y="340"/>
                    <a:pt x="1180" y="219"/>
                  </a:cubicBezTo>
                  <a:cubicBezTo>
                    <a:pt x="1180" y="98"/>
                    <a:pt x="1082" y="1"/>
                    <a:pt x="9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99"/>
            <p:cNvSpPr/>
            <p:nvPr/>
          </p:nvSpPr>
          <p:spPr>
            <a:xfrm>
              <a:off x="6978394" y="2242556"/>
              <a:ext cx="35338" cy="13087"/>
            </a:xfrm>
            <a:custGeom>
              <a:rect b="b" l="l" r="r" t="t"/>
              <a:pathLst>
                <a:path extrusionOk="0" h="437" w="1180">
                  <a:moveTo>
                    <a:pt x="219" y="0"/>
                  </a:moveTo>
                  <a:cubicBezTo>
                    <a:pt x="99" y="0"/>
                    <a:pt x="1" y="97"/>
                    <a:pt x="1" y="218"/>
                  </a:cubicBezTo>
                  <a:cubicBezTo>
                    <a:pt x="1" y="338"/>
                    <a:pt x="99" y="437"/>
                    <a:pt x="219" y="437"/>
                  </a:cubicBezTo>
                  <a:lnTo>
                    <a:pt x="961" y="437"/>
                  </a:lnTo>
                  <a:cubicBezTo>
                    <a:pt x="1082" y="437"/>
                    <a:pt x="1180" y="338"/>
                    <a:pt x="1180" y="218"/>
                  </a:cubicBezTo>
                  <a:cubicBezTo>
                    <a:pt x="1180" y="97"/>
                    <a:pt x="1082" y="0"/>
                    <a:pt x="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99"/>
            <p:cNvSpPr/>
            <p:nvPr/>
          </p:nvSpPr>
          <p:spPr>
            <a:xfrm>
              <a:off x="6978394" y="2275318"/>
              <a:ext cx="35338" cy="13087"/>
            </a:xfrm>
            <a:custGeom>
              <a:rect b="b" l="l" r="r" t="t"/>
              <a:pathLst>
                <a:path extrusionOk="0" h="437" w="1180">
                  <a:moveTo>
                    <a:pt x="219" y="1"/>
                  </a:moveTo>
                  <a:cubicBezTo>
                    <a:pt x="99" y="1"/>
                    <a:pt x="1" y="99"/>
                    <a:pt x="1" y="218"/>
                  </a:cubicBezTo>
                  <a:cubicBezTo>
                    <a:pt x="1" y="339"/>
                    <a:pt x="99" y="437"/>
                    <a:pt x="219" y="437"/>
                  </a:cubicBezTo>
                  <a:lnTo>
                    <a:pt x="961" y="437"/>
                  </a:lnTo>
                  <a:cubicBezTo>
                    <a:pt x="1082" y="437"/>
                    <a:pt x="1180" y="339"/>
                    <a:pt x="1180" y="218"/>
                  </a:cubicBezTo>
                  <a:cubicBezTo>
                    <a:pt x="1180" y="99"/>
                    <a:pt x="1082" y="1"/>
                    <a:pt x="9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99"/>
            <p:cNvSpPr/>
            <p:nvPr/>
          </p:nvSpPr>
          <p:spPr>
            <a:xfrm>
              <a:off x="6978394" y="2308111"/>
              <a:ext cx="35338" cy="13087"/>
            </a:xfrm>
            <a:custGeom>
              <a:rect b="b" l="l" r="r" t="t"/>
              <a:pathLst>
                <a:path extrusionOk="0" h="437" w="1180">
                  <a:moveTo>
                    <a:pt x="219" y="0"/>
                  </a:moveTo>
                  <a:cubicBezTo>
                    <a:pt x="99" y="0"/>
                    <a:pt x="1" y="99"/>
                    <a:pt x="1" y="219"/>
                  </a:cubicBezTo>
                  <a:cubicBezTo>
                    <a:pt x="1" y="339"/>
                    <a:pt x="99" y="436"/>
                    <a:pt x="219" y="436"/>
                  </a:cubicBezTo>
                  <a:lnTo>
                    <a:pt x="961" y="436"/>
                  </a:lnTo>
                  <a:cubicBezTo>
                    <a:pt x="1082" y="436"/>
                    <a:pt x="1180" y="339"/>
                    <a:pt x="1180" y="219"/>
                  </a:cubicBezTo>
                  <a:cubicBezTo>
                    <a:pt x="1180" y="99"/>
                    <a:pt x="1082" y="0"/>
                    <a:pt x="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99"/>
            <p:cNvSpPr/>
            <p:nvPr/>
          </p:nvSpPr>
          <p:spPr>
            <a:xfrm>
              <a:off x="6978394" y="2340873"/>
              <a:ext cx="35338" cy="13147"/>
            </a:xfrm>
            <a:custGeom>
              <a:rect b="b" l="l" r="r" t="t"/>
              <a:pathLst>
                <a:path extrusionOk="0" h="439" w="1180">
                  <a:moveTo>
                    <a:pt x="219" y="1"/>
                  </a:moveTo>
                  <a:cubicBezTo>
                    <a:pt x="99" y="1"/>
                    <a:pt x="1" y="99"/>
                    <a:pt x="1" y="219"/>
                  </a:cubicBezTo>
                  <a:cubicBezTo>
                    <a:pt x="1" y="340"/>
                    <a:pt x="99" y="438"/>
                    <a:pt x="219" y="438"/>
                  </a:cubicBezTo>
                  <a:lnTo>
                    <a:pt x="961" y="438"/>
                  </a:lnTo>
                  <a:cubicBezTo>
                    <a:pt x="1082" y="438"/>
                    <a:pt x="1180" y="340"/>
                    <a:pt x="1180" y="219"/>
                  </a:cubicBezTo>
                  <a:cubicBezTo>
                    <a:pt x="1180" y="99"/>
                    <a:pt x="1082" y="1"/>
                    <a:pt x="9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99"/>
            <p:cNvSpPr/>
            <p:nvPr/>
          </p:nvSpPr>
          <p:spPr>
            <a:xfrm>
              <a:off x="6978394" y="2373696"/>
              <a:ext cx="35338" cy="13087"/>
            </a:xfrm>
            <a:custGeom>
              <a:rect b="b" l="l" r="r" t="t"/>
              <a:pathLst>
                <a:path extrusionOk="0" h="437" w="1180">
                  <a:moveTo>
                    <a:pt x="219" y="0"/>
                  </a:moveTo>
                  <a:cubicBezTo>
                    <a:pt x="99" y="0"/>
                    <a:pt x="1" y="98"/>
                    <a:pt x="1" y="218"/>
                  </a:cubicBezTo>
                  <a:cubicBezTo>
                    <a:pt x="1" y="338"/>
                    <a:pt x="99" y="437"/>
                    <a:pt x="219" y="437"/>
                  </a:cubicBezTo>
                  <a:lnTo>
                    <a:pt x="961" y="437"/>
                  </a:lnTo>
                  <a:cubicBezTo>
                    <a:pt x="1082" y="437"/>
                    <a:pt x="1180" y="338"/>
                    <a:pt x="1180" y="218"/>
                  </a:cubicBezTo>
                  <a:cubicBezTo>
                    <a:pt x="1180" y="98"/>
                    <a:pt x="1082" y="0"/>
                    <a:pt x="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99"/>
            <p:cNvSpPr/>
            <p:nvPr/>
          </p:nvSpPr>
          <p:spPr>
            <a:xfrm>
              <a:off x="7142207" y="2111445"/>
              <a:ext cx="40938" cy="78672"/>
            </a:xfrm>
            <a:custGeom>
              <a:rect b="b" l="l" r="r" t="t"/>
              <a:pathLst>
                <a:path extrusionOk="0" h="2627" w="1367">
                  <a:moveTo>
                    <a:pt x="1120" y="0"/>
                  </a:moveTo>
                  <a:cubicBezTo>
                    <a:pt x="1033" y="0"/>
                    <a:pt x="950" y="53"/>
                    <a:pt x="917" y="137"/>
                  </a:cubicBezTo>
                  <a:lnTo>
                    <a:pt x="45" y="2327"/>
                  </a:lnTo>
                  <a:cubicBezTo>
                    <a:pt x="0" y="2439"/>
                    <a:pt x="54" y="2566"/>
                    <a:pt x="168" y="2611"/>
                  </a:cubicBezTo>
                  <a:cubicBezTo>
                    <a:pt x="194" y="2621"/>
                    <a:pt x="221" y="2627"/>
                    <a:pt x="248" y="2627"/>
                  </a:cubicBezTo>
                  <a:cubicBezTo>
                    <a:pt x="335" y="2627"/>
                    <a:pt x="417" y="2574"/>
                    <a:pt x="451" y="2488"/>
                  </a:cubicBezTo>
                  <a:lnTo>
                    <a:pt x="1322" y="299"/>
                  </a:lnTo>
                  <a:cubicBezTo>
                    <a:pt x="1367" y="186"/>
                    <a:pt x="1311" y="60"/>
                    <a:pt x="1200" y="16"/>
                  </a:cubicBezTo>
                  <a:cubicBezTo>
                    <a:pt x="1174" y="5"/>
                    <a:pt x="1146" y="0"/>
                    <a:pt x="11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99"/>
            <p:cNvSpPr/>
            <p:nvPr/>
          </p:nvSpPr>
          <p:spPr>
            <a:xfrm>
              <a:off x="7193118" y="2114560"/>
              <a:ext cx="31894" cy="72413"/>
            </a:xfrm>
            <a:custGeom>
              <a:rect b="b" l="l" r="r" t="t"/>
              <a:pathLst>
                <a:path extrusionOk="0" h="2418" w="1065">
                  <a:moveTo>
                    <a:pt x="251" y="1"/>
                  </a:moveTo>
                  <a:cubicBezTo>
                    <a:pt x="213" y="1"/>
                    <a:pt x="174" y="11"/>
                    <a:pt x="139" y="32"/>
                  </a:cubicBezTo>
                  <a:cubicBezTo>
                    <a:pt x="35" y="95"/>
                    <a:pt x="3" y="228"/>
                    <a:pt x="64" y="331"/>
                  </a:cubicBezTo>
                  <a:lnTo>
                    <a:pt x="582" y="1191"/>
                  </a:lnTo>
                  <a:lnTo>
                    <a:pt x="61" y="2088"/>
                  </a:lnTo>
                  <a:cubicBezTo>
                    <a:pt x="0" y="2194"/>
                    <a:pt x="35" y="2328"/>
                    <a:pt x="140" y="2388"/>
                  </a:cubicBezTo>
                  <a:cubicBezTo>
                    <a:pt x="174" y="2407"/>
                    <a:pt x="212" y="2418"/>
                    <a:pt x="249" y="2418"/>
                  </a:cubicBezTo>
                  <a:cubicBezTo>
                    <a:pt x="326" y="2418"/>
                    <a:pt x="399" y="2378"/>
                    <a:pt x="440" y="2309"/>
                  </a:cubicBezTo>
                  <a:lnTo>
                    <a:pt x="1024" y="1299"/>
                  </a:lnTo>
                  <a:cubicBezTo>
                    <a:pt x="1065" y="1230"/>
                    <a:pt x="1064" y="1146"/>
                    <a:pt x="1023" y="1078"/>
                  </a:cubicBezTo>
                  <a:lnTo>
                    <a:pt x="438" y="107"/>
                  </a:lnTo>
                  <a:cubicBezTo>
                    <a:pt x="396" y="38"/>
                    <a:pt x="325" y="1"/>
                    <a:pt x="2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99"/>
            <p:cNvSpPr/>
            <p:nvPr/>
          </p:nvSpPr>
          <p:spPr>
            <a:xfrm>
              <a:off x="7100400" y="2114560"/>
              <a:ext cx="31864" cy="72383"/>
            </a:xfrm>
            <a:custGeom>
              <a:rect b="b" l="l" r="r" t="t"/>
              <a:pathLst>
                <a:path extrusionOk="0" h="2417" w="1064">
                  <a:moveTo>
                    <a:pt x="813" y="1"/>
                  </a:moveTo>
                  <a:cubicBezTo>
                    <a:pt x="739" y="1"/>
                    <a:pt x="667" y="38"/>
                    <a:pt x="627" y="107"/>
                  </a:cubicBezTo>
                  <a:lnTo>
                    <a:pt x="42" y="1076"/>
                  </a:lnTo>
                  <a:cubicBezTo>
                    <a:pt x="1" y="1144"/>
                    <a:pt x="0" y="1230"/>
                    <a:pt x="41" y="1299"/>
                  </a:cubicBezTo>
                  <a:lnTo>
                    <a:pt x="624" y="2308"/>
                  </a:lnTo>
                  <a:cubicBezTo>
                    <a:pt x="665" y="2377"/>
                    <a:pt x="738" y="2417"/>
                    <a:pt x="813" y="2417"/>
                  </a:cubicBezTo>
                  <a:cubicBezTo>
                    <a:pt x="850" y="2417"/>
                    <a:pt x="889" y="2407"/>
                    <a:pt x="923" y="2387"/>
                  </a:cubicBezTo>
                  <a:cubicBezTo>
                    <a:pt x="1028" y="2326"/>
                    <a:pt x="1063" y="2193"/>
                    <a:pt x="1004" y="2088"/>
                  </a:cubicBezTo>
                  <a:lnTo>
                    <a:pt x="483" y="1191"/>
                  </a:lnTo>
                  <a:lnTo>
                    <a:pt x="1001" y="331"/>
                  </a:lnTo>
                  <a:cubicBezTo>
                    <a:pt x="1063" y="228"/>
                    <a:pt x="1030" y="93"/>
                    <a:pt x="926" y="32"/>
                  </a:cubicBezTo>
                  <a:cubicBezTo>
                    <a:pt x="891" y="11"/>
                    <a:pt x="852" y="1"/>
                    <a:pt x="8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99"/>
            <p:cNvSpPr/>
            <p:nvPr/>
          </p:nvSpPr>
          <p:spPr>
            <a:xfrm>
              <a:off x="7100700" y="2209793"/>
              <a:ext cx="161567" cy="13117"/>
            </a:xfrm>
            <a:custGeom>
              <a:rect b="b" l="l" r="r" t="t"/>
              <a:pathLst>
                <a:path extrusionOk="0" h="438" w="5395">
                  <a:moveTo>
                    <a:pt x="219" y="1"/>
                  </a:moveTo>
                  <a:cubicBezTo>
                    <a:pt x="99" y="1"/>
                    <a:pt x="1" y="98"/>
                    <a:pt x="1" y="218"/>
                  </a:cubicBezTo>
                  <a:cubicBezTo>
                    <a:pt x="1" y="339"/>
                    <a:pt x="97" y="437"/>
                    <a:pt x="219" y="437"/>
                  </a:cubicBezTo>
                  <a:lnTo>
                    <a:pt x="5176" y="437"/>
                  </a:lnTo>
                  <a:cubicBezTo>
                    <a:pt x="5296" y="437"/>
                    <a:pt x="5395" y="339"/>
                    <a:pt x="5395" y="218"/>
                  </a:cubicBezTo>
                  <a:cubicBezTo>
                    <a:pt x="5395" y="98"/>
                    <a:pt x="5296" y="1"/>
                    <a:pt x="51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99"/>
            <p:cNvSpPr/>
            <p:nvPr/>
          </p:nvSpPr>
          <p:spPr>
            <a:xfrm>
              <a:off x="7100700" y="2242556"/>
              <a:ext cx="42076" cy="13087"/>
            </a:xfrm>
            <a:custGeom>
              <a:rect b="b" l="l" r="r" t="t"/>
              <a:pathLst>
                <a:path extrusionOk="0" h="437" w="1405">
                  <a:moveTo>
                    <a:pt x="219" y="0"/>
                  </a:moveTo>
                  <a:cubicBezTo>
                    <a:pt x="99" y="0"/>
                    <a:pt x="1" y="97"/>
                    <a:pt x="1" y="218"/>
                  </a:cubicBezTo>
                  <a:cubicBezTo>
                    <a:pt x="1" y="340"/>
                    <a:pt x="97" y="437"/>
                    <a:pt x="219" y="437"/>
                  </a:cubicBezTo>
                  <a:lnTo>
                    <a:pt x="1187" y="437"/>
                  </a:lnTo>
                  <a:cubicBezTo>
                    <a:pt x="1308" y="437"/>
                    <a:pt x="1405" y="338"/>
                    <a:pt x="1405" y="218"/>
                  </a:cubicBezTo>
                  <a:cubicBezTo>
                    <a:pt x="1405" y="97"/>
                    <a:pt x="1308" y="0"/>
                    <a:pt x="11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99"/>
            <p:cNvSpPr/>
            <p:nvPr/>
          </p:nvSpPr>
          <p:spPr>
            <a:xfrm>
              <a:off x="7163889" y="2242556"/>
              <a:ext cx="42106" cy="13087"/>
            </a:xfrm>
            <a:custGeom>
              <a:rect b="b" l="l" r="r" t="t"/>
              <a:pathLst>
                <a:path extrusionOk="0" h="437" w="1406">
                  <a:moveTo>
                    <a:pt x="219" y="0"/>
                  </a:moveTo>
                  <a:cubicBezTo>
                    <a:pt x="99" y="0"/>
                    <a:pt x="0" y="97"/>
                    <a:pt x="0" y="218"/>
                  </a:cubicBezTo>
                  <a:cubicBezTo>
                    <a:pt x="0" y="338"/>
                    <a:pt x="99" y="437"/>
                    <a:pt x="219" y="437"/>
                  </a:cubicBezTo>
                  <a:lnTo>
                    <a:pt x="1187" y="437"/>
                  </a:lnTo>
                  <a:cubicBezTo>
                    <a:pt x="1307" y="437"/>
                    <a:pt x="1405" y="338"/>
                    <a:pt x="1405" y="218"/>
                  </a:cubicBezTo>
                  <a:cubicBezTo>
                    <a:pt x="1405" y="97"/>
                    <a:pt x="1307" y="0"/>
                    <a:pt x="11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99"/>
            <p:cNvSpPr/>
            <p:nvPr/>
          </p:nvSpPr>
          <p:spPr>
            <a:xfrm>
              <a:off x="7205636" y="2275318"/>
              <a:ext cx="42106" cy="13087"/>
            </a:xfrm>
            <a:custGeom>
              <a:rect b="b" l="l" r="r" t="t"/>
              <a:pathLst>
                <a:path extrusionOk="0" h="437" w="1406">
                  <a:moveTo>
                    <a:pt x="219" y="1"/>
                  </a:moveTo>
                  <a:cubicBezTo>
                    <a:pt x="98" y="1"/>
                    <a:pt x="1" y="99"/>
                    <a:pt x="1" y="219"/>
                  </a:cubicBezTo>
                  <a:cubicBezTo>
                    <a:pt x="1" y="341"/>
                    <a:pt x="98" y="437"/>
                    <a:pt x="219" y="437"/>
                  </a:cubicBezTo>
                  <a:lnTo>
                    <a:pt x="1186" y="437"/>
                  </a:lnTo>
                  <a:cubicBezTo>
                    <a:pt x="1307" y="437"/>
                    <a:pt x="1405" y="340"/>
                    <a:pt x="1405" y="219"/>
                  </a:cubicBezTo>
                  <a:cubicBezTo>
                    <a:pt x="1405" y="99"/>
                    <a:pt x="1307" y="1"/>
                    <a:pt x="11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99"/>
            <p:cNvSpPr/>
            <p:nvPr/>
          </p:nvSpPr>
          <p:spPr>
            <a:xfrm>
              <a:off x="7205695" y="2340873"/>
              <a:ext cx="42076" cy="13147"/>
            </a:xfrm>
            <a:custGeom>
              <a:rect b="b" l="l" r="r" t="t"/>
              <a:pathLst>
                <a:path extrusionOk="0" h="439" w="1405">
                  <a:moveTo>
                    <a:pt x="219" y="1"/>
                  </a:moveTo>
                  <a:cubicBezTo>
                    <a:pt x="98" y="1"/>
                    <a:pt x="0" y="99"/>
                    <a:pt x="0" y="219"/>
                  </a:cubicBezTo>
                  <a:cubicBezTo>
                    <a:pt x="0" y="340"/>
                    <a:pt x="98" y="438"/>
                    <a:pt x="219" y="438"/>
                  </a:cubicBezTo>
                  <a:lnTo>
                    <a:pt x="1187" y="438"/>
                  </a:lnTo>
                  <a:cubicBezTo>
                    <a:pt x="1307" y="438"/>
                    <a:pt x="1404" y="340"/>
                    <a:pt x="1404" y="219"/>
                  </a:cubicBezTo>
                  <a:cubicBezTo>
                    <a:pt x="1404" y="99"/>
                    <a:pt x="1307" y="1"/>
                    <a:pt x="11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99"/>
            <p:cNvSpPr/>
            <p:nvPr/>
          </p:nvSpPr>
          <p:spPr>
            <a:xfrm>
              <a:off x="7100700" y="2373696"/>
              <a:ext cx="90771" cy="13087"/>
            </a:xfrm>
            <a:custGeom>
              <a:rect b="b" l="l" r="r" t="t"/>
              <a:pathLst>
                <a:path extrusionOk="0" h="437" w="3031">
                  <a:moveTo>
                    <a:pt x="219" y="0"/>
                  </a:moveTo>
                  <a:cubicBezTo>
                    <a:pt x="99" y="0"/>
                    <a:pt x="1" y="98"/>
                    <a:pt x="1" y="218"/>
                  </a:cubicBezTo>
                  <a:cubicBezTo>
                    <a:pt x="1" y="338"/>
                    <a:pt x="97" y="437"/>
                    <a:pt x="219" y="437"/>
                  </a:cubicBezTo>
                  <a:lnTo>
                    <a:pt x="2812" y="437"/>
                  </a:lnTo>
                  <a:cubicBezTo>
                    <a:pt x="2933" y="437"/>
                    <a:pt x="3031" y="338"/>
                    <a:pt x="3031" y="218"/>
                  </a:cubicBezTo>
                  <a:cubicBezTo>
                    <a:pt x="3031" y="98"/>
                    <a:pt x="2933" y="0"/>
                    <a:pt x="28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99"/>
            <p:cNvSpPr/>
            <p:nvPr/>
          </p:nvSpPr>
          <p:spPr>
            <a:xfrm>
              <a:off x="7100700" y="2275318"/>
              <a:ext cx="90771" cy="13087"/>
            </a:xfrm>
            <a:custGeom>
              <a:rect b="b" l="l" r="r" t="t"/>
              <a:pathLst>
                <a:path extrusionOk="0" h="437" w="3031">
                  <a:moveTo>
                    <a:pt x="219" y="1"/>
                  </a:moveTo>
                  <a:cubicBezTo>
                    <a:pt x="99" y="1"/>
                    <a:pt x="1" y="99"/>
                    <a:pt x="1" y="219"/>
                  </a:cubicBezTo>
                  <a:cubicBezTo>
                    <a:pt x="1" y="341"/>
                    <a:pt x="97" y="437"/>
                    <a:pt x="219" y="437"/>
                  </a:cubicBezTo>
                  <a:lnTo>
                    <a:pt x="2812" y="437"/>
                  </a:lnTo>
                  <a:cubicBezTo>
                    <a:pt x="2933" y="437"/>
                    <a:pt x="3031" y="340"/>
                    <a:pt x="3031" y="219"/>
                  </a:cubicBezTo>
                  <a:cubicBezTo>
                    <a:pt x="3031" y="99"/>
                    <a:pt x="2933" y="1"/>
                    <a:pt x="28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99"/>
            <p:cNvSpPr/>
            <p:nvPr/>
          </p:nvSpPr>
          <p:spPr>
            <a:xfrm>
              <a:off x="7261937" y="2275318"/>
              <a:ext cx="90771" cy="13087"/>
            </a:xfrm>
            <a:custGeom>
              <a:rect b="b" l="l" r="r" t="t"/>
              <a:pathLst>
                <a:path extrusionOk="0" h="437" w="3031">
                  <a:moveTo>
                    <a:pt x="219" y="1"/>
                  </a:moveTo>
                  <a:cubicBezTo>
                    <a:pt x="99" y="1"/>
                    <a:pt x="0" y="99"/>
                    <a:pt x="0" y="219"/>
                  </a:cubicBezTo>
                  <a:cubicBezTo>
                    <a:pt x="0" y="341"/>
                    <a:pt x="99" y="437"/>
                    <a:pt x="219" y="437"/>
                  </a:cubicBezTo>
                  <a:lnTo>
                    <a:pt x="2812" y="437"/>
                  </a:lnTo>
                  <a:cubicBezTo>
                    <a:pt x="2932" y="437"/>
                    <a:pt x="3030" y="340"/>
                    <a:pt x="3030" y="219"/>
                  </a:cubicBezTo>
                  <a:cubicBezTo>
                    <a:pt x="3030" y="99"/>
                    <a:pt x="2932" y="1"/>
                    <a:pt x="28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99"/>
            <p:cNvSpPr/>
            <p:nvPr/>
          </p:nvSpPr>
          <p:spPr>
            <a:xfrm>
              <a:off x="7100700" y="2308111"/>
              <a:ext cx="30606" cy="13117"/>
            </a:xfrm>
            <a:custGeom>
              <a:rect b="b" l="l" r="r" t="t"/>
              <a:pathLst>
                <a:path extrusionOk="0" h="438" w="1022">
                  <a:moveTo>
                    <a:pt x="219" y="0"/>
                  </a:moveTo>
                  <a:cubicBezTo>
                    <a:pt x="99" y="0"/>
                    <a:pt x="1" y="99"/>
                    <a:pt x="1" y="219"/>
                  </a:cubicBezTo>
                  <a:cubicBezTo>
                    <a:pt x="1" y="340"/>
                    <a:pt x="97" y="438"/>
                    <a:pt x="219" y="438"/>
                  </a:cubicBezTo>
                  <a:lnTo>
                    <a:pt x="803" y="438"/>
                  </a:lnTo>
                  <a:cubicBezTo>
                    <a:pt x="924" y="438"/>
                    <a:pt x="1022" y="339"/>
                    <a:pt x="1022" y="219"/>
                  </a:cubicBezTo>
                  <a:cubicBezTo>
                    <a:pt x="1022" y="99"/>
                    <a:pt x="924" y="0"/>
                    <a:pt x="8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99"/>
            <p:cNvSpPr/>
            <p:nvPr/>
          </p:nvSpPr>
          <p:spPr>
            <a:xfrm>
              <a:off x="7144573" y="2308111"/>
              <a:ext cx="154559" cy="13087"/>
            </a:xfrm>
            <a:custGeom>
              <a:rect b="b" l="l" r="r" t="t"/>
              <a:pathLst>
                <a:path extrusionOk="0" h="437" w="5161">
                  <a:moveTo>
                    <a:pt x="219" y="0"/>
                  </a:moveTo>
                  <a:cubicBezTo>
                    <a:pt x="99" y="0"/>
                    <a:pt x="1" y="99"/>
                    <a:pt x="1" y="219"/>
                  </a:cubicBezTo>
                  <a:cubicBezTo>
                    <a:pt x="1" y="339"/>
                    <a:pt x="99" y="436"/>
                    <a:pt x="219" y="436"/>
                  </a:cubicBezTo>
                  <a:lnTo>
                    <a:pt x="4942" y="436"/>
                  </a:lnTo>
                  <a:cubicBezTo>
                    <a:pt x="5062" y="436"/>
                    <a:pt x="5160" y="339"/>
                    <a:pt x="5160" y="219"/>
                  </a:cubicBezTo>
                  <a:cubicBezTo>
                    <a:pt x="5160" y="99"/>
                    <a:pt x="5064" y="0"/>
                    <a:pt x="49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99"/>
            <p:cNvSpPr/>
            <p:nvPr/>
          </p:nvSpPr>
          <p:spPr>
            <a:xfrm>
              <a:off x="7100700" y="2340873"/>
              <a:ext cx="90771" cy="13147"/>
            </a:xfrm>
            <a:custGeom>
              <a:rect b="b" l="l" r="r" t="t"/>
              <a:pathLst>
                <a:path extrusionOk="0" h="439" w="3031">
                  <a:moveTo>
                    <a:pt x="219" y="1"/>
                  </a:moveTo>
                  <a:cubicBezTo>
                    <a:pt x="99" y="1"/>
                    <a:pt x="1" y="99"/>
                    <a:pt x="1" y="219"/>
                  </a:cubicBezTo>
                  <a:cubicBezTo>
                    <a:pt x="1" y="340"/>
                    <a:pt x="97" y="438"/>
                    <a:pt x="219" y="438"/>
                  </a:cubicBezTo>
                  <a:lnTo>
                    <a:pt x="2812" y="438"/>
                  </a:lnTo>
                  <a:cubicBezTo>
                    <a:pt x="2933" y="438"/>
                    <a:pt x="3031" y="340"/>
                    <a:pt x="3031" y="219"/>
                  </a:cubicBezTo>
                  <a:cubicBezTo>
                    <a:pt x="3031" y="99"/>
                    <a:pt x="2933" y="1"/>
                    <a:pt x="28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03" name="Google Shape;3403;p99"/>
          <p:cNvGrpSpPr/>
          <p:nvPr/>
        </p:nvGrpSpPr>
        <p:grpSpPr>
          <a:xfrm>
            <a:off x="6947156" y="1997855"/>
            <a:ext cx="344786" cy="446727"/>
            <a:chOff x="6413764" y="1997855"/>
            <a:chExt cx="344786" cy="446727"/>
          </a:xfrm>
        </p:grpSpPr>
        <p:sp>
          <p:nvSpPr>
            <p:cNvPr id="3404" name="Google Shape;3404;p99"/>
            <p:cNvSpPr/>
            <p:nvPr/>
          </p:nvSpPr>
          <p:spPr>
            <a:xfrm>
              <a:off x="6413764" y="1997855"/>
              <a:ext cx="344786" cy="446727"/>
            </a:xfrm>
            <a:custGeom>
              <a:rect b="b" l="l" r="r" t="t"/>
              <a:pathLst>
                <a:path extrusionOk="0" h="14917" w="11513">
                  <a:moveTo>
                    <a:pt x="8626" y="435"/>
                  </a:moveTo>
                  <a:lnTo>
                    <a:pt x="8626" y="3021"/>
                  </a:lnTo>
                  <a:cubicBezTo>
                    <a:pt x="8626" y="3141"/>
                    <a:pt x="8724" y="3240"/>
                    <a:pt x="8844" y="3240"/>
                  </a:cubicBezTo>
                  <a:lnTo>
                    <a:pt x="9414" y="3240"/>
                  </a:lnTo>
                  <a:cubicBezTo>
                    <a:pt x="9535" y="3240"/>
                    <a:pt x="9633" y="3141"/>
                    <a:pt x="9633" y="3021"/>
                  </a:cubicBezTo>
                  <a:cubicBezTo>
                    <a:pt x="9633" y="2901"/>
                    <a:pt x="9535" y="2803"/>
                    <a:pt x="9414" y="2803"/>
                  </a:cubicBezTo>
                  <a:lnTo>
                    <a:pt x="9063" y="2803"/>
                  </a:lnTo>
                  <a:lnTo>
                    <a:pt x="9063" y="797"/>
                  </a:lnTo>
                  <a:lnTo>
                    <a:pt x="10813" y="2803"/>
                  </a:lnTo>
                  <a:lnTo>
                    <a:pt x="10432" y="2803"/>
                  </a:lnTo>
                  <a:cubicBezTo>
                    <a:pt x="10311" y="2803"/>
                    <a:pt x="10214" y="2901"/>
                    <a:pt x="10214" y="3021"/>
                  </a:cubicBezTo>
                  <a:cubicBezTo>
                    <a:pt x="10214" y="3141"/>
                    <a:pt x="10311" y="3240"/>
                    <a:pt x="10432" y="3240"/>
                  </a:cubicBezTo>
                  <a:lnTo>
                    <a:pt x="11075" y="3240"/>
                  </a:lnTo>
                  <a:lnTo>
                    <a:pt x="11077" y="14478"/>
                  </a:lnTo>
                  <a:lnTo>
                    <a:pt x="1302" y="14478"/>
                  </a:lnTo>
                  <a:lnTo>
                    <a:pt x="1302" y="12338"/>
                  </a:lnTo>
                  <a:lnTo>
                    <a:pt x="8845" y="12338"/>
                  </a:lnTo>
                  <a:cubicBezTo>
                    <a:pt x="8966" y="12338"/>
                    <a:pt x="9064" y="12239"/>
                    <a:pt x="9064" y="12119"/>
                  </a:cubicBezTo>
                  <a:lnTo>
                    <a:pt x="9064" y="7857"/>
                  </a:lnTo>
                  <a:cubicBezTo>
                    <a:pt x="9064" y="7737"/>
                    <a:pt x="8966" y="7639"/>
                    <a:pt x="8845" y="7639"/>
                  </a:cubicBezTo>
                  <a:lnTo>
                    <a:pt x="3683" y="7639"/>
                  </a:lnTo>
                  <a:cubicBezTo>
                    <a:pt x="3562" y="7639"/>
                    <a:pt x="3465" y="7737"/>
                    <a:pt x="3465" y="7857"/>
                  </a:cubicBezTo>
                  <a:cubicBezTo>
                    <a:pt x="3465" y="7978"/>
                    <a:pt x="3562" y="8075"/>
                    <a:pt x="3683" y="8075"/>
                  </a:cubicBezTo>
                  <a:lnTo>
                    <a:pt x="8627" y="8075"/>
                  </a:lnTo>
                  <a:lnTo>
                    <a:pt x="8627" y="11903"/>
                  </a:lnTo>
                  <a:lnTo>
                    <a:pt x="438" y="11903"/>
                  </a:lnTo>
                  <a:lnTo>
                    <a:pt x="438" y="8075"/>
                  </a:lnTo>
                  <a:lnTo>
                    <a:pt x="2661" y="8075"/>
                  </a:lnTo>
                  <a:cubicBezTo>
                    <a:pt x="2782" y="8075"/>
                    <a:pt x="2880" y="7978"/>
                    <a:pt x="2880" y="7857"/>
                  </a:cubicBezTo>
                  <a:cubicBezTo>
                    <a:pt x="2880" y="7737"/>
                    <a:pt x="2782" y="7639"/>
                    <a:pt x="2661" y="7639"/>
                  </a:cubicBezTo>
                  <a:lnTo>
                    <a:pt x="1301" y="7639"/>
                  </a:lnTo>
                  <a:lnTo>
                    <a:pt x="1301" y="435"/>
                  </a:lnTo>
                  <a:close/>
                  <a:moveTo>
                    <a:pt x="1084" y="0"/>
                  </a:moveTo>
                  <a:cubicBezTo>
                    <a:pt x="964" y="0"/>
                    <a:pt x="866" y="98"/>
                    <a:pt x="866" y="219"/>
                  </a:cubicBezTo>
                  <a:lnTo>
                    <a:pt x="866" y="7640"/>
                  </a:lnTo>
                  <a:lnTo>
                    <a:pt x="219" y="7640"/>
                  </a:lnTo>
                  <a:cubicBezTo>
                    <a:pt x="99" y="7640"/>
                    <a:pt x="0" y="7738"/>
                    <a:pt x="0" y="7858"/>
                  </a:cubicBezTo>
                  <a:lnTo>
                    <a:pt x="0" y="12120"/>
                  </a:lnTo>
                  <a:cubicBezTo>
                    <a:pt x="0" y="12240"/>
                    <a:pt x="99" y="12339"/>
                    <a:pt x="219" y="12339"/>
                  </a:cubicBezTo>
                  <a:lnTo>
                    <a:pt x="866" y="12339"/>
                  </a:lnTo>
                  <a:lnTo>
                    <a:pt x="866" y="14697"/>
                  </a:lnTo>
                  <a:cubicBezTo>
                    <a:pt x="866" y="14818"/>
                    <a:pt x="964" y="14916"/>
                    <a:pt x="1084" y="14916"/>
                  </a:cubicBezTo>
                  <a:lnTo>
                    <a:pt x="11294" y="14916"/>
                  </a:lnTo>
                  <a:cubicBezTo>
                    <a:pt x="11414" y="14916"/>
                    <a:pt x="11512" y="14818"/>
                    <a:pt x="11512" y="14697"/>
                  </a:cubicBezTo>
                  <a:lnTo>
                    <a:pt x="11512" y="3024"/>
                  </a:lnTo>
                  <a:cubicBezTo>
                    <a:pt x="11512" y="2969"/>
                    <a:pt x="11494" y="2918"/>
                    <a:pt x="11459" y="2879"/>
                  </a:cubicBezTo>
                  <a:lnTo>
                    <a:pt x="9011" y="74"/>
                  </a:lnTo>
                  <a:cubicBezTo>
                    <a:pt x="8969" y="27"/>
                    <a:pt x="8909" y="0"/>
                    <a:pt x="884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99"/>
            <p:cNvSpPr/>
            <p:nvPr/>
          </p:nvSpPr>
          <p:spPr>
            <a:xfrm>
              <a:off x="6549067" y="2267442"/>
              <a:ext cx="62830" cy="59146"/>
            </a:xfrm>
            <a:custGeom>
              <a:rect b="b" l="l" r="r" t="t"/>
              <a:pathLst>
                <a:path extrusionOk="0" h="1975" w="2098">
                  <a:moveTo>
                    <a:pt x="1538" y="1"/>
                  </a:moveTo>
                  <a:cubicBezTo>
                    <a:pt x="1430" y="1"/>
                    <a:pt x="1333" y="71"/>
                    <a:pt x="1299" y="175"/>
                  </a:cubicBezTo>
                  <a:cubicBezTo>
                    <a:pt x="1298" y="177"/>
                    <a:pt x="1298" y="180"/>
                    <a:pt x="1297" y="182"/>
                  </a:cubicBezTo>
                  <a:lnTo>
                    <a:pt x="1046" y="1064"/>
                  </a:lnTo>
                  <a:lnTo>
                    <a:pt x="785" y="181"/>
                  </a:lnTo>
                  <a:cubicBezTo>
                    <a:pt x="784" y="179"/>
                    <a:pt x="784" y="176"/>
                    <a:pt x="783" y="174"/>
                  </a:cubicBezTo>
                  <a:cubicBezTo>
                    <a:pt x="749" y="71"/>
                    <a:pt x="653" y="1"/>
                    <a:pt x="545" y="1"/>
                  </a:cubicBezTo>
                  <a:cubicBezTo>
                    <a:pt x="539" y="1"/>
                    <a:pt x="533" y="2"/>
                    <a:pt x="527" y="2"/>
                  </a:cubicBezTo>
                  <a:cubicBezTo>
                    <a:pt x="412" y="9"/>
                    <a:pt x="318" y="93"/>
                    <a:pt x="295" y="208"/>
                  </a:cubicBezTo>
                  <a:lnTo>
                    <a:pt x="24" y="1707"/>
                  </a:lnTo>
                  <a:cubicBezTo>
                    <a:pt x="1" y="1823"/>
                    <a:pt x="79" y="1937"/>
                    <a:pt x="198" y="1958"/>
                  </a:cubicBezTo>
                  <a:cubicBezTo>
                    <a:pt x="211" y="1960"/>
                    <a:pt x="224" y="1961"/>
                    <a:pt x="237" y="1961"/>
                  </a:cubicBezTo>
                  <a:cubicBezTo>
                    <a:pt x="341" y="1961"/>
                    <a:pt x="432" y="1887"/>
                    <a:pt x="452" y="1782"/>
                  </a:cubicBezTo>
                  <a:lnTo>
                    <a:pt x="585" y="1045"/>
                  </a:lnTo>
                  <a:lnTo>
                    <a:pt x="806" y="1793"/>
                  </a:lnTo>
                  <a:cubicBezTo>
                    <a:pt x="807" y="1797"/>
                    <a:pt x="807" y="1799"/>
                    <a:pt x="809" y="1802"/>
                  </a:cubicBezTo>
                  <a:cubicBezTo>
                    <a:pt x="843" y="1905"/>
                    <a:pt x="940" y="1974"/>
                    <a:pt x="1048" y="1974"/>
                  </a:cubicBezTo>
                  <a:lnTo>
                    <a:pt x="1050" y="1974"/>
                  </a:lnTo>
                  <a:cubicBezTo>
                    <a:pt x="1160" y="1974"/>
                    <a:pt x="1255" y="1903"/>
                    <a:pt x="1289" y="1799"/>
                  </a:cubicBezTo>
                  <a:cubicBezTo>
                    <a:pt x="1291" y="1797"/>
                    <a:pt x="1291" y="1793"/>
                    <a:pt x="1292" y="1791"/>
                  </a:cubicBezTo>
                  <a:lnTo>
                    <a:pt x="1505" y="1044"/>
                  </a:lnTo>
                  <a:lnTo>
                    <a:pt x="1646" y="1785"/>
                  </a:lnTo>
                  <a:cubicBezTo>
                    <a:pt x="1666" y="1888"/>
                    <a:pt x="1758" y="1962"/>
                    <a:pt x="1860" y="1962"/>
                  </a:cubicBezTo>
                  <a:cubicBezTo>
                    <a:pt x="1873" y="1962"/>
                    <a:pt x="1887" y="1960"/>
                    <a:pt x="1901" y="1958"/>
                  </a:cubicBezTo>
                  <a:cubicBezTo>
                    <a:pt x="2019" y="1935"/>
                    <a:pt x="2097" y="1820"/>
                    <a:pt x="2073" y="1702"/>
                  </a:cubicBezTo>
                  <a:lnTo>
                    <a:pt x="1788" y="202"/>
                  </a:lnTo>
                  <a:cubicBezTo>
                    <a:pt x="1764" y="89"/>
                    <a:pt x="1668" y="7"/>
                    <a:pt x="1554" y="1"/>
                  </a:cubicBezTo>
                  <a:cubicBezTo>
                    <a:pt x="1549" y="1"/>
                    <a:pt x="1544" y="1"/>
                    <a:pt x="15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99"/>
            <p:cNvSpPr/>
            <p:nvPr/>
          </p:nvSpPr>
          <p:spPr>
            <a:xfrm>
              <a:off x="6624265" y="2267322"/>
              <a:ext cx="29289" cy="59146"/>
            </a:xfrm>
            <a:custGeom>
              <a:rect b="b" l="l" r="r" t="t"/>
              <a:pathLst>
                <a:path extrusionOk="0" h="1975" w="978">
                  <a:moveTo>
                    <a:pt x="220" y="1"/>
                  </a:moveTo>
                  <a:cubicBezTo>
                    <a:pt x="99" y="1"/>
                    <a:pt x="1" y="99"/>
                    <a:pt x="1" y="220"/>
                  </a:cubicBezTo>
                  <a:lnTo>
                    <a:pt x="1" y="1756"/>
                  </a:lnTo>
                  <a:cubicBezTo>
                    <a:pt x="1" y="1863"/>
                    <a:pt x="78" y="1954"/>
                    <a:pt x="183" y="1972"/>
                  </a:cubicBezTo>
                  <a:cubicBezTo>
                    <a:pt x="194" y="1974"/>
                    <a:pt x="403" y="1975"/>
                    <a:pt x="584" y="1975"/>
                  </a:cubicBezTo>
                  <a:cubicBezTo>
                    <a:pt x="650" y="1975"/>
                    <a:pt x="712" y="1975"/>
                    <a:pt x="759" y="1974"/>
                  </a:cubicBezTo>
                  <a:cubicBezTo>
                    <a:pt x="880" y="1973"/>
                    <a:pt x="977" y="1875"/>
                    <a:pt x="977" y="1755"/>
                  </a:cubicBezTo>
                  <a:cubicBezTo>
                    <a:pt x="975" y="1634"/>
                    <a:pt x="879" y="1537"/>
                    <a:pt x="758" y="1537"/>
                  </a:cubicBezTo>
                  <a:lnTo>
                    <a:pt x="757" y="1537"/>
                  </a:lnTo>
                  <a:cubicBezTo>
                    <a:pt x="660" y="1537"/>
                    <a:pt x="539" y="1539"/>
                    <a:pt x="438" y="1539"/>
                  </a:cubicBezTo>
                  <a:lnTo>
                    <a:pt x="438" y="220"/>
                  </a:lnTo>
                  <a:cubicBezTo>
                    <a:pt x="438" y="99"/>
                    <a:pt x="340" y="1"/>
                    <a:pt x="2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99"/>
            <p:cNvSpPr/>
            <p:nvPr/>
          </p:nvSpPr>
          <p:spPr>
            <a:xfrm>
              <a:off x="6445508" y="2267382"/>
              <a:ext cx="44981" cy="59206"/>
            </a:xfrm>
            <a:custGeom>
              <a:rect b="b" l="l" r="r" t="t"/>
              <a:pathLst>
                <a:path extrusionOk="0" h="1977" w="1502">
                  <a:moveTo>
                    <a:pt x="219" y="1"/>
                  </a:moveTo>
                  <a:cubicBezTo>
                    <a:pt x="99" y="1"/>
                    <a:pt x="0" y="99"/>
                    <a:pt x="0" y="220"/>
                  </a:cubicBezTo>
                  <a:lnTo>
                    <a:pt x="0" y="1758"/>
                  </a:lnTo>
                  <a:cubicBezTo>
                    <a:pt x="0" y="1878"/>
                    <a:pt x="99" y="1976"/>
                    <a:pt x="219" y="1976"/>
                  </a:cubicBezTo>
                  <a:cubicBezTo>
                    <a:pt x="339" y="1976"/>
                    <a:pt x="438" y="1878"/>
                    <a:pt x="438" y="1758"/>
                  </a:cubicBezTo>
                  <a:lnTo>
                    <a:pt x="438" y="1181"/>
                  </a:lnTo>
                  <a:lnTo>
                    <a:pt x="1066" y="1181"/>
                  </a:lnTo>
                  <a:lnTo>
                    <a:pt x="1066" y="1758"/>
                  </a:lnTo>
                  <a:cubicBezTo>
                    <a:pt x="1066" y="1878"/>
                    <a:pt x="1163" y="1976"/>
                    <a:pt x="1283" y="1976"/>
                  </a:cubicBezTo>
                  <a:cubicBezTo>
                    <a:pt x="1404" y="1976"/>
                    <a:pt x="1502" y="1878"/>
                    <a:pt x="1502" y="1758"/>
                  </a:cubicBezTo>
                  <a:lnTo>
                    <a:pt x="1502" y="220"/>
                  </a:lnTo>
                  <a:cubicBezTo>
                    <a:pt x="1502" y="98"/>
                    <a:pt x="1404" y="1"/>
                    <a:pt x="1283" y="1"/>
                  </a:cubicBezTo>
                  <a:cubicBezTo>
                    <a:pt x="1163" y="1"/>
                    <a:pt x="1066" y="99"/>
                    <a:pt x="1066" y="220"/>
                  </a:cubicBezTo>
                  <a:lnTo>
                    <a:pt x="1066" y="744"/>
                  </a:lnTo>
                  <a:lnTo>
                    <a:pt x="438" y="744"/>
                  </a:lnTo>
                  <a:lnTo>
                    <a:pt x="438" y="220"/>
                  </a:lnTo>
                  <a:cubicBezTo>
                    <a:pt x="438" y="99"/>
                    <a:pt x="339"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99"/>
            <p:cNvSpPr/>
            <p:nvPr/>
          </p:nvSpPr>
          <p:spPr>
            <a:xfrm>
              <a:off x="6503097" y="2267352"/>
              <a:ext cx="38572" cy="59176"/>
            </a:xfrm>
            <a:custGeom>
              <a:rect b="b" l="l" r="r" t="t"/>
              <a:pathLst>
                <a:path extrusionOk="0" h="1976" w="1288">
                  <a:moveTo>
                    <a:pt x="220" y="1"/>
                  </a:moveTo>
                  <a:cubicBezTo>
                    <a:pt x="97" y="2"/>
                    <a:pt x="1" y="99"/>
                    <a:pt x="1" y="220"/>
                  </a:cubicBezTo>
                  <a:cubicBezTo>
                    <a:pt x="1" y="340"/>
                    <a:pt x="98" y="438"/>
                    <a:pt x="218" y="438"/>
                  </a:cubicBezTo>
                  <a:lnTo>
                    <a:pt x="424" y="438"/>
                  </a:lnTo>
                  <a:lnTo>
                    <a:pt x="424" y="1758"/>
                  </a:lnTo>
                  <a:cubicBezTo>
                    <a:pt x="424" y="1878"/>
                    <a:pt x="522" y="1975"/>
                    <a:pt x="642" y="1975"/>
                  </a:cubicBezTo>
                  <a:cubicBezTo>
                    <a:pt x="762" y="1975"/>
                    <a:pt x="861" y="1878"/>
                    <a:pt x="861" y="1758"/>
                  </a:cubicBezTo>
                  <a:lnTo>
                    <a:pt x="861" y="438"/>
                  </a:lnTo>
                  <a:lnTo>
                    <a:pt x="1069" y="438"/>
                  </a:lnTo>
                  <a:cubicBezTo>
                    <a:pt x="1189" y="438"/>
                    <a:pt x="1288" y="340"/>
                    <a:pt x="1288" y="220"/>
                  </a:cubicBezTo>
                  <a:cubicBezTo>
                    <a:pt x="1288" y="99"/>
                    <a:pt x="1189" y="1"/>
                    <a:pt x="10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409" name="Google Shape;3409;p99"/>
          <p:cNvSpPr/>
          <p:nvPr/>
        </p:nvSpPr>
        <p:spPr>
          <a:xfrm>
            <a:off x="6168913" y="1997885"/>
            <a:ext cx="445619" cy="446607"/>
          </a:xfrm>
          <a:custGeom>
            <a:rect b="b" l="l" r="r" t="t"/>
            <a:pathLst>
              <a:path extrusionOk="0" h="14913" w="14880">
                <a:moveTo>
                  <a:pt x="8229" y="435"/>
                </a:moveTo>
                <a:cubicBezTo>
                  <a:pt x="8454" y="435"/>
                  <a:pt x="8637" y="619"/>
                  <a:pt x="8637" y="844"/>
                </a:cubicBezTo>
                <a:cubicBezTo>
                  <a:pt x="8637" y="1061"/>
                  <a:pt x="8485" y="1255"/>
                  <a:pt x="8259" y="1271"/>
                </a:cubicBezTo>
                <a:cubicBezTo>
                  <a:pt x="8249" y="1273"/>
                  <a:pt x="8240" y="1273"/>
                  <a:pt x="8229" y="1273"/>
                </a:cubicBezTo>
                <a:lnTo>
                  <a:pt x="6518" y="1273"/>
                </a:lnTo>
                <a:cubicBezTo>
                  <a:pt x="6509" y="1273"/>
                  <a:pt x="6499" y="1273"/>
                  <a:pt x="6492" y="1271"/>
                </a:cubicBezTo>
                <a:cubicBezTo>
                  <a:pt x="6264" y="1257"/>
                  <a:pt x="6110" y="1063"/>
                  <a:pt x="6110" y="844"/>
                </a:cubicBezTo>
                <a:cubicBezTo>
                  <a:pt x="6110" y="619"/>
                  <a:pt x="6293" y="435"/>
                  <a:pt x="6518" y="435"/>
                </a:cubicBezTo>
                <a:close/>
                <a:moveTo>
                  <a:pt x="9091" y="3379"/>
                </a:moveTo>
                <a:lnTo>
                  <a:pt x="9091" y="4201"/>
                </a:lnTo>
                <a:lnTo>
                  <a:pt x="5657" y="4201"/>
                </a:lnTo>
                <a:lnTo>
                  <a:pt x="5657" y="3379"/>
                </a:lnTo>
                <a:close/>
                <a:moveTo>
                  <a:pt x="3868" y="8320"/>
                </a:moveTo>
                <a:lnTo>
                  <a:pt x="3868" y="9142"/>
                </a:lnTo>
                <a:lnTo>
                  <a:pt x="435" y="9142"/>
                </a:lnTo>
                <a:lnTo>
                  <a:pt x="435" y="8320"/>
                </a:lnTo>
                <a:close/>
                <a:moveTo>
                  <a:pt x="14443" y="8322"/>
                </a:moveTo>
                <a:lnTo>
                  <a:pt x="14443" y="9144"/>
                </a:lnTo>
                <a:lnTo>
                  <a:pt x="11009" y="9144"/>
                </a:lnTo>
                <a:lnTo>
                  <a:pt x="11009" y="8322"/>
                </a:lnTo>
                <a:close/>
                <a:moveTo>
                  <a:pt x="3868" y="10977"/>
                </a:moveTo>
                <a:lnTo>
                  <a:pt x="3868" y="11799"/>
                </a:lnTo>
                <a:lnTo>
                  <a:pt x="435" y="11799"/>
                </a:lnTo>
                <a:lnTo>
                  <a:pt x="435" y="10977"/>
                </a:lnTo>
                <a:close/>
                <a:moveTo>
                  <a:pt x="3008" y="13637"/>
                </a:moveTo>
                <a:lnTo>
                  <a:pt x="3008" y="13638"/>
                </a:lnTo>
                <a:cubicBezTo>
                  <a:pt x="3122" y="13638"/>
                  <a:pt x="3233" y="13688"/>
                  <a:pt x="3310" y="13771"/>
                </a:cubicBezTo>
                <a:cubicBezTo>
                  <a:pt x="3480" y="13959"/>
                  <a:pt x="3438" y="14273"/>
                  <a:pt x="3226" y="14410"/>
                </a:cubicBezTo>
                <a:cubicBezTo>
                  <a:pt x="3160" y="14451"/>
                  <a:pt x="3085" y="14475"/>
                  <a:pt x="3008" y="14475"/>
                </a:cubicBezTo>
                <a:lnTo>
                  <a:pt x="1297" y="14475"/>
                </a:lnTo>
                <a:cubicBezTo>
                  <a:pt x="1058" y="14475"/>
                  <a:pt x="889" y="14274"/>
                  <a:pt x="889" y="14046"/>
                </a:cubicBezTo>
                <a:cubicBezTo>
                  <a:pt x="889" y="13821"/>
                  <a:pt x="1072" y="13637"/>
                  <a:pt x="1297" y="13637"/>
                </a:cubicBezTo>
                <a:close/>
                <a:moveTo>
                  <a:pt x="6519" y="0"/>
                </a:moveTo>
                <a:cubicBezTo>
                  <a:pt x="6307" y="0"/>
                  <a:pt x="6101" y="82"/>
                  <a:pt x="5945" y="226"/>
                </a:cubicBezTo>
                <a:cubicBezTo>
                  <a:pt x="5790" y="371"/>
                  <a:pt x="5693" y="570"/>
                  <a:pt x="5677" y="781"/>
                </a:cubicBezTo>
                <a:cubicBezTo>
                  <a:pt x="5660" y="1000"/>
                  <a:pt x="5722" y="1222"/>
                  <a:pt x="5861" y="1396"/>
                </a:cubicBezTo>
                <a:cubicBezTo>
                  <a:pt x="5994" y="1560"/>
                  <a:pt x="6188" y="1672"/>
                  <a:pt x="6395" y="1704"/>
                </a:cubicBezTo>
                <a:cubicBezTo>
                  <a:pt x="6437" y="1710"/>
                  <a:pt x="6478" y="1712"/>
                  <a:pt x="6520" y="1712"/>
                </a:cubicBezTo>
                <a:lnTo>
                  <a:pt x="7158" y="1712"/>
                </a:lnTo>
                <a:lnTo>
                  <a:pt x="7158" y="2944"/>
                </a:lnTo>
                <a:lnTo>
                  <a:pt x="5442" y="2944"/>
                </a:lnTo>
                <a:cubicBezTo>
                  <a:pt x="5321" y="2944"/>
                  <a:pt x="5223" y="3041"/>
                  <a:pt x="5223" y="3161"/>
                </a:cubicBezTo>
                <a:lnTo>
                  <a:pt x="5223" y="4422"/>
                </a:lnTo>
                <a:cubicBezTo>
                  <a:pt x="5223" y="4542"/>
                  <a:pt x="5321" y="4641"/>
                  <a:pt x="5442" y="4641"/>
                </a:cubicBezTo>
                <a:lnTo>
                  <a:pt x="7158" y="4641"/>
                </a:lnTo>
                <a:lnTo>
                  <a:pt x="7158" y="5629"/>
                </a:lnTo>
                <a:lnTo>
                  <a:pt x="3992" y="6612"/>
                </a:lnTo>
                <a:lnTo>
                  <a:pt x="2154" y="6612"/>
                </a:lnTo>
                <a:cubicBezTo>
                  <a:pt x="2034" y="6612"/>
                  <a:pt x="1935" y="6709"/>
                  <a:pt x="1935" y="6830"/>
                </a:cubicBezTo>
                <a:lnTo>
                  <a:pt x="1935" y="7886"/>
                </a:lnTo>
                <a:lnTo>
                  <a:pt x="219" y="7886"/>
                </a:lnTo>
                <a:cubicBezTo>
                  <a:pt x="99" y="7886"/>
                  <a:pt x="0" y="7984"/>
                  <a:pt x="0" y="8104"/>
                </a:cubicBezTo>
                <a:lnTo>
                  <a:pt x="0" y="9365"/>
                </a:lnTo>
                <a:cubicBezTo>
                  <a:pt x="0" y="9485"/>
                  <a:pt x="99" y="9584"/>
                  <a:pt x="219" y="9584"/>
                </a:cubicBezTo>
                <a:lnTo>
                  <a:pt x="1935" y="9584"/>
                </a:lnTo>
                <a:lnTo>
                  <a:pt x="1935" y="10542"/>
                </a:lnTo>
                <a:lnTo>
                  <a:pt x="219" y="10542"/>
                </a:lnTo>
                <a:cubicBezTo>
                  <a:pt x="99" y="10542"/>
                  <a:pt x="0" y="10641"/>
                  <a:pt x="0" y="10761"/>
                </a:cubicBezTo>
                <a:lnTo>
                  <a:pt x="0" y="12022"/>
                </a:lnTo>
                <a:cubicBezTo>
                  <a:pt x="0" y="12142"/>
                  <a:pt x="99" y="12239"/>
                  <a:pt x="219" y="12239"/>
                </a:cubicBezTo>
                <a:lnTo>
                  <a:pt x="1935" y="12239"/>
                </a:lnTo>
                <a:lnTo>
                  <a:pt x="1935" y="13202"/>
                </a:lnTo>
                <a:lnTo>
                  <a:pt x="1298" y="13202"/>
                </a:lnTo>
                <a:cubicBezTo>
                  <a:pt x="832" y="13202"/>
                  <a:pt x="452" y="13582"/>
                  <a:pt x="452" y="14048"/>
                </a:cubicBezTo>
                <a:cubicBezTo>
                  <a:pt x="452" y="14292"/>
                  <a:pt x="546" y="14525"/>
                  <a:pt x="729" y="14691"/>
                </a:cubicBezTo>
                <a:cubicBezTo>
                  <a:pt x="884" y="14832"/>
                  <a:pt x="1089" y="14913"/>
                  <a:pt x="1299" y="14913"/>
                </a:cubicBezTo>
                <a:lnTo>
                  <a:pt x="3010" y="14913"/>
                </a:lnTo>
                <a:cubicBezTo>
                  <a:pt x="3219" y="14913"/>
                  <a:pt x="3423" y="14834"/>
                  <a:pt x="3578" y="14693"/>
                </a:cubicBezTo>
                <a:cubicBezTo>
                  <a:pt x="3762" y="14526"/>
                  <a:pt x="3856" y="14292"/>
                  <a:pt x="3856" y="14048"/>
                </a:cubicBezTo>
                <a:cubicBezTo>
                  <a:pt x="3856" y="13582"/>
                  <a:pt x="3476" y="13202"/>
                  <a:pt x="3011" y="13202"/>
                </a:cubicBezTo>
                <a:lnTo>
                  <a:pt x="2375" y="13202"/>
                </a:lnTo>
                <a:lnTo>
                  <a:pt x="2375" y="12237"/>
                </a:lnTo>
                <a:lnTo>
                  <a:pt x="4091" y="12237"/>
                </a:lnTo>
                <a:cubicBezTo>
                  <a:pt x="4211" y="12237"/>
                  <a:pt x="4308" y="12139"/>
                  <a:pt x="4308" y="12019"/>
                </a:cubicBezTo>
                <a:lnTo>
                  <a:pt x="4308" y="10758"/>
                </a:lnTo>
                <a:cubicBezTo>
                  <a:pt x="4308" y="10637"/>
                  <a:pt x="4211" y="10540"/>
                  <a:pt x="4091" y="10540"/>
                </a:cubicBezTo>
                <a:lnTo>
                  <a:pt x="2370" y="10540"/>
                </a:lnTo>
                <a:lnTo>
                  <a:pt x="2370" y="9581"/>
                </a:lnTo>
                <a:lnTo>
                  <a:pt x="4087" y="9581"/>
                </a:lnTo>
                <a:cubicBezTo>
                  <a:pt x="4207" y="9581"/>
                  <a:pt x="4305" y="9483"/>
                  <a:pt x="4305" y="9363"/>
                </a:cubicBezTo>
                <a:lnTo>
                  <a:pt x="4305" y="8102"/>
                </a:lnTo>
                <a:cubicBezTo>
                  <a:pt x="4305" y="7982"/>
                  <a:pt x="4207" y="7883"/>
                  <a:pt x="4087" y="7883"/>
                </a:cubicBezTo>
                <a:lnTo>
                  <a:pt x="2370" y="7883"/>
                </a:lnTo>
                <a:lnTo>
                  <a:pt x="2370" y="7046"/>
                </a:lnTo>
                <a:lnTo>
                  <a:pt x="3990" y="7046"/>
                </a:lnTo>
                <a:lnTo>
                  <a:pt x="5412" y="7488"/>
                </a:lnTo>
                <a:cubicBezTo>
                  <a:pt x="5434" y="7495"/>
                  <a:pt x="5456" y="7498"/>
                  <a:pt x="5477" y="7498"/>
                </a:cubicBezTo>
                <a:cubicBezTo>
                  <a:pt x="5571" y="7498"/>
                  <a:pt x="5657" y="7438"/>
                  <a:pt x="5686" y="7345"/>
                </a:cubicBezTo>
                <a:cubicBezTo>
                  <a:pt x="5722" y="7229"/>
                  <a:pt x="5657" y="7106"/>
                  <a:pt x="5542" y="7071"/>
                </a:cubicBezTo>
                <a:lnTo>
                  <a:pt x="4758" y="6828"/>
                </a:lnTo>
                <a:lnTo>
                  <a:pt x="7372" y="6016"/>
                </a:lnTo>
                <a:lnTo>
                  <a:pt x="9985" y="6828"/>
                </a:lnTo>
                <a:lnTo>
                  <a:pt x="7372" y="7640"/>
                </a:lnTo>
                <a:lnTo>
                  <a:pt x="6515" y="7375"/>
                </a:lnTo>
                <a:cubicBezTo>
                  <a:pt x="6494" y="7368"/>
                  <a:pt x="6472" y="7365"/>
                  <a:pt x="6450" y="7365"/>
                </a:cubicBezTo>
                <a:cubicBezTo>
                  <a:pt x="6357" y="7365"/>
                  <a:pt x="6271" y="7425"/>
                  <a:pt x="6242" y="7518"/>
                </a:cubicBezTo>
                <a:cubicBezTo>
                  <a:pt x="6206" y="7633"/>
                  <a:pt x="6271" y="7757"/>
                  <a:pt x="6385" y="7791"/>
                </a:cubicBezTo>
                <a:lnTo>
                  <a:pt x="7306" y="8078"/>
                </a:lnTo>
                <a:cubicBezTo>
                  <a:pt x="7327" y="8085"/>
                  <a:pt x="7349" y="8088"/>
                  <a:pt x="7371" y="8088"/>
                </a:cubicBezTo>
                <a:cubicBezTo>
                  <a:pt x="7393" y="8088"/>
                  <a:pt x="7415" y="8085"/>
                  <a:pt x="7436" y="8078"/>
                </a:cubicBezTo>
                <a:lnTo>
                  <a:pt x="10754" y="7047"/>
                </a:lnTo>
                <a:lnTo>
                  <a:pt x="12504" y="7047"/>
                </a:lnTo>
                <a:lnTo>
                  <a:pt x="12504" y="7885"/>
                </a:lnTo>
                <a:lnTo>
                  <a:pt x="10788" y="7885"/>
                </a:lnTo>
                <a:cubicBezTo>
                  <a:pt x="10668" y="7885"/>
                  <a:pt x="10570" y="7983"/>
                  <a:pt x="10570" y="8103"/>
                </a:cubicBezTo>
                <a:lnTo>
                  <a:pt x="10570" y="9364"/>
                </a:lnTo>
                <a:cubicBezTo>
                  <a:pt x="10570" y="9484"/>
                  <a:pt x="10668" y="9583"/>
                  <a:pt x="10788" y="9583"/>
                </a:cubicBezTo>
                <a:lnTo>
                  <a:pt x="12504" y="9583"/>
                </a:lnTo>
                <a:lnTo>
                  <a:pt x="12504" y="10537"/>
                </a:lnTo>
                <a:lnTo>
                  <a:pt x="11867" y="10537"/>
                </a:lnTo>
                <a:cubicBezTo>
                  <a:pt x="11605" y="10537"/>
                  <a:pt x="11350" y="10664"/>
                  <a:pt x="11192" y="10873"/>
                </a:cubicBezTo>
                <a:cubicBezTo>
                  <a:pt x="11135" y="10950"/>
                  <a:pt x="11089" y="11037"/>
                  <a:pt x="11060" y="11128"/>
                </a:cubicBezTo>
                <a:cubicBezTo>
                  <a:pt x="10973" y="11406"/>
                  <a:pt x="11031" y="11719"/>
                  <a:pt x="11217" y="11943"/>
                </a:cubicBezTo>
                <a:cubicBezTo>
                  <a:pt x="11376" y="12136"/>
                  <a:pt x="11617" y="12248"/>
                  <a:pt x="11867" y="12248"/>
                </a:cubicBezTo>
                <a:lnTo>
                  <a:pt x="11975" y="12248"/>
                </a:lnTo>
                <a:cubicBezTo>
                  <a:pt x="12095" y="12248"/>
                  <a:pt x="12193" y="12149"/>
                  <a:pt x="12193" y="12029"/>
                </a:cubicBezTo>
                <a:cubicBezTo>
                  <a:pt x="12193" y="11909"/>
                  <a:pt x="12095" y="11812"/>
                  <a:pt x="11975" y="11812"/>
                </a:cubicBezTo>
                <a:lnTo>
                  <a:pt x="11867" y="11812"/>
                </a:lnTo>
                <a:cubicBezTo>
                  <a:pt x="11578" y="11812"/>
                  <a:pt x="11389" y="11511"/>
                  <a:pt x="11483" y="11246"/>
                </a:cubicBezTo>
                <a:cubicBezTo>
                  <a:pt x="11539" y="11090"/>
                  <a:pt x="11701" y="10975"/>
                  <a:pt x="11867" y="10975"/>
                </a:cubicBezTo>
                <a:lnTo>
                  <a:pt x="13578" y="10975"/>
                </a:lnTo>
                <a:cubicBezTo>
                  <a:pt x="13803" y="10975"/>
                  <a:pt x="13986" y="11159"/>
                  <a:pt x="13986" y="11384"/>
                </a:cubicBezTo>
                <a:cubicBezTo>
                  <a:pt x="13986" y="11614"/>
                  <a:pt x="13817" y="11813"/>
                  <a:pt x="13578" y="11813"/>
                </a:cubicBezTo>
                <a:lnTo>
                  <a:pt x="12995" y="11813"/>
                </a:lnTo>
                <a:cubicBezTo>
                  <a:pt x="12875" y="11813"/>
                  <a:pt x="12777" y="11911"/>
                  <a:pt x="12777" y="12031"/>
                </a:cubicBezTo>
                <a:cubicBezTo>
                  <a:pt x="12777" y="12152"/>
                  <a:pt x="12875" y="12249"/>
                  <a:pt x="12995" y="12249"/>
                </a:cubicBezTo>
                <a:lnTo>
                  <a:pt x="13578" y="12249"/>
                </a:lnTo>
                <a:cubicBezTo>
                  <a:pt x="13767" y="12249"/>
                  <a:pt x="13954" y="12184"/>
                  <a:pt x="14102" y="12066"/>
                </a:cubicBezTo>
                <a:cubicBezTo>
                  <a:pt x="14314" y="11900"/>
                  <a:pt x="14424" y="11647"/>
                  <a:pt x="14424" y="11384"/>
                </a:cubicBezTo>
                <a:cubicBezTo>
                  <a:pt x="14424" y="10918"/>
                  <a:pt x="14044" y="10538"/>
                  <a:pt x="13578" y="10538"/>
                </a:cubicBezTo>
                <a:lnTo>
                  <a:pt x="12941" y="10538"/>
                </a:lnTo>
                <a:lnTo>
                  <a:pt x="12941" y="9584"/>
                </a:lnTo>
                <a:lnTo>
                  <a:pt x="14657" y="9584"/>
                </a:lnTo>
                <a:cubicBezTo>
                  <a:pt x="14777" y="9584"/>
                  <a:pt x="14876" y="9485"/>
                  <a:pt x="14876" y="9365"/>
                </a:cubicBezTo>
                <a:lnTo>
                  <a:pt x="14876" y="8104"/>
                </a:lnTo>
                <a:cubicBezTo>
                  <a:pt x="14880" y="7982"/>
                  <a:pt x="14781" y="7883"/>
                  <a:pt x="14661" y="7883"/>
                </a:cubicBezTo>
                <a:lnTo>
                  <a:pt x="12945" y="7883"/>
                </a:lnTo>
                <a:lnTo>
                  <a:pt x="12945" y="6828"/>
                </a:lnTo>
                <a:cubicBezTo>
                  <a:pt x="12945" y="6707"/>
                  <a:pt x="12848" y="6609"/>
                  <a:pt x="12727" y="6609"/>
                </a:cubicBezTo>
                <a:lnTo>
                  <a:pt x="10758" y="6609"/>
                </a:lnTo>
                <a:lnTo>
                  <a:pt x="7593" y="5625"/>
                </a:lnTo>
                <a:lnTo>
                  <a:pt x="7593" y="4639"/>
                </a:lnTo>
                <a:lnTo>
                  <a:pt x="9309" y="4639"/>
                </a:lnTo>
                <a:cubicBezTo>
                  <a:pt x="9429" y="4639"/>
                  <a:pt x="9528" y="4540"/>
                  <a:pt x="9528" y="4420"/>
                </a:cubicBezTo>
                <a:lnTo>
                  <a:pt x="9528" y="3159"/>
                </a:lnTo>
                <a:cubicBezTo>
                  <a:pt x="9528" y="3039"/>
                  <a:pt x="9429" y="2940"/>
                  <a:pt x="9309" y="2940"/>
                </a:cubicBezTo>
                <a:lnTo>
                  <a:pt x="7593" y="2940"/>
                </a:lnTo>
                <a:lnTo>
                  <a:pt x="7593" y="1710"/>
                </a:lnTo>
                <a:lnTo>
                  <a:pt x="8230" y="1710"/>
                </a:lnTo>
                <a:cubicBezTo>
                  <a:pt x="8257" y="1710"/>
                  <a:pt x="8286" y="1709"/>
                  <a:pt x="8313" y="1706"/>
                </a:cubicBezTo>
                <a:cubicBezTo>
                  <a:pt x="8523" y="1685"/>
                  <a:pt x="8722" y="1583"/>
                  <a:pt x="8862" y="1426"/>
                </a:cubicBezTo>
                <a:cubicBezTo>
                  <a:pt x="9005" y="1265"/>
                  <a:pt x="9075" y="1058"/>
                  <a:pt x="9075" y="846"/>
                </a:cubicBezTo>
                <a:cubicBezTo>
                  <a:pt x="9075" y="380"/>
                  <a:pt x="8696" y="0"/>
                  <a:pt x="82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410" name="Google Shape;3410;p99"/>
          <p:cNvGrpSpPr/>
          <p:nvPr/>
        </p:nvGrpSpPr>
        <p:grpSpPr>
          <a:xfrm>
            <a:off x="5440443" y="2007947"/>
            <a:ext cx="446667" cy="426422"/>
            <a:chOff x="5211851" y="2007947"/>
            <a:chExt cx="446667" cy="426422"/>
          </a:xfrm>
        </p:grpSpPr>
        <p:sp>
          <p:nvSpPr>
            <p:cNvPr id="3411" name="Google Shape;3411;p99"/>
            <p:cNvSpPr/>
            <p:nvPr/>
          </p:nvSpPr>
          <p:spPr>
            <a:xfrm>
              <a:off x="5306665" y="2340394"/>
              <a:ext cx="25485" cy="13147"/>
            </a:xfrm>
            <a:custGeom>
              <a:rect b="b" l="l" r="r" t="t"/>
              <a:pathLst>
                <a:path extrusionOk="0" h="439" w="851">
                  <a:moveTo>
                    <a:pt x="219" y="1"/>
                  </a:moveTo>
                  <a:cubicBezTo>
                    <a:pt x="99" y="1"/>
                    <a:pt x="0" y="99"/>
                    <a:pt x="0" y="220"/>
                  </a:cubicBezTo>
                  <a:cubicBezTo>
                    <a:pt x="0" y="340"/>
                    <a:pt x="99" y="438"/>
                    <a:pt x="219" y="438"/>
                  </a:cubicBezTo>
                  <a:lnTo>
                    <a:pt x="631" y="438"/>
                  </a:lnTo>
                  <a:cubicBezTo>
                    <a:pt x="752" y="438"/>
                    <a:pt x="850" y="340"/>
                    <a:pt x="850" y="220"/>
                  </a:cubicBezTo>
                  <a:cubicBezTo>
                    <a:pt x="850" y="99"/>
                    <a:pt x="752"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99"/>
            <p:cNvSpPr/>
            <p:nvPr/>
          </p:nvSpPr>
          <p:spPr>
            <a:xfrm>
              <a:off x="5538309" y="2390975"/>
              <a:ext cx="25425" cy="13117"/>
            </a:xfrm>
            <a:custGeom>
              <a:rect b="b" l="l" r="r" t="t"/>
              <a:pathLst>
                <a:path extrusionOk="0" h="438" w="849">
                  <a:moveTo>
                    <a:pt x="219" y="1"/>
                  </a:moveTo>
                  <a:cubicBezTo>
                    <a:pt x="99" y="1"/>
                    <a:pt x="0" y="99"/>
                    <a:pt x="0" y="219"/>
                  </a:cubicBezTo>
                  <a:cubicBezTo>
                    <a:pt x="0" y="340"/>
                    <a:pt x="99" y="437"/>
                    <a:pt x="219" y="437"/>
                  </a:cubicBezTo>
                  <a:lnTo>
                    <a:pt x="630" y="437"/>
                  </a:lnTo>
                  <a:cubicBezTo>
                    <a:pt x="750" y="437"/>
                    <a:pt x="849" y="340"/>
                    <a:pt x="849" y="219"/>
                  </a:cubicBezTo>
                  <a:cubicBezTo>
                    <a:pt x="849" y="99"/>
                    <a:pt x="750"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99"/>
            <p:cNvSpPr/>
            <p:nvPr/>
          </p:nvSpPr>
          <p:spPr>
            <a:xfrm>
              <a:off x="5211851" y="2007947"/>
              <a:ext cx="446667" cy="426422"/>
            </a:xfrm>
            <a:custGeom>
              <a:rect b="b" l="l" r="r" t="t"/>
              <a:pathLst>
                <a:path extrusionOk="0" h="14239" w="14915">
                  <a:moveTo>
                    <a:pt x="9482" y="3233"/>
                  </a:moveTo>
                  <a:cubicBezTo>
                    <a:pt x="9546" y="3233"/>
                    <a:pt x="9611" y="3254"/>
                    <a:pt x="9665" y="3298"/>
                  </a:cubicBezTo>
                  <a:lnTo>
                    <a:pt x="11125" y="4488"/>
                  </a:lnTo>
                  <a:cubicBezTo>
                    <a:pt x="11194" y="4544"/>
                    <a:pt x="11232" y="4627"/>
                    <a:pt x="11232" y="4715"/>
                  </a:cubicBezTo>
                  <a:cubicBezTo>
                    <a:pt x="11232" y="4804"/>
                    <a:pt x="11191" y="4887"/>
                    <a:pt x="11122" y="4942"/>
                  </a:cubicBezTo>
                  <a:lnTo>
                    <a:pt x="9662" y="6101"/>
                  </a:lnTo>
                  <a:cubicBezTo>
                    <a:pt x="9610" y="6143"/>
                    <a:pt x="9547" y="6164"/>
                    <a:pt x="9482" y="6164"/>
                  </a:cubicBezTo>
                  <a:cubicBezTo>
                    <a:pt x="9393" y="6164"/>
                    <a:pt x="9310" y="6124"/>
                    <a:pt x="9253" y="6055"/>
                  </a:cubicBezTo>
                  <a:cubicBezTo>
                    <a:pt x="9205" y="5994"/>
                    <a:pt x="9182" y="5917"/>
                    <a:pt x="9191" y="5841"/>
                  </a:cubicBezTo>
                  <a:cubicBezTo>
                    <a:pt x="9201" y="5763"/>
                    <a:pt x="9238" y="5694"/>
                    <a:pt x="9300" y="5645"/>
                  </a:cubicBezTo>
                  <a:lnTo>
                    <a:pt x="9616" y="5394"/>
                  </a:lnTo>
                  <a:cubicBezTo>
                    <a:pt x="9689" y="5336"/>
                    <a:pt x="9718" y="5239"/>
                    <a:pt x="9687" y="5151"/>
                  </a:cubicBezTo>
                  <a:cubicBezTo>
                    <a:pt x="9657" y="5063"/>
                    <a:pt x="9573" y="5005"/>
                    <a:pt x="9480" y="5005"/>
                  </a:cubicBezTo>
                  <a:lnTo>
                    <a:pt x="6425" y="5005"/>
                  </a:lnTo>
                  <a:cubicBezTo>
                    <a:pt x="6265" y="5005"/>
                    <a:pt x="6134" y="4874"/>
                    <a:pt x="6134" y="4713"/>
                  </a:cubicBezTo>
                  <a:cubicBezTo>
                    <a:pt x="6134" y="4552"/>
                    <a:pt x="6265" y="4421"/>
                    <a:pt x="6425" y="4421"/>
                  </a:cubicBezTo>
                  <a:lnTo>
                    <a:pt x="9511" y="4421"/>
                  </a:lnTo>
                  <a:cubicBezTo>
                    <a:pt x="9604" y="4421"/>
                    <a:pt x="9686" y="4363"/>
                    <a:pt x="9716" y="4277"/>
                  </a:cubicBezTo>
                  <a:cubicBezTo>
                    <a:pt x="9747" y="4189"/>
                    <a:pt x="9720" y="4091"/>
                    <a:pt x="9648" y="4034"/>
                  </a:cubicBezTo>
                  <a:lnTo>
                    <a:pt x="9297" y="3749"/>
                  </a:lnTo>
                  <a:cubicBezTo>
                    <a:pt x="9174" y="3647"/>
                    <a:pt x="9155" y="3464"/>
                    <a:pt x="9255" y="3339"/>
                  </a:cubicBezTo>
                  <a:cubicBezTo>
                    <a:pt x="9313" y="3269"/>
                    <a:pt x="9397" y="3233"/>
                    <a:pt x="9482" y="3233"/>
                  </a:cubicBezTo>
                  <a:close/>
                  <a:moveTo>
                    <a:pt x="7736" y="5440"/>
                  </a:moveTo>
                  <a:lnTo>
                    <a:pt x="7736" y="6806"/>
                  </a:lnTo>
                  <a:lnTo>
                    <a:pt x="7182" y="6806"/>
                  </a:lnTo>
                  <a:lnTo>
                    <a:pt x="7182" y="5440"/>
                  </a:lnTo>
                  <a:close/>
                  <a:moveTo>
                    <a:pt x="6225" y="437"/>
                  </a:moveTo>
                  <a:cubicBezTo>
                    <a:pt x="6512" y="437"/>
                    <a:pt x="6744" y="670"/>
                    <a:pt x="6744" y="956"/>
                  </a:cubicBezTo>
                  <a:lnTo>
                    <a:pt x="6744" y="3985"/>
                  </a:lnTo>
                  <a:lnTo>
                    <a:pt x="6427" y="3985"/>
                  </a:lnTo>
                  <a:cubicBezTo>
                    <a:pt x="6025" y="3985"/>
                    <a:pt x="5698" y="4311"/>
                    <a:pt x="5698" y="4713"/>
                  </a:cubicBezTo>
                  <a:cubicBezTo>
                    <a:pt x="5698" y="5115"/>
                    <a:pt x="6025" y="5441"/>
                    <a:pt x="6427" y="5441"/>
                  </a:cubicBezTo>
                  <a:lnTo>
                    <a:pt x="6744" y="5441"/>
                  </a:lnTo>
                  <a:lnTo>
                    <a:pt x="6744" y="6807"/>
                  </a:lnTo>
                  <a:lnTo>
                    <a:pt x="5996" y="6807"/>
                  </a:lnTo>
                  <a:cubicBezTo>
                    <a:pt x="6087" y="6697"/>
                    <a:pt x="6142" y="6564"/>
                    <a:pt x="6157" y="6418"/>
                  </a:cubicBezTo>
                  <a:cubicBezTo>
                    <a:pt x="6177" y="6225"/>
                    <a:pt x="6120" y="6035"/>
                    <a:pt x="5997" y="5885"/>
                  </a:cubicBezTo>
                  <a:cubicBezTo>
                    <a:pt x="5853" y="5708"/>
                    <a:pt x="5644" y="5616"/>
                    <a:pt x="5432" y="5616"/>
                  </a:cubicBezTo>
                  <a:cubicBezTo>
                    <a:pt x="5271" y="5616"/>
                    <a:pt x="5108" y="5670"/>
                    <a:pt x="4974" y="5780"/>
                  </a:cubicBezTo>
                  <a:lnTo>
                    <a:pt x="4600" y="6084"/>
                  </a:lnTo>
                  <a:cubicBezTo>
                    <a:pt x="4508" y="6159"/>
                    <a:pt x="4493" y="6297"/>
                    <a:pt x="4570" y="6391"/>
                  </a:cubicBezTo>
                  <a:cubicBezTo>
                    <a:pt x="4612" y="6444"/>
                    <a:pt x="4675" y="6471"/>
                    <a:pt x="4739" y="6471"/>
                  </a:cubicBezTo>
                  <a:cubicBezTo>
                    <a:pt x="4787" y="6471"/>
                    <a:pt x="4836" y="6455"/>
                    <a:pt x="4876" y="6423"/>
                  </a:cubicBezTo>
                  <a:lnTo>
                    <a:pt x="5250" y="6119"/>
                  </a:lnTo>
                  <a:cubicBezTo>
                    <a:pt x="5303" y="6075"/>
                    <a:pt x="5368" y="6053"/>
                    <a:pt x="5433" y="6053"/>
                  </a:cubicBezTo>
                  <a:cubicBezTo>
                    <a:pt x="5518" y="6053"/>
                    <a:pt x="5602" y="6090"/>
                    <a:pt x="5659" y="6161"/>
                  </a:cubicBezTo>
                  <a:cubicBezTo>
                    <a:pt x="5760" y="6285"/>
                    <a:pt x="5741" y="6470"/>
                    <a:pt x="5617" y="6570"/>
                  </a:cubicBezTo>
                  <a:lnTo>
                    <a:pt x="5267" y="6855"/>
                  </a:lnTo>
                  <a:cubicBezTo>
                    <a:pt x="5194" y="6914"/>
                    <a:pt x="5167" y="7011"/>
                    <a:pt x="5198" y="7098"/>
                  </a:cubicBezTo>
                  <a:cubicBezTo>
                    <a:pt x="5230" y="7184"/>
                    <a:pt x="5311" y="7242"/>
                    <a:pt x="5404" y="7242"/>
                  </a:cubicBezTo>
                  <a:lnTo>
                    <a:pt x="8500" y="7242"/>
                  </a:lnTo>
                  <a:cubicBezTo>
                    <a:pt x="8660" y="7242"/>
                    <a:pt x="8791" y="7373"/>
                    <a:pt x="8791" y="7534"/>
                  </a:cubicBezTo>
                  <a:cubicBezTo>
                    <a:pt x="8791" y="7695"/>
                    <a:pt x="8660" y="7826"/>
                    <a:pt x="8500" y="7826"/>
                  </a:cubicBezTo>
                  <a:lnTo>
                    <a:pt x="5434" y="7826"/>
                  </a:lnTo>
                  <a:cubicBezTo>
                    <a:pt x="5341" y="7826"/>
                    <a:pt x="5258" y="7884"/>
                    <a:pt x="5227" y="7972"/>
                  </a:cubicBezTo>
                  <a:cubicBezTo>
                    <a:pt x="5197" y="8060"/>
                    <a:pt x="5225" y="8157"/>
                    <a:pt x="5298" y="8216"/>
                  </a:cubicBezTo>
                  <a:lnTo>
                    <a:pt x="5614" y="8466"/>
                  </a:lnTo>
                  <a:cubicBezTo>
                    <a:pt x="5739" y="8567"/>
                    <a:pt x="5760" y="8751"/>
                    <a:pt x="5661" y="8876"/>
                  </a:cubicBezTo>
                  <a:cubicBezTo>
                    <a:pt x="5607" y="8945"/>
                    <a:pt x="5523" y="8986"/>
                    <a:pt x="5433" y="8986"/>
                  </a:cubicBezTo>
                  <a:cubicBezTo>
                    <a:pt x="5366" y="8986"/>
                    <a:pt x="5304" y="8963"/>
                    <a:pt x="5252" y="8923"/>
                  </a:cubicBezTo>
                  <a:lnTo>
                    <a:pt x="3792" y="7763"/>
                  </a:lnTo>
                  <a:cubicBezTo>
                    <a:pt x="3723" y="7708"/>
                    <a:pt x="3682" y="7626"/>
                    <a:pt x="3682" y="7537"/>
                  </a:cubicBezTo>
                  <a:cubicBezTo>
                    <a:pt x="3682" y="7448"/>
                    <a:pt x="3720" y="7365"/>
                    <a:pt x="3790" y="7309"/>
                  </a:cubicBezTo>
                  <a:lnTo>
                    <a:pt x="4095" y="7061"/>
                  </a:lnTo>
                  <a:cubicBezTo>
                    <a:pt x="4188" y="6985"/>
                    <a:pt x="4201" y="6847"/>
                    <a:pt x="4126" y="6753"/>
                  </a:cubicBezTo>
                  <a:cubicBezTo>
                    <a:pt x="4083" y="6701"/>
                    <a:pt x="4020" y="6673"/>
                    <a:pt x="3957" y="6673"/>
                  </a:cubicBezTo>
                  <a:cubicBezTo>
                    <a:pt x="3908" y="6673"/>
                    <a:pt x="3859" y="6689"/>
                    <a:pt x="3818" y="6722"/>
                  </a:cubicBezTo>
                  <a:lnTo>
                    <a:pt x="3514" y="6971"/>
                  </a:lnTo>
                  <a:cubicBezTo>
                    <a:pt x="3342" y="7110"/>
                    <a:pt x="3244" y="7317"/>
                    <a:pt x="3246" y="7539"/>
                  </a:cubicBezTo>
                  <a:cubicBezTo>
                    <a:pt x="3247" y="7760"/>
                    <a:pt x="3347" y="7967"/>
                    <a:pt x="3520" y="8104"/>
                  </a:cubicBezTo>
                  <a:lnTo>
                    <a:pt x="4980" y="9265"/>
                  </a:lnTo>
                  <a:cubicBezTo>
                    <a:pt x="5109" y="9367"/>
                    <a:pt x="5269" y="9423"/>
                    <a:pt x="5433" y="9423"/>
                  </a:cubicBezTo>
                  <a:cubicBezTo>
                    <a:pt x="5656" y="9423"/>
                    <a:pt x="5864" y="9322"/>
                    <a:pt x="6003" y="9148"/>
                  </a:cubicBezTo>
                  <a:cubicBezTo>
                    <a:pt x="6212" y="8885"/>
                    <a:pt x="6209" y="8522"/>
                    <a:pt x="6019" y="8263"/>
                  </a:cubicBezTo>
                  <a:lnTo>
                    <a:pt x="6744" y="8263"/>
                  </a:lnTo>
                  <a:lnTo>
                    <a:pt x="6744" y="10092"/>
                  </a:lnTo>
                  <a:lnTo>
                    <a:pt x="438" y="10092"/>
                  </a:lnTo>
                  <a:lnTo>
                    <a:pt x="438" y="956"/>
                  </a:lnTo>
                  <a:cubicBezTo>
                    <a:pt x="438" y="670"/>
                    <a:pt x="670" y="437"/>
                    <a:pt x="957" y="437"/>
                  </a:cubicBezTo>
                  <a:close/>
                  <a:moveTo>
                    <a:pt x="6745" y="10529"/>
                  </a:moveTo>
                  <a:lnTo>
                    <a:pt x="6745" y="11593"/>
                  </a:lnTo>
                  <a:lnTo>
                    <a:pt x="6744" y="11593"/>
                  </a:lnTo>
                  <a:cubicBezTo>
                    <a:pt x="6744" y="11879"/>
                    <a:pt x="6512" y="12112"/>
                    <a:pt x="6225" y="12112"/>
                  </a:cubicBezTo>
                  <a:lnTo>
                    <a:pt x="958" y="12112"/>
                  </a:lnTo>
                  <a:cubicBezTo>
                    <a:pt x="672" y="12112"/>
                    <a:pt x="439" y="11879"/>
                    <a:pt x="439" y="11593"/>
                  </a:cubicBezTo>
                  <a:lnTo>
                    <a:pt x="439" y="10529"/>
                  </a:lnTo>
                  <a:close/>
                  <a:moveTo>
                    <a:pt x="14480" y="12218"/>
                  </a:moveTo>
                  <a:lnTo>
                    <a:pt x="14479" y="13283"/>
                  </a:lnTo>
                  <a:cubicBezTo>
                    <a:pt x="14479" y="13569"/>
                    <a:pt x="14245" y="13802"/>
                    <a:pt x="13959" y="13802"/>
                  </a:cubicBezTo>
                  <a:lnTo>
                    <a:pt x="8691" y="13802"/>
                  </a:lnTo>
                  <a:cubicBezTo>
                    <a:pt x="8406" y="13802"/>
                    <a:pt x="8172" y="13569"/>
                    <a:pt x="8172" y="13283"/>
                  </a:cubicBezTo>
                  <a:lnTo>
                    <a:pt x="8172" y="12218"/>
                  </a:lnTo>
                  <a:close/>
                  <a:moveTo>
                    <a:pt x="957" y="0"/>
                  </a:moveTo>
                  <a:cubicBezTo>
                    <a:pt x="429" y="0"/>
                    <a:pt x="0" y="429"/>
                    <a:pt x="0" y="956"/>
                  </a:cubicBezTo>
                  <a:lnTo>
                    <a:pt x="0" y="11594"/>
                  </a:lnTo>
                  <a:cubicBezTo>
                    <a:pt x="0" y="12121"/>
                    <a:pt x="429" y="12550"/>
                    <a:pt x="957" y="12550"/>
                  </a:cubicBezTo>
                  <a:lnTo>
                    <a:pt x="6225" y="12550"/>
                  </a:lnTo>
                  <a:cubicBezTo>
                    <a:pt x="6752" y="12550"/>
                    <a:pt x="7181" y="12121"/>
                    <a:pt x="7181" y="11594"/>
                  </a:cubicBezTo>
                  <a:lnTo>
                    <a:pt x="7181" y="8263"/>
                  </a:lnTo>
                  <a:lnTo>
                    <a:pt x="7735" y="8263"/>
                  </a:lnTo>
                  <a:lnTo>
                    <a:pt x="7735" y="13283"/>
                  </a:lnTo>
                  <a:cubicBezTo>
                    <a:pt x="7735" y="13810"/>
                    <a:pt x="8163" y="14239"/>
                    <a:pt x="8690" y="14239"/>
                  </a:cubicBezTo>
                  <a:lnTo>
                    <a:pt x="13958" y="14239"/>
                  </a:lnTo>
                  <a:cubicBezTo>
                    <a:pt x="14485" y="14239"/>
                    <a:pt x="14914" y="13810"/>
                    <a:pt x="14914" y="13283"/>
                  </a:cubicBezTo>
                  <a:lnTo>
                    <a:pt x="14914" y="2645"/>
                  </a:lnTo>
                  <a:cubicBezTo>
                    <a:pt x="14915" y="2118"/>
                    <a:pt x="14486" y="1689"/>
                    <a:pt x="13959" y="1689"/>
                  </a:cubicBezTo>
                  <a:lnTo>
                    <a:pt x="13412" y="1689"/>
                  </a:lnTo>
                  <a:cubicBezTo>
                    <a:pt x="13292" y="1689"/>
                    <a:pt x="13194" y="1787"/>
                    <a:pt x="13194" y="1908"/>
                  </a:cubicBezTo>
                  <a:cubicBezTo>
                    <a:pt x="13194" y="2028"/>
                    <a:pt x="13292" y="2125"/>
                    <a:pt x="13412" y="2125"/>
                  </a:cubicBezTo>
                  <a:lnTo>
                    <a:pt x="13959" y="2125"/>
                  </a:lnTo>
                  <a:cubicBezTo>
                    <a:pt x="14245" y="2125"/>
                    <a:pt x="14479" y="2359"/>
                    <a:pt x="14479" y="2645"/>
                  </a:cubicBezTo>
                  <a:lnTo>
                    <a:pt x="14479" y="11781"/>
                  </a:lnTo>
                  <a:lnTo>
                    <a:pt x="8171" y="11781"/>
                  </a:lnTo>
                  <a:lnTo>
                    <a:pt x="8171" y="8262"/>
                  </a:lnTo>
                  <a:lnTo>
                    <a:pt x="8501" y="8262"/>
                  </a:lnTo>
                  <a:cubicBezTo>
                    <a:pt x="8903" y="8262"/>
                    <a:pt x="9229" y="7936"/>
                    <a:pt x="9229" y="7534"/>
                  </a:cubicBezTo>
                  <a:cubicBezTo>
                    <a:pt x="9229" y="7132"/>
                    <a:pt x="8903" y="6806"/>
                    <a:pt x="8501" y="6806"/>
                  </a:cubicBezTo>
                  <a:lnTo>
                    <a:pt x="8171" y="6806"/>
                  </a:lnTo>
                  <a:lnTo>
                    <a:pt x="8171" y="5440"/>
                  </a:lnTo>
                  <a:lnTo>
                    <a:pt x="8895" y="5440"/>
                  </a:lnTo>
                  <a:cubicBezTo>
                    <a:pt x="8821" y="5541"/>
                    <a:pt x="8773" y="5661"/>
                    <a:pt x="8758" y="5790"/>
                  </a:cubicBezTo>
                  <a:cubicBezTo>
                    <a:pt x="8736" y="5983"/>
                    <a:pt x="8791" y="6173"/>
                    <a:pt x="8912" y="6325"/>
                  </a:cubicBezTo>
                  <a:cubicBezTo>
                    <a:pt x="9050" y="6501"/>
                    <a:pt x="9258" y="6601"/>
                    <a:pt x="9482" y="6601"/>
                  </a:cubicBezTo>
                  <a:cubicBezTo>
                    <a:pt x="9646" y="6601"/>
                    <a:pt x="9806" y="6544"/>
                    <a:pt x="9934" y="6441"/>
                  </a:cubicBezTo>
                  <a:lnTo>
                    <a:pt x="11394" y="5282"/>
                  </a:lnTo>
                  <a:cubicBezTo>
                    <a:pt x="11568" y="5144"/>
                    <a:pt x="11667" y="4938"/>
                    <a:pt x="11669" y="4717"/>
                  </a:cubicBezTo>
                  <a:cubicBezTo>
                    <a:pt x="11670" y="4496"/>
                    <a:pt x="11572" y="4288"/>
                    <a:pt x="11400" y="4148"/>
                  </a:cubicBezTo>
                  <a:lnTo>
                    <a:pt x="9941" y="2958"/>
                  </a:lnTo>
                  <a:cubicBezTo>
                    <a:pt x="9806" y="2848"/>
                    <a:pt x="9643" y="2794"/>
                    <a:pt x="9482" y="2794"/>
                  </a:cubicBezTo>
                  <a:cubicBezTo>
                    <a:pt x="9270" y="2794"/>
                    <a:pt x="9061" y="2886"/>
                    <a:pt x="8917" y="3063"/>
                  </a:cubicBezTo>
                  <a:cubicBezTo>
                    <a:pt x="8794" y="3212"/>
                    <a:pt x="8737" y="3403"/>
                    <a:pt x="8757" y="3596"/>
                  </a:cubicBezTo>
                  <a:cubicBezTo>
                    <a:pt x="8772" y="3741"/>
                    <a:pt x="8828" y="3875"/>
                    <a:pt x="8918" y="3985"/>
                  </a:cubicBezTo>
                  <a:lnTo>
                    <a:pt x="8170" y="3985"/>
                  </a:lnTo>
                  <a:lnTo>
                    <a:pt x="8170" y="2645"/>
                  </a:lnTo>
                  <a:cubicBezTo>
                    <a:pt x="8170" y="2359"/>
                    <a:pt x="8402" y="2126"/>
                    <a:pt x="8689" y="2126"/>
                  </a:cubicBezTo>
                  <a:lnTo>
                    <a:pt x="12415" y="2126"/>
                  </a:lnTo>
                  <a:cubicBezTo>
                    <a:pt x="12536" y="2126"/>
                    <a:pt x="12634" y="2028"/>
                    <a:pt x="12634" y="1908"/>
                  </a:cubicBezTo>
                  <a:cubicBezTo>
                    <a:pt x="12634" y="1787"/>
                    <a:pt x="12536" y="1689"/>
                    <a:pt x="12415" y="1689"/>
                  </a:cubicBezTo>
                  <a:lnTo>
                    <a:pt x="8689" y="1689"/>
                  </a:lnTo>
                  <a:cubicBezTo>
                    <a:pt x="8162" y="1689"/>
                    <a:pt x="7733" y="2118"/>
                    <a:pt x="7733" y="2645"/>
                  </a:cubicBezTo>
                  <a:lnTo>
                    <a:pt x="7733" y="3985"/>
                  </a:lnTo>
                  <a:lnTo>
                    <a:pt x="7180" y="3985"/>
                  </a:lnTo>
                  <a:lnTo>
                    <a:pt x="7180" y="956"/>
                  </a:lnTo>
                  <a:cubicBezTo>
                    <a:pt x="7180" y="429"/>
                    <a:pt x="6751" y="0"/>
                    <a:pt x="62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99"/>
            <p:cNvSpPr/>
            <p:nvPr/>
          </p:nvSpPr>
          <p:spPr>
            <a:xfrm>
              <a:off x="5508750" y="2207427"/>
              <a:ext cx="17519" cy="17519"/>
            </a:xfrm>
            <a:custGeom>
              <a:rect b="b" l="l" r="r" t="t"/>
              <a:pathLst>
                <a:path extrusionOk="0" h="585" w="585">
                  <a:moveTo>
                    <a:pt x="290" y="0"/>
                  </a:moveTo>
                  <a:cubicBezTo>
                    <a:pt x="130" y="0"/>
                    <a:pt x="0" y="131"/>
                    <a:pt x="0" y="292"/>
                  </a:cubicBezTo>
                  <a:cubicBezTo>
                    <a:pt x="0" y="453"/>
                    <a:pt x="131" y="584"/>
                    <a:pt x="292" y="584"/>
                  </a:cubicBezTo>
                  <a:cubicBezTo>
                    <a:pt x="454" y="584"/>
                    <a:pt x="584" y="453"/>
                    <a:pt x="584" y="292"/>
                  </a:cubicBezTo>
                  <a:cubicBezTo>
                    <a:pt x="584" y="131"/>
                    <a:pt x="454" y="0"/>
                    <a:pt x="292" y="0"/>
                  </a:cubicBezTo>
                  <a:cubicBezTo>
                    <a:pt x="292" y="0"/>
                    <a:pt x="291" y="0"/>
                    <a:pt x="29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99"/>
            <p:cNvSpPr/>
            <p:nvPr/>
          </p:nvSpPr>
          <p:spPr>
            <a:xfrm>
              <a:off x="5542232" y="2207427"/>
              <a:ext cx="17489" cy="17519"/>
            </a:xfrm>
            <a:custGeom>
              <a:rect b="b" l="l" r="r" t="t"/>
              <a:pathLst>
                <a:path extrusionOk="0" h="585" w="584">
                  <a:moveTo>
                    <a:pt x="293" y="0"/>
                  </a:moveTo>
                  <a:cubicBezTo>
                    <a:pt x="132" y="0"/>
                    <a:pt x="1" y="130"/>
                    <a:pt x="1" y="292"/>
                  </a:cubicBezTo>
                  <a:cubicBezTo>
                    <a:pt x="1" y="453"/>
                    <a:pt x="132" y="584"/>
                    <a:pt x="293" y="584"/>
                  </a:cubicBezTo>
                  <a:cubicBezTo>
                    <a:pt x="453" y="584"/>
                    <a:pt x="584" y="453"/>
                    <a:pt x="584" y="292"/>
                  </a:cubicBezTo>
                  <a:cubicBezTo>
                    <a:pt x="584" y="131"/>
                    <a:pt x="453"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99"/>
            <p:cNvSpPr/>
            <p:nvPr/>
          </p:nvSpPr>
          <p:spPr>
            <a:xfrm>
              <a:off x="5575743" y="2207427"/>
              <a:ext cx="17489" cy="17519"/>
            </a:xfrm>
            <a:custGeom>
              <a:rect b="b" l="l" r="r" t="t"/>
              <a:pathLst>
                <a:path extrusionOk="0" h="585" w="584">
                  <a:moveTo>
                    <a:pt x="291" y="0"/>
                  </a:moveTo>
                  <a:cubicBezTo>
                    <a:pt x="130" y="0"/>
                    <a:pt x="1" y="131"/>
                    <a:pt x="1" y="292"/>
                  </a:cubicBezTo>
                  <a:cubicBezTo>
                    <a:pt x="1" y="453"/>
                    <a:pt x="131" y="584"/>
                    <a:pt x="292" y="584"/>
                  </a:cubicBezTo>
                  <a:cubicBezTo>
                    <a:pt x="453" y="584"/>
                    <a:pt x="583" y="453"/>
                    <a:pt x="583" y="292"/>
                  </a:cubicBezTo>
                  <a:cubicBezTo>
                    <a:pt x="583" y="131"/>
                    <a:pt x="453" y="0"/>
                    <a:pt x="292" y="0"/>
                  </a:cubicBezTo>
                  <a:cubicBezTo>
                    <a:pt x="292" y="0"/>
                    <a:pt x="291" y="0"/>
                    <a:pt x="2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17" name="Google Shape;3417;p99"/>
          <p:cNvGrpSpPr/>
          <p:nvPr/>
        </p:nvGrpSpPr>
        <p:grpSpPr>
          <a:xfrm>
            <a:off x="4712602" y="2035259"/>
            <a:ext cx="446637" cy="371768"/>
            <a:chOff x="4636410" y="2035259"/>
            <a:chExt cx="446637" cy="371768"/>
          </a:xfrm>
        </p:grpSpPr>
        <p:sp>
          <p:nvSpPr>
            <p:cNvPr id="3418" name="Google Shape;3418;p99"/>
            <p:cNvSpPr/>
            <p:nvPr/>
          </p:nvSpPr>
          <p:spPr>
            <a:xfrm>
              <a:off x="4636410" y="2035259"/>
              <a:ext cx="446637" cy="371768"/>
            </a:xfrm>
            <a:custGeom>
              <a:rect b="b" l="l" r="r" t="t"/>
              <a:pathLst>
                <a:path extrusionOk="0" h="12414" w="14914">
                  <a:moveTo>
                    <a:pt x="14136" y="438"/>
                  </a:moveTo>
                  <a:cubicBezTo>
                    <a:pt x="14323" y="438"/>
                    <a:pt x="14475" y="590"/>
                    <a:pt x="14475" y="777"/>
                  </a:cubicBezTo>
                  <a:lnTo>
                    <a:pt x="14475" y="8424"/>
                  </a:lnTo>
                  <a:lnTo>
                    <a:pt x="13930" y="8424"/>
                  </a:lnTo>
                  <a:lnTo>
                    <a:pt x="13930" y="1519"/>
                  </a:lnTo>
                  <a:cubicBezTo>
                    <a:pt x="13930" y="1236"/>
                    <a:pt x="13700" y="1006"/>
                    <a:pt x="13417" y="1006"/>
                  </a:cubicBezTo>
                  <a:lnTo>
                    <a:pt x="11753" y="1006"/>
                  </a:lnTo>
                  <a:cubicBezTo>
                    <a:pt x="11632" y="1006"/>
                    <a:pt x="11534" y="1104"/>
                    <a:pt x="11534" y="1225"/>
                  </a:cubicBezTo>
                  <a:cubicBezTo>
                    <a:pt x="11534" y="1345"/>
                    <a:pt x="11632" y="1442"/>
                    <a:pt x="11753" y="1442"/>
                  </a:cubicBezTo>
                  <a:lnTo>
                    <a:pt x="13417" y="1442"/>
                  </a:lnTo>
                  <a:cubicBezTo>
                    <a:pt x="13459" y="1442"/>
                    <a:pt x="13493" y="1477"/>
                    <a:pt x="13493" y="1519"/>
                  </a:cubicBezTo>
                  <a:lnTo>
                    <a:pt x="13493" y="8424"/>
                  </a:lnTo>
                  <a:lnTo>
                    <a:pt x="1421" y="8424"/>
                  </a:lnTo>
                  <a:lnTo>
                    <a:pt x="1421" y="1519"/>
                  </a:lnTo>
                  <a:cubicBezTo>
                    <a:pt x="1421" y="1477"/>
                    <a:pt x="1454" y="1442"/>
                    <a:pt x="1496" y="1442"/>
                  </a:cubicBezTo>
                  <a:lnTo>
                    <a:pt x="10729" y="1442"/>
                  </a:lnTo>
                  <a:cubicBezTo>
                    <a:pt x="10850" y="1442"/>
                    <a:pt x="10948" y="1345"/>
                    <a:pt x="10948" y="1225"/>
                  </a:cubicBezTo>
                  <a:cubicBezTo>
                    <a:pt x="10948" y="1104"/>
                    <a:pt x="10850" y="1006"/>
                    <a:pt x="10729" y="1006"/>
                  </a:cubicBezTo>
                  <a:lnTo>
                    <a:pt x="1497" y="1006"/>
                  </a:lnTo>
                  <a:cubicBezTo>
                    <a:pt x="1214" y="1006"/>
                    <a:pt x="984" y="1236"/>
                    <a:pt x="984" y="1519"/>
                  </a:cubicBezTo>
                  <a:lnTo>
                    <a:pt x="984" y="8424"/>
                  </a:lnTo>
                  <a:lnTo>
                    <a:pt x="437" y="8424"/>
                  </a:lnTo>
                  <a:lnTo>
                    <a:pt x="437" y="777"/>
                  </a:lnTo>
                  <a:cubicBezTo>
                    <a:pt x="437" y="590"/>
                    <a:pt x="589" y="438"/>
                    <a:pt x="776" y="438"/>
                  </a:cubicBezTo>
                  <a:close/>
                  <a:moveTo>
                    <a:pt x="14477" y="8860"/>
                  </a:moveTo>
                  <a:lnTo>
                    <a:pt x="14476" y="9529"/>
                  </a:lnTo>
                  <a:cubicBezTo>
                    <a:pt x="14476" y="9716"/>
                    <a:pt x="14324" y="9868"/>
                    <a:pt x="14138" y="9868"/>
                  </a:cubicBezTo>
                  <a:lnTo>
                    <a:pt x="776" y="9868"/>
                  </a:lnTo>
                  <a:cubicBezTo>
                    <a:pt x="589" y="9868"/>
                    <a:pt x="437" y="9715"/>
                    <a:pt x="437" y="9529"/>
                  </a:cubicBezTo>
                  <a:lnTo>
                    <a:pt x="437" y="8860"/>
                  </a:lnTo>
                  <a:close/>
                  <a:moveTo>
                    <a:pt x="776" y="0"/>
                  </a:moveTo>
                  <a:cubicBezTo>
                    <a:pt x="348" y="0"/>
                    <a:pt x="1" y="348"/>
                    <a:pt x="1" y="776"/>
                  </a:cubicBezTo>
                  <a:lnTo>
                    <a:pt x="1" y="9528"/>
                  </a:lnTo>
                  <a:cubicBezTo>
                    <a:pt x="1" y="9955"/>
                    <a:pt x="348" y="10303"/>
                    <a:pt x="776" y="10303"/>
                  </a:cubicBezTo>
                  <a:lnTo>
                    <a:pt x="6139" y="10303"/>
                  </a:lnTo>
                  <a:cubicBezTo>
                    <a:pt x="6124" y="10386"/>
                    <a:pt x="6105" y="10485"/>
                    <a:pt x="6082" y="10595"/>
                  </a:cubicBezTo>
                  <a:cubicBezTo>
                    <a:pt x="6057" y="10712"/>
                    <a:pt x="6135" y="10828"/>
                    <a:pt x="6253" y="10852"/>
                  </a:cubicBezTo>
                  <a:cubicBezTo>
                    <a:pt x="6268" y="10856"/>
                    <a:pt x="6283" y="10857"/>
                    <a:pt x="6297" y="10857"/>
                  </a:cubicBezTo>
                  <a:cubicBezTo>
                    <a:pt x="6398" y="10857"/>
                    <a:pt x="6489" y="10785"/>
                    <a:pt x="6510" y="10682"/>
                  </a:cubicBezTo>
                  <a:cubicBezTo>
                    <a:pt x="6542" y="10532"/>
                    <a:pt x="6565" y="10401"/>
                    <a:pt x="6580" y="10303"/>
                  </a:cubicBezTo>
                  <a:lnTo>
                    <a:pt x="8330" y="10303"/>
                  </a:lnTo>
                  <a:cubicBezTo>
                    <a:pt x="8387" y="10648"/>
                    <a:pt x="8532" y="11393"/>
                    <a:pt x="8782" y="11976"/>
                  </a:cubicBezTo>
                  <a:lnTo>
                    <a:pt x="6127" y="11976"/>
                  </a:lnTo>
                  <a:cubicBezTo>
                    <a:pt x="6164" y="11892"/>
                    <a:pt x="6198" y="11801"/>
                    <a:pt x="6233" y="11705"/>
                  </a:cubicBezTo>
                  <a:cubicBezTo>
                    <a:pt x="6274" y="11591"/>
                    <a:pt x="6213" y="11467"/>
                    <a:pt x="6099" y="11427"/>
                  </a:cubicBezTo>
                  <a:cubicBezTo>
                    <a:pt x="6075" y="11418"/>
                    <a:pt x="6050" y="11414"/>
                    <a:pt x="6026" y="11414"/>
                  </a:cubicBezTo>
                  <a:cubicBezTo>
                    <a:pt x="5937" y="11414"/>
                    <a:pt x="5853" y="11470"/>
                    <a:pt x="5821" y="11560"/>
                  </a:cubicBezTo>
                  <a:cubicBezTo>
                    <a:pt x="5764" y="11720"/>
                    <a:pt x="5705" y="11859"/>
                    <a:pt x="5644" y="11977"/>
                  </a:cubicBezTo>
                  <a:lnTo>
                    <a:pt x="4430" y="11977"/>
                  </a:lnTo>
                  <a:cubicBezTo>
                    <a:pt x="4310" y="11977"/>
                    <a:pt x="4212" y="12076"/>
                    <a:pt x="4212" y="12196"/>
                  </a:cubicBezTo>
                  <a:cubicBezTo>
                    <a:pt x="4212" y="12315"/>
                    <a:pt x="4310" y="12413"/>
                    <a:pt x="4430" y="12413"/>
                  </a:cubicBezTo>
                  <a:lnTo>
                    <a:pt x="10478" y="12413"/>
                  </a:lnTo>
                  <a:cubicBezTo>
                    <a:pt x="10598" y="12413"/>
                    <a:pt x="10697" y="12315"/>
                    <a:pt x="10697" y="12196"/>
                  </a:cubicBezTo>
                  <a:cubicBezTo>
                    <a:pt x="10697" y="12076"/>
                    <a:pt x="10598" y="11977"/>
                    <a:pt x="10478" y="11977"/>
                  </a:cubicBezTo>
                  <a:lnTo>
                    <a:pt x="9264" y="11977"/>
                  </a:lnTo>
                  <a:cubicBezTo>
                    <a:pt x="9003" y="11475"/>
                    <a:pt x="8843" y="10700"/>
                    <a:pt x="8772" y="10304"/>
                  </a:cubicBezTo>
                  <a:lnTo>
                    <a:pt x="14135" y="10304"/>
                  </a:lnTo>
                  <a:cubicBezTo>
                    <a:pt x="14563" y="10304"/>
                    <a:pt x="14911" y="9957"/>
                    <a:pt x="14911" y="9529"/>
                  </a:cubicBezTo>
                  <a:lnTo>
                    <a:pt x="14911" y="777"/>
                  </a:lnTo>
                  <a:cubicBezTo>
                    <a:pt x="14914" y="349"/>
                    <a:pt x="14566" y="0"/>
                    <a:pt x="141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99"/>
            <p:cNvSpPr/>
            <p:nvPr/>
          </p:nvSpPr>
          <p:spPr>
            <a:xfrm>
              <a:off x="4748653" y="2158194"/>
              <a:ext cx="21203" cy="50911"/>
            </a:xfrm>
            <a:custGeom>
              <a:rect b="b" l="l" r="r" t="t"/>
              <a:pathLst>
                <a:path extrusionOk="0" h="1700" w="708">
                  <a:moveTo>
                    <a:pt x="220" y="0"/>
                  </a:moveTo>
                  <a:cubicBezTo>
                    <a:pt x="99" y="0"/>
                    <a:pt x="1" y="99"/>
                    <a:pt x="1" y="219"/>
                  </a:cubicBezTo>
                  <a:cubicBezTo>
                    <a:pt x="1" y="339"/>
                    <a:pt x="99" y="438"/>
                    <a:pt x="220" y="438"/>
                  </a:cubicBezTo>
                  <a:lnTo>
                    <a:pt x="271" y="438"/>
                  </a:lnTo>
                  <a:lnTo>
                    <a:pt x="271" y="1481"/>
                  </a:lnTo>
                  <a:cubicBezTo>
                    <a:pt x="271" y="1601"/>
                    <a:pt x="368" y="1700"/>
                    <a:pt x="489" y="1700"/>
                  </a:cubicBezTo>
                  <a:cubicBezTo>
                    <a:pt x="609" y="1700"/>
                    <a:pt x="707" y="1601"/>
                    <a:pt x="707" y="1481"/>
                  </a:cubicBezTo>
                  <a:lnTo>
                    <a:pt x="707" y="219"/>
                  </a:lnTo>
                  <a:cubicBezTo>
                    <a:pt x="707" y="99"/>
                    <a:pt x="609"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99"/>
            <p:cNvSpPr/>
            <p:nvPr/>
          </p:nvSpPr>
          <p:spPr>
            <a:xfrm>
              <a:off x="4797108" y="2223299"/>
              <a:ext cx="21173" cy="50881"/>
            </a:xfrm>
            <a:custGeom>
              <a:rect b="b" l="l" r="r" t="t"/>
              <a:pathLst>
                <a:path extrusionOk="0" h="1699" w="707">
                  <a:moveTo>
                    <a:pt x="219" y="1"/>
                  </a:moveTo>
                  <a:cubicBezTo>
                    <a:pt x="99" y="1"/>
                    <a:pt x="1" y="98"/>
                    <a:pt x="1" y="218"/>
                  </a:cubicBezTo>
                  <a:cubicBezTo>
                    <a:pt x="1" y="339"/>
                    <a:pt x="99" y="437"/>
                    <a:pt x="219" y="437"/>
                  </a:cubicBezTo>
                  <a:lnTo>
                    <a:pt x="271" y="437"/>
                  </a:lnTo>
                  <a:lnTo>
                    <a:pt x="271" y="1481"/>
                  </a:lnTo>
                  <a:cubicBezTo>
                    <a:pt x="271" y="1602"/>
                    <a:pt x="369" y="1699"/>
                    <a:pt x="489" y="1699"/>
                  </a:cubicBezTo>
                  <a:cubicBezTo>
                    <a:pt x="610" y="1699"/>
                    <a:pt x="707" y="1602"/>
                    <a:pt x="707" y="1481"/>
                  </a:cubicBezTo>
                  <a:lnTo>
                    <a:pt x="707" y="218"/>
                  </a:lnTo>
                  <a:cubicBezTo>
                    <a:pt x="707" y="98"/>
                    <a:pt x="609" y="1"/>
                    <a:pt x="48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99"/>
            <p:cNvSpPr/>
            <p:nvPr/>
          </p:nvSpPr>
          <p:spPr>
            <a:xfrm>
              <a:off x="4875750" y="2223299"/>
              <a:ext cx="21203" cy="50881"/>
            </a:xfrm>
            <a:custGeom>
              <a:rect b="b" l="l" r="r" t="t"/>
              <a:pathLst>
                <a:path extrusionOk="0" h="1699" w="708">
                  <a:moveTo>
                    <a:pt x="220" y="1"/>
                  </a:moveTo>
                  <a:cubicBezTo>
                    <a:pt x="99" y="1"/>
                    <a:pt x="1" y="98"/>
                    <a:pt x="1" y="218"/>
                  </a:cubicBezTo>
                  <a:cubicBezTo>
                    <a:pt x="1" y="339"/>
                    <a:pt x="99" y="437"/>
                    <a:pt x="220" y="437"/>
                  </a:cubicBezTo>
                  <a:lnTo>
                    <a:pt x="271" y="437"/>
                  </a:lnTo>
                  <a:lnTo>
                    <a:pt x="271" y="1481"/>
                  </a:lnTo>
                  <a:cubicBezTo>
                    <a:pt x="271" y="1602"/>
                    <a:pt x="368" y="1699"/>
                    <a:pt x="490" y="1699"/>
                  </a:cubicBezTo>
                  <a:cubicBezTo>
                    <a:pt x="610" y="1699"/>
                    <a:pt x="707" y="1602"/>
                    <a:pt x="707" y="1481"/>
                  </a:cubicBezTo>
                  <a:lnTo>
                    <a:pt x="707" y="218"/>
                  </a:lnTo>
                  <a:cubicBezTo>
                    <a:pt x="707" y="98"/>
                    <a:pt x="610" y="1"/>
                    <a:pt x="49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99"/>
            <p:cNvSpPr/>
            <p:nvPr/>
          </p:nvSpPr>
          <p:spPr>
            <a:xfrm>
              <a:off x="4912526" y="2223299"/>
              <a:ext cx="21173" cy="50881"/>
            </a:xfrm>
            <a:custGeom>
              <a:rect b="b" l="l" r="r" t="t"/>
              <a:pathLst>
                <a:path extrusionOk="0" h="1699" w="707">
                  <a:moveTo>
                    <a:pt x="219" y="1"/>
                  </a:moveTo>
                  <a:cubicBezTo>
                    <a:pt x="99" y="1"/>
                    <a:pt x="0" y="98"/>
                    <a:pt x="0" y="218"/>
                  </a:cubicBezTo>
                  <a:cubicBezTo>
                    <a:pt x="0" y="339"/>
                    <a:pt x="99" y="437"/>
                    <a:pt x="219" y="437"/>
                  </a:cubicBezTo>
                  <a:lnTo>
                    <a:pt x="269" y="437"/>
                  </a:lnTo>
                  <a:lnTo>
                    <a:pt x="269" y="1481"/>
                  </a:lnTo>
                  <a:cubicBezTo>
                    <a:pt x="269" y="1602"/>
                    <a:pt x="368" y="1699"/>
                    <a:pt x="488" y="1699"/>
                  </a:cubicBezTo>
                  <a:cubicBezTo>
                    <a:pt x="608" y="1699"/>
                    <a:pt x="707" y="1602"/>
                    <a:pt x="707" y="1481"/>
                  </a:cubicBezTo>
                  <a:lnTo>
                    <a:pt x="707" y="218"/>
                  </a:lnTo>
                  <a:cubicBezTo>
                    <a:pt x="707" y="98"/>
                    <a:pt x="608" y="1"/>
                    <a:pt x="4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99"/>
            <p:cNvSpPr/>
            <p:nvPr/>
          </p:nvSpPr>
          <p:spPr>
            <a:xfrm>
              <a:off x="4829002" y="2158194"/>
              <a:ext cx="21203" cy="50911"/>
            </a:xfrm>
            <a:custGeom>
              <a:rect b="b" l="l" r="r" t="t"/>
              <a:pathLst>
                <a:path extrusionOk="0" h="1700" w="708">
                  <a:moveTo>
                    <a:pt x="219" y="0"/>
                  </a:moveTo>
                  <a:cubicBezTo>
                    <a:pt x="98" y="0"/>
                    <a:pt x="1" y="99"/>
                    <a:pt x="1" y="219"/>
                  </a:cubicBezTo>
                  <a:cubicBezTo>
                    <a:pt x="1" y="339"/>
                    <a:pt x="98" y="438"/>
                    <a:pt x="219" y="438"/>
                  </a:cubicBezTo>
                  <a:lnTo>
                    <a:pt x="270" y="438"/>
                  </a:lnTo>
                  <a:lnTo>
                    <a:pt x="270" y="1481"/>
                  </a:lnTo>
                  <a:cubicBezTo>
                    <a:pt x="270" y="1603"/>
                    <a:pt x="368" y="1700"/>
                    <a:pt x="488" y="1700"/>
                  </a:cubicBezTo>
                  <a:cubicBezTo>
                    <a:pt x="609" y="1700"/>
                    <a:pt x="707" y="1601"/>
                    <a:pt x="707" y="1481"/>
                  </a:cubicBezTo>
                  <a:lnTo>
                    <a:pt x="707" y="219"/>
                  </a:lnTo>
                  <a:cubicBezTo>
                    <a:pt x="707" y="99"/>
                    <a:pt x="609" y="0"/>
                    <a:pt x="4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99"/>
            <p:cNvSpPr/>
            <p:nvPr/>
          </p:nvSpPr>
          <p:spPr>
            <a:xfrm>
              <a:off x="4705738" y="2157415"/>
              <a:ext cx="35009" cy="52438"/>
            </a:xfrm>
            <a:custGeom>
              <a:rect b="b" l="l" r="r" t="t"/>
              <a:pathLst>
                <a:path extrusionOk="0" h="1751" w="1169">
                  <a:moveTo>
                    <a:pt x="585" y="439"/>
                  </a:moveTo>
                  <a:cubicBezTo>
                    <a:pt x="666" y="439"/>
                    <a:pt x="732" y="505"/>
                    <a:pt x="732" y="585"/>
                  </a:cubicBezTo>
                  <a:lnTo>
                    <a:pt x="732" y="1169"/>
                  </a:lnTo>
                  <a:cubicBezTo>
                    <a:pt x="732" y="1250"/>
                    <a:pt x="666" y="1315"/>
                    <a:pt x="585" y="1315"/>
                  </a:cubicBezTo>
                  <a:cubicBezTo>
                    <a:pt x="504" y="1315"/>
                    <a:pt x="439" y="1250"/>
                    <a:pt x="439" y="1169"/>
                  </a:cubicBezTo>
                  <a:lnTo>
                    <a:pt x="439" y="585"/>
                  </a:lnTo>
                  <a:cubicBezTo>
                    <a:pt x="439" y="505"/>
                    <a:pt x="504" y="439"/>
                    <a:pt x="585" y="439"/>
                  </a:cubicBezTo>
                  <a:close/>
                  <a:moveTo>
                    <a:pt x="584" y="0"/>
                  </a:moveTo>
                  <a:cubicBezTo>
                    <a:pt x="262" y="0"/>
                    <a:pt x="0" y="262"/>
                    <a:pt x="0" y="584"/>
                  </a:cubicBezTo>
                  <a:lnTo>
                    <a:pt x="0" y="1167"/>
                  </a:lnTo>
                  <a:cubicBezTo>
                    <a:pt x="0" y="1489"/>
                    <a:pt x="262" y="1751"/>
                    <a:pt x="584" y="1751"/>
                  </a:cubicBezTo>
                  <a:cubicBezTo>
                    <a:pt x="905" y="1751"/>
                    <a:pt x="1167" y="1489"/>
                    <a:pt x="1167" y="1167"/>
                  </a:cubicBezTo>
                  <a:lnTo>
                    <a:pt x="1167" y="584"/>
                  </a:lnTo>
                  <a:cubicBezTo>
                    <a:pt x="1168" y="262"/>
                    <a:pt x="905"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99"/>
            <p:cNvSpPr/>
            <p:nvPr/>
          </p:nvSpPr>
          <p:spPr>
            <a:xfrm>
              <a:off x="4705738" y="2222551"/>
              <a:ext cx="35009" cy="52468"/>
            </a:xfrm>
            <a:custGeom>
              <a:rect b="b" l="l" r="r" t="t"/>
              <a:pathLst>
                <a:path extrusionOk="0" h="1752" w="1169">
                  <a:moveTo>
                    <a:pt x="585" y="437"/>
                  </a:moveTo>
                  <a:cubicBezTo>
                    <a:pt x="666" y="437"/>
                    <a:pt x="732" y="503"/>
                    <a:pt x="732" y="583"/>
                  </a:cubicBezTo>
                  <a:lnTo>
                    <a:pt x="732" y="1167"/>
                  </a:lnTo>
                  <a:cubicBezTo>
                    <a:pt x="732" y="1248"/>
                    <a:pt x="666" y="1314"/>
                    <a:pt x="585" y="1314"/>
                  </a:cubicBezTo>
                  <a:cubicBezTo>
                    <a:pt x="504" y="1314"/>
                    <a:pt x="439" y="1248"/>
                    <a:pt x="439" y="1167"/>
                  </a:cubicBezTo>
                  <a:lnTo>
                    <a:pt x="439" y="583"/>
                  </a:lnTo>
                  <a:cubicBezTo>
                    <a:pt x="439" y="503"/>
                    <a:pt x="504" y="437"/>
                    <a:pt x="585" y="437"/>
                  </a:cubicBezTo>
                  <a:close/>
                  <a:moveTo>
                    <a:pt x="584" y="1"/>
                  </a:moveTo>
                  <a:cubicBezTo>
                    <a:pt x="262" y="1"/>
                    <a:pt x="0" y="262"/>
                    <a:pt x="0" y="584"/>
                  </a:cubicBezTo>
                  <a:lnTo>
                    <a:pt x="0" y="1167"/>
                  </a:lnTo>
                  <a:cubicBezTo>
                    <a:pt x="0" y="1490"/>
                    <a:pt x="262" y="1751"/>
                    <a:pt x="584" y="1751"/>
                  </a:cubicBezTo>
                  <a:cubicBezTo>
                    <a:pt x="905" y="1751"/>
                    <a:pt x="1167" y="1490"/>
                    <a:pt x="1167" y="1167"/>
                  </a:cubicBezTo>
                  <a:lnTo>
                    <a:pt x="1167" y="584"/>
                  </a:lnTo>
                  <a:cubicBezTo>
                    <a:pt x="1168" y="262"/>
                    <a:pt x="905"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99"/>
            <p:cNvSpPr/>
            <p:nvPr/>
          </p:nvSpPr>
          <p:spPr>
            <a:xfrm>
              <a:off x="4752696" y="2222551"/>
              <a:ext cx="34979" cy="52468"/>
            </a:xfrm>
            <a:custGeom>
              <a:rect b="b" l="l" r="r" t="t"/>
              <a:pathLst>
                <a:path extrusionOk="0" h="1752" w="1168">
                  <a:moveTo>
                    <a:pt x="584" y="437"/>
                  </a:moveTo>
                  <a:cubicBezTo>
                    <a:pt x="665" y="437"/>
                    <a:pt x="730" y="503"/>
                    <a:pt x="730" y="583"/>
                  </a:cubicBezTo>
                  <a:lnTo>
                    <a:pt x="730" y="1167"/>
                  </a:lnTo>
                  <a:cubicBezTo>
                    <a:pt x="730" y="1248"/>
                    <a:pt x="665" y="1314"/>
                    <a:pt x="584" y="1314"/>
                  </a:cubicBezTo>
                  <a:cubicBezTo>
                    <a:pt x="503" y="1314"/>
                    <a:pt x="437" y="1248"/>
                    <a:pt x="437" y="1167"/>
                  </a:cubicBezTo>
                  <a:lnTo>
                    <a:pt x="437" y="583"/>
                  </a:lnTo>
                  <a:cubicBezTo>
                    <a:pt x="437" y="503"/>
                    <a:pt x="503" y="437"/>
                    <a:pt x="584" y="437"/>
                  </a:cubicBezTo>
                  <a:close/>
                  <a:moveTo>
                    <a:pt x="584" y="1"/>
                  </a:moveTo>
                  <a:cubicBezTo>
                    <a:pt x="262" y="1"/>
                    <a:pt x="1" y="262"/>
                    <a:pt x="1" y="584"/>
                  </a:cubicBezTo>
                  <a:lnTo>
                    <a:pt x="1" y="1167"/>
                  </a:lnTo>
                  <a:cubicBezTo>
                    <a:pt x="1" y="1490"/>
                    <a:pt x="262" y="1751"/>
                    <a:pt x="584" y="1751"/>
                  </a:cubicBezTo>
                  <a:cubicBezTo>
                    <a:pt x="906" y="1751"/>
                    <a:pt x="1168" y="1490"/>
                    <a:pt x="1168" y="1167"/>
                  </a:cubicBezTo>
                  <a:lnTo>
                    <a:pt x="1168" y="584"/>
                  </a:lnTo>
                  <a:cubicBezTo>
                    <a:pt x="1168" y="262"/>
                    <a:pt x="906"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99"/>
            <p:cNvSpPr/>
            <p:nvPr/>
          </p:nvSpPr>
          <p:spPr>
            <a:xfrm>
              <a:off x="4830709" y="2222551"/>
              <a:ext cx="34949" cy="52468"/>
            </a:xfrm>
            <a:custGeom>
              <a:rect b="b" l="l" r="r" t="t"/>
              <a:pathLst>
                <a:path extrusionOk="0" h="1752" w="1167">
                  <a:moveTo>
                    <a:pt x="583" y="437"/>
                  </a:moveTo>
                  <a:cubicBezTo>
                    <a:pt x="664" y="437"/>
                    <a:pt x="730" y="503"/>
                    <a:pt x="730" y="583"/>
                  </a:cubicBezTo>
                  <a:lnTo>
                    <a:pt x="730" y="1167"/>
                  </a:lnTo>
                  <a:cubicBezTo>
                    <a:pt x="730" y="1248"/>
                    <a:pt x="664" y="1314"/>
                    <a:pt x="583" y="1314"/>
                  </a:cubicBezTo>
                  <a:cubicBezTo>
                    <a:pt x="501" y="1314"/>
                    <a:pt x="437" y="1248"/>
                    <a:pt x="437" y="1167"/>
                  </a:cubicBezTo>
                  <a:lnTo>
                    <a:pt x="437" y="583"/>
                  </a:lnTo>
                  <a:cubicBezTo>
                    <a:pt x="437" y="503"/>
                    <a:pt x="501" y="437"/>
                    <a:pt x="583" y="437"/>
                  </a:cubicBezTo>
                  <a:close/>
                  <a:moveTo>
                    <a:pt x="583" y="1"/>
                  </a:moveTo>
                  <a:cubicBezTo>
                    <a:pt x="262" y="1"/>
                    <a:pt x="0" y="262"/>
                    <a:pt x="0" y="584"/>
                  </a:cubicBezTo>
                  <a:lnTo>
                    <a:pt x="0" y="1167"/>
                  </a:lnTo>
                  <a:cubicBezTo>
                    <a:pt x="0" y="1490"/>
                    <a:pt x="262" y="1751"/>
                    <a:pt x="583" y="1751"/>
                  </a:cubicBezTo>
                  <a:cubicBezTo>
                    <a:pt x="905" y="1751"/>
                    <a:pt x="1167" y="1490"/>
                    <a:pt x="1167" y="1167"/>
                  </a:cubicBezTo>
                  <a:lnTo>
                    <a:pt x="1167" y="584"/>
                  </a:lnTo>
                  <a:cubicBezTo>
                    <a:pt x="1167" y="262"/>
                    <a:pt x="905" y="1"/>
                    <a:pt x="58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99"/>
            <p:cNvSpPr/>
            <p:nvPr/>
          </p:nvSpPr>
          <p:spPr>
            <a:xfrm>
              <a:off x="4992485" y="2223299"/>
              <a:ext cx="21173" cy="50911"/>
            </a:xfrm>
            <a:custGeom>
              <a:rect b="b" l="l" r="r" t="t"/>
              <a:pathLst>
                <a:path extrusionOk="0" h="1700" w="707">
                  <a:moveTo>
                    <a:pt x="219" y="1"/>
                  </a:moveTo>
                  <a:cubicBezTo>
                    <a:pt x="99" y="1"/>
                    <a:pt x="1" y="99"/>
                    <a:pt x="1" y="219"/>
                  </a:cubicBezTo>
                  <a:cubicBezTo>
                    <a:pt x="1" y="341"/>
                    <a:pt x="99" y="437"/>
                    <a:pt x="219" y="437"/>
                  </a:cubicBezTo>
                  <a:lnTo>
                    <a:pt x="271" y="437"/>
                  </a:lnTo>
                  <a:lnTo>
                    <a:pt x="271" y="1481"/>
                  </a:lnTo>
                  <a:cubicBezTo>
                    <a:pt x="271" y="1602"/>
                    <a:pt x="368" y="1700"/>
                    <a:pt x="489" y="1700"/>
                  </a:cubicBezTo>
                  <a:cubicBezTo>
                    <a:pt x="610" y="1700"/>
                    <a:pt x="707" y="1602"/>
                    <a:pt x="707" y="1481"/>
                  </a:cubicBezTo>
                  <a:lnTo>
                    <a:pt x="707" y="219"/>
                  </a:lnTo>
                  <a:cubicBezTo>
                    <a:pt x="707" y="99"/>
                    <a:pt x="610" y="1"/>
                    <a:pt x="48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99"/>
            <p:cNvSpPr/>
            <p:nvPr/>
          </p:nvSpPr>
          <p:spPr>
            <a:xfrm>
              <a:off x="4949241" y="2222551"/>
              <a:ext cx="34979" cy="52468"/>
            </a:xfrm>
            <a:custGeom>
              <a:rect b="b" l="l" r="r" t="t"/>
              <a:pathLst>
                <a:path extrusionOk="0" h="1752" w="1168">
                  <a:moveTo>
                    <a:pt x="585" y="437"/>
                  </a:moveTo>
                  <a:cubicBezTo>
                    <a:pt x="665" y="437"/>
                    <a:pt x="731" y="503"/>
                    <a:pt x="731" y="583"/>
                  </a:cubicBezTo>
                  <a:lnTo>
                    <a:pt x="731" y="1167"/>
                  </a:lnTo>
                  <a:cubicBezTo>
                    <a:pt x="731" y="1248"/>
                    <a:pt x="665" y="1314"/>
                    <a:pt x="585" y="1314"/>
                  </a:cubicBezTo>
                  <a:cubicBezTo>
                    <a:pt x="503" y="1314"/>
                    <a:pt x="438" y="1248"/>
                    <a:pt x="438" y="1167"/>
                  </a:cubicBezTo>
                  <a:lnTo>
                    <a:pt x="438" y="583"/>
                  </a:lnTo>
                  <a:cubicBezTo>
                    <a:pt x="438" y="503"/>
                    <a:pt x="503" y="437"/>
                    <a:pt x="585" y="437"/>
                  </a:cubicBezTo>
                  <a:close/>
                  <a:moveTo>
                    <a:pt x="585" y="1"/>
                  </a:moveTo>
                  <a:cubicBezTo>
                    <a:pt x="262" y="1"/>
                    <a:pt x="1" y="262"/>
                    <a:pt x="1" y="584"/>
                  </a:cubicBezTo>
                  <a:lnTo>
                    <a:pt x="1" y="1167"/>
                  </a:lnTo>
                  <a:cubicBezTo>
                    <a:pt x="1" y="1490"/>
                    <a:pt x="262" y="1751"/>
                    <a:pt x="585" y="1751"/>
                  </a:cubicBezTo>
                  <a:cubicBezTo>
                    <a:pt x="906" y="1751"/>
                    <a:pt x="1167" y="1490"/>
                    <a:pt x="1167" y="1167"/>
                  </a:cubicBezTo>
                  <a:lnTo>
                    <a:pt x="1167" y="584"/>
                  </a:lnTo>
                  <a:cubicBezTo>
                    <a:pt x="1167" y="262"/>
                    <a:pt x="906" y="1"/>
                    <a:pt x="5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99"/>
            <p:cNvSpPr/>
            <p:nvPr/>
          </p:nvSpPr>
          <p:spPr>
            <a:xfrm>
              <a:off x="4797108" y="2091740"/>
              <a:ext cx="21173" cy="50911"/>
            </a:xfrm>
            <a:custGeom>
              <a:rect b="b" l="l" r="r" t="t"/>
              <a:pathLst>
                <a:path extrusionOk="0" h="1700" w="707">
                  <a:moveTo>
                    <a:pt x="219" y="0"/>
                  </a:moveTo>
                  <a:cubicBezTo>
                    <a:pt x="99" y="0"/>
                    <a:pt x="1" y="98"/>
                    <a:pt x="1" y="219"/>
                  </a:cubicBezTo>
                  <a:cubicBezTo>
                    <a:pt x="1" y="339"/>
                    <a:pt x="99" y="436"/>
                    <a:pt x="219" y="436"/>
                  </a:cubicBezTo>
                  <a:lnTo>
                    <a:pt x="271" y="436"/>
                  </a:lnTo>
                  <a:lnTo>
                    <a:pt x="271" y="1481"/>
                  </a:lnTo>
                  <a:cubicBezTo>
                    <a:pt x="271" y="1601"/>
                    <a:pt x="369" y="1699"/>
                    <a:pt x="489" y="1699"/>
                  </a:cubicBezTo>
                  <a:cubicBezTo>
                    <a:pt x="610" y="1699"/>
                    <a:pt x="707" y="1601"/>
                    <a:pt x="707" y="1481"/>
                  </a:cubicBezTo>
                  <a:lnTo>
                    <a:pt x="707" y="219"/>
                  </a:lnTo>
                  <a:cubicBezTo>
                    <a:pt x="707" y="98"/>
                    <a:pt x="609"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99"/>
            <p:cNvSpPr/>
            <p:nvPr/>
          </p:nvSpPr>
          <p:spPr>
            <a:xfrm>
              <a:off x="4875720" y="2091740"/>
              <a:ext cx="21203" cy="50911"/>
            </a:xfrm>
            <a:custGeom>
              <a:rect b="b" l="l" r="r" t="t"/>
              <a:pathLst>
                <a:path extrusionOk="0" h="1700" w="708">
                  <a:moveTo>
                    <a:pt x="220" y="0"/>
                  </a:moveTo>
                  <a:cubicBezTo>
                    <a:pt x="99" y="0"/>
                    <a:pt x="1" y="98"/>
                    <a:pt x="1" y="219"/>
                  </a:cubicBezTo>
                  <a:cubicBezTo>
                    <a:pt x="1" y="339"/>
                    <a:pt x="99" y="437"/>
                    <a:pt x="220" y="437"/>
                  </a:cubicBezTo>
                  <a:lnTo>
                    <a:pt x="271" y="437"/>
                  </a:lnTo>
                  <a:lnTo>
                    <a:pt x="271" y="1481"/>
                  </a:lnTo>
                  <a:cubicBezTo>
                    <a:pt x="271" y="1601"/>
                    <a:pt x="368" y="1699"/>
                    <a:pt x="489" y="1699"/>
                  </a:cubicBezTo>
                  <a:cubicBezTo>
                    <a:pt x="609" y="1699"/>
                    <a:pt x="707" y="1601"/>
                    <a:pt x="707" y="1481"/>
                  </a:cubicBezTo>
                  <a:lnTo>
                    <a:pt x="707" y="219"/>
                  </a:lnTo>
                  <a:cubicBezTo>
                    <a:pt x="707" y="98"/>
                    <a:pt x="609"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99"/>
            <p:cNvSpPr/>
            <p:nvPr/>
          </p:nvSpPr>
          <p:spPr>
            <a:xfrm>
              <a:off x="4912466" y="2091740"/>
              <a:ext cx="21203" cy="50911"/>
            </a:xfrm>
            <a:custGeom>
              <a:rect b="b" l="l" r="r" t="t"/>
              <a:pathLst>
                <a:path extrusionOk="0" h="1700" w="708">
                  <a:moveTo>
                    <a:pt x="219" y="0"/>
                  </a:moveTo>
                  <a:cubicBezTo>
                    <a:pt x="99" y="0"/>
                    <a:pt x="0" y="98"/>
                    <a:pt x="0" y="219"/>
                  </a:cubicBezTo>
                  <a:cubicBezTo>
                    <a:pt x="0" y="339"/>
                    <a:pt x="99" y="437"/>
                    <a:pt x="219" y="437"/>
                  </a:cubicBezTo>
                  <a:lnTo>
                    <a:pt x="270" y="437"/>
                  </a:lnTo>
                  <a:lnTo>
                    <a:pt x="270" y="1481"/>
                  </a:lnTo>
                  <a:cubicBezTo>
                    <a:pt x="270" y="1601"/>
                    <a:pt x="369" y="1699"/>
                    <a:pt x="489" y="1699"/>
                  </a:cubicBezTo>
                  <a:cubicBezTo>
                    <a:pt x="609" y="1699"/>
                    <a:pt x="708" y="1601"/>
                    <a:pt x="708" y="1481"/>
                  </a:cubicBezTo>
                  <a:lnTo>
                    <a:pt x="708" y="219"/>
                  </a:lnTo>
                  <a:cubicBezTo>
                    <a:pt x="708" y="98"/>
                    <a:pt x="609"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99"/>
            <p:cNvSpPr/>
            <p:nvPr/>
          </p:nvSpPr>
          <p:spPr>
            <a:xfrm>
              <a:off x="4705738" y="2090931"/>
              <a:ext cx="35009" cy="52468"/>
            </a:xfrm>
            <a:custGeom>
              <a:rect b="b" l="l" r="r" t="t"/>
              <a:pathLst>
                <a:path extrusionOk="0" h="1752" w="1169">
                  <a:moveTo>
                    <a:pt x="585" y="439"/>
                  </a:moveTo>
                  <a:cubicBezTo>
                    <a:pt x="666" y="439"/>
                    <a:pt x="732" y="504"/>
                    <a:pt x="732" y="586"/>
                  </a:cubicBezTo>
                  <a:lnTo>
                    <a:pt x="732" y="1169"/>
                  </a:lnTo>
                  <a:cubicBezTo>
                    <a:pt x="732" y="1250"/>
                    <a:pt x="666" y="1315"/>
                    <a:pt x="585" y="1315"/>
                  </a:cubicBezTo>
                  <a:cubicBezTo>
                    <a:pt x="504" y="1315"/>
                    <a:pt x="439" y="1250"/>
                    <a:pt x="439" y="1169"/>
                  </a:cubicBezTo>
                  <a:lnTo>
                    <a:pt x="439" y="586"/>
                  </a:lnTo>
                  <a:cubicBezTo>
                    <a:pt x="439" y="504"/>
                    <a:pt x="504" y="439"/>
                    <a:pt x="585" y="439"/>
                  </a:cubicBezTo>
                  <a:close/>
                  <a:moveTo>
                    <a:pt x="584" y="1"/>
                  </a:moveTo>
                  <a:cubicBezTo>
                    <a:pt x="262" y="1"/>
                    <a:pt x="0" y="262"/>
                    <a:pt x="0" y="585"/>
                  </a:cubicBezTo>
                  <a:lnTo>
                    <a:pt x="0" y="1168"/>
                  </a:lnTo>
                  <a:cubicBezTo>
                    <a:pt x="0" y="1490"/>
                    <a:pt x="262" y="1751"/>
                    <a:pt x="584" y="1751"/>
                  </a:cubicBezTo>
                  <a:cubicBezTo>
                    <a:pt x="905" y="1751"/>
                    <a:pt x="1167" y="1490"/>
                    <a:pt x="1167" y="1168"/>
                  </a:cubicBezTo>
                  <a:lnTo>
                    <a:pt x="1167" y="585"/>
                  </a:lnTo>
                  <a:cubicBezTo>
                    <a:pt x="1168" y="263"/>
                    <a:pt x="905"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99"/>
            <p:cNvSpPr/>
            <p:nvPr/>
          </p:nvSpPr>
          <p:spPr>
            <a:xfrm>
              <a:off x="4752696" y="2090961"/>
              <a:ext cx="34979" cy="52468"/>
            </a:xfrm>
            <a:custGeom>
              <a:rect b="b" l="l" r="r" t="t"/>
              <a:pathLst>
                <a:path extrusionOk="0" h="1752" w="1168">
                  <a:moveTo>
                    <a:pt x="584" y="438"/>
                  </a:moveTo>
                  <a:cubicBezTo>
                    <a:pt x="665" y="438"/>
                    <a:pt x="730" y="503"/>
                    <a:pt x="730" y="585"/>
                  </a:cubicBezTo>
                  <a:lnTo>
                    <a:pt x="730" y="1168"/>
                  </a:lnTo>
                  <a:cubicBezTo>
                    <a:pt x="730" y="1249"/>
                    <a:pt x="665" y="1314"/>
                    <a:pt x="584" y="1314"/>
                  </a:cubicBezTo>
                  <a:cubicBezTo>
                    <a:pt x="503" y="1314"/>
                    <a:pt x="437" y="1249"/>
                    <a:pt x="437" y="1168"/>
                  </a:cubicBezTo>
                  <a:lnTo>
                    <a:pt x="437" y="585"/>
                  </a:lnTo>
                  <a:cubicBezTo>
                    <a:pt x="437" y="503"/>
                    <a:pt x="503" y="438"/>
                    <a:pt x="584" y="438"/>
                  </a:cubicBezTo>
                  <a:close/>
                  <a:moveTo>
                    <a:pt x="584" y="1"/>
                  </a:moveTo>
                  <a:cubicBezTo>
                    <a:pt x="262" y="1"/>
                    <a:pt x="1" y="262"/>
                    <a:pt x="1" y="585"/>
                  </a:cubicBezTo>
                  <a:lnTo>
                    <a:pt x="1" y="1168"/>
                  </a:lnTo>
                  <a:cubicBezTo>
                    <a:pt x="1" y="1490"/>
                    <a:pt x="262" y="1751"/>
                    <a:pt x="584" y="1751"/>
                  </a:cubicBezTo>
                  <a:cubicBezTo>
                    <a:pt x="906" y="1751"/>
                    <a:pt x="1168" y="1490"/>
                    <a:pt x="1168" y="1168"/>
                  </a:cubicBezTo>
                  <a:lnTo>
                    <a:pt x="1168" y="585"/>
                  </a:lnTo>
                  <a:cubicBezTo>
                    <a:pt x="1168" y="262"/>
                    <a:pt x="906"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99"/>
            <p:cNvSpPr/>
            <p:nvPr/>
          </p:nvSpPr>
          <p:spPr>
            <a:xfrm>
              <a:off x="4830709" y="2090931"/>
              <a:ext cx="34949" cy="52468"/>
            </a:xfrm>
            <a:custGeom>
              <a:rect b="b" l="l" r="r" t="t"/>
              <a:pathLst>
                <a:path extrusionOk="0" h="1752" w="1167">
                  <a:moveTo>
                    <a:pt x="583" y="439"/>
                  </a:moveTo>
                  <a:cubicBezTo>
                    <a:pt x="664" y="439"/>
                    <a:pt x="730" y="504"/>
                    <a:pt x="730" y="586"/>
                  </a:cubicBezTo>
                  <a:lnTo>
                    <a:pt x="730" y="1169"/>
                  </a:lnTo>
                  <a:cubicBezTo>
                    <a:pt x="730" y="1250"/>
                    <a:pt x="664" y="1315"/>
                    <a:pt x="583" y="1315"/>
                  </a:cubicBezTo>
                  <a:cubicBezTo>
                    <a:pt x="501" y="1315"/>
                    <a:pt x="437" y="1250"/>
                    <a:pt x="437" y="1169"/>
                  </a:cubicBezTo>
                  <a:lnTo>
                    <a:pt x="437" y="586"/>
                  </a:lnTo>
                  <a:cubicBezTo>
                    <a:pt x="437" y="504"/>
                    <a:pt x="501" y="439"/>
                    <a:pt x="583" y="439"/>
                  </a:cubicBezTo>
                  <a:close/>
                  <a:moveTo>
                    <a:pt x="583" y="1"/>
                  </a:moveTo>
                  <a:cubicBezTo>
                    <a:pt x="262" y="1"/>
                    <a:pt x="0" y="262"/>
                    <a:pt x="0" y="585"/>
                  </a:cubicBezTo>
                  <a:lnTo>
                    <a:pt x="0" y="1168"/>
                  </a:lnTo>
                  <a:cubicBezTo>
                    <a:pt x="0" y="1490"/>
                    <a:pt x="262" y="1751"/>
                    <a:pt x="583" y="1751"/>
                  </a:cubicBezTo>
                  <a:cubicBezTo>
                    <a:pt x="905" y="1751"/>
                    <a:pt x="1167" y="1490"/>
                    <a:pt x="1167" y="1168"/>
                  </a:cubicBezTo>
                  <a:lnTo>
                    <a:pt x="1167" y="585"/>
                  </a:lnTo>
                  <a:cubicBezTo>
                    <a:pt x="1167" y="263"/>
                    <a:pt x="905" y="1"/>
                    <a:pt x="58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99"/>
            <p:cNvSpPr/>
            <p:nvPr/>
          </p:nvSpPr>
          <p:spPr>
            <a:xfrm>
              <a:off x="4992485" y="2091740"/>
              <a:ext cx="21173" cy="50911"/>
            </a:xfrm>
            <a:custGeom>
              <a:rect b="b" l="l" r="r" t="t"/>
              <a:pathLst>
                <a:path extrusionOk="0" h="1700" w="707">
                  <a:moveTo>
                    <a:pt x="219" y="0"/>
                  </a:moveTo>
                  <a:cubicBezTo>
                    <a:pt x="99" y="0"/>
                    <a:pt x="1" y="98"/>
                    <a:pt x="1" y="219"/>
                  </a:cubicBezTo>
                  <a:cubicBezTo>
                    <a:pt x="1" y="339"/>
                    <a:pt x="99" y="437"/>
                    <a:pt x="219" y="437"/>
                  </a:cubicBezTo>
                  <a:lnTo>
                    <a:pt x="271" y="437"/>
                  </a:lnTo>
                  <a:lnTo>
                    <a:pt x="271" y="1481"/>
                  </a:lnTo>
                  <a:cubicBezTo>
                    <a:pt x="271" y="1601"/>
                    <a:pt x="368" y="1699"/>
                    <a:pt x="489" y="1699"/>
                  </a:cubicBezTo>
                  <a:cubicBezTo>
                    <a:pt x="610" y="1699"/>
                    <a:pt x="707" y="1601"/>
                    <a:pt x="707" y="1481"/>
                  </a:cubicBezTo>
                  <a:lnTo>
                    <a:pt x="707" y="219"/>
                  </a:lnTo>
                  <a:cubicBezTo>
                    <a:pt x="707" y="98"/>
                    <a:pt x="610"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99"/>
            <p:cNvSpPr/>
            <p:nvPr/>
          </p:nvSpPr>
          <p:spPr>
            <a:xfrm>
              <a:off x="4949241" y="2090931"/>
              <a:ext cx="34979" cy="52468"/>
            </a:xfrm>
            <a:custGeom>
              <a:rect b="b" l="l" r="r" t="t"/>
              <a:pathLst>
                <a:path extrusionOk="0" h="1752" w="1168">
                  <a:moveTo>
                    <a:pt x="585" y="439"/>
                  </a:moveTo>
                  <a:cubicBezTo>
                    <a:pt x="665" y="439"/>
                    <a:pt x="731" y="504"/>
                    <a:pt x="731" y="586"/>
                  </a:cubicBezTo>
                  <a:lnTo>
                    <a:pt x="731" y="1169"/>
                  </a:lnTo>
                  <a:cubicBezTo>
                    <a:pt x="731" y="1250"/>
                    <a:pt x="665" y="1315"/>
                    <a:pt x="585" y="1315"/>
                  </a:cubicBezTo>
                  <a:cubicBezTo>
                    <a:pt x="503" y="1315"/>
                    <a:pt x="438" y="1250"/>
                    <a:pt x="438" y="1169"/>
                  </a:cubicBezTo>
                  <a:lnTo>
                    <a:pt x="438" y="586"/>
                  </a:lnTo>
                  <a:cubicBezTo>
                    <a:pt x="438" y="504"/>
                    <a:pt x="503" y="439"/>
                    <a:pt x="585" y="439"/>
                  </a:cubicBezTo>
                  <a:close/>
                  <a:moveTo>
                    <a:pt x="585" y="1"/>
                  </a:moveTo>
                  <a:cubicBezTo>
                    <a:pt x="262" y="1"/>
                    <a:pt x="1" y="262"/>
                    <a:pt x="1" y="585"/>
                  </a:cubicBezTo>
                  <a:lnTo>
                    <a:pt x="1" y="1168"/>
                  </a:lnTo>
                  <a:cubicBezTo>
                    <a:pt x="1" y="1490"/>
                    <a:pt x="262" y="1751"/>
                    <a:pt x="585" y="1751"/>
                  </a:cubicBezTo>
                  <a:cubicBezTo>
                    <a:pt x="906" y="1751"/>
                    <a:pt x="1167" y="1490"/>
                    <a:pt x="1167" y="1168"/>
                  </a:cubicBezTo>
                  <a:lnTo>
                    <a:pt x="1167" y="585"/>
                  </a:lnTo>
                  <a:cubicBezTo>
                    <a:pt x="1167" y="263"/>
                    <a:pt x="906" y="1"/>
                    <a:pt x="5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99"/>
            <p:cNvSpPr/>
            <p:nvPr/>
          </p:nvSpPr>
          <p:spPr>
            <a:xfrm>
              <a:off x="4783332" y="2157415"/>
              <a:ext cx="34949" cy="52438"/>
            </a:xfrm>
            <a:custGeom>
              <a:rect b="b" l="l" r="r" t="t"/>
              <a:pathLst>
                <a:path extrusionOk="0" h="1751" w="1167">
                  <a:moveTo>
                    <a:pt x="584" y="439"/>
                  </a:moveTo>
                  <a:cubicBezTo>
                    <a:pt x="665" y="439"/>
                    <a:pt x="731" y="505"/>
                    <a:pt x="731" y="585"/>
                  </a:cubicBezTo>
                  <a:lnTo>
                    <a:pt x="731" y="1169"/>
                  </a:lnTo>
                  <a:cubicBezTo>
                    <a:pt x="731" y="1250"/>
                    <a:pt x="665" y="1315"/>
                    <a:pt x="584" y="1315"/>
                  </a:cubicBezTo>
                  <a:cubicBezTo>
                    <a:pt x="502" y="1315"/>
                    <a:pt x="438" y="1250"/>
                    <a:pt x="438" y="1169"/>
                  </a:cubicBezTo>
                  <a:lnTo>
                    <a:pt x="438" y="585"/>
                  </a:lnTo>
                  <a:cubicBezTo>
                    <a:pt x="438" y="505"/>
                    <a:pt x="502" y="439"/>
                    <a:pt x="584" y="439"/>
                  </a:cubicBezTo>
                  <a:close/>
                  <a:moveTo>
                    <a:pt x="584" y="0"/>
                  </a:moveTo>
                  <a:cubicBezTo>
                    <a:pt x="262" y="0"/>
                    <a:pt x="0" y="262"/>
                    <a:pt x="0" y="584"/>
                  </a:cubicBezTo>
                  <a:lnTo>
                    <a:pt x="0" y="1167"/>
                  </a:lnTo>
                  <a:cubicBezTo>
                    <a:pt x="0" y="1489"/>
                    <a:pt x="262" y="1751"/>
                    <a:pt x="584" y="1751"/>
                  </a:cubicBezTo>
                  <a:cubicBezTo>
                    <a:pt x="905" y="1751"/>
                    <a:pt x="1167" y="1489"/>
                    <a:pt x="1167" y="1167"/>
                  </a:cubicBezTo>
                  <a:lnTo>
                    <a:pt x="1167" y="584"/>
                  </a:lnTo>
                  <a:cubicBezTo>
                    <a:pt x="1167" y="262"/>
                    <a:pt x="905"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99"/>
            <p:cNvSpPr/>
            <p:nvPr/>
          </p:nvSpPr>
          <p:spPr>
            <a:xfrm>
              <a:off x="4960172" y="2158194"/>
              <a:ext cx="21203" cy="50911"/>
            </a:xfrm>
            <a:custGeom>
              <a:rect b="b" l="l" r="r" t="t"/>
              <a:pathLst>
                <a:path extrusionOk="0" h="1700" w="708">
                  <a:moveTo>
                    <a:pt x="220" y="0"/>
                  </a:moveTo>
                  <a:cubicBezTo>
                    <a:pt x="99" y="0"/>
                    <a:pt x="1" y="99"/>
                    <a:pt x="1" y="219"/>
                  </a:cubicBezTo>
                  <a:cubicBezTo>
                    <a:pt x="1" y="339"/>
                    <a:pt x="99" y="438"/>
                    <a:pt x="220" y="438"/>
                  </a:cubicBezTo>
                  <a:lnTo>
                    <a:pt x="270" y="438"/>
                  </a:lnTo>
                  <a:lnTo>
                    <a:pt x="270" y="1481"/>
                  </a:lnTo>
                  <a:cubicBezTo>
                    <a:pt x="271" y="1603"/>
                    <a:pt x="368" y="1700"/>
                    <a:pt x="488" y="1700"/>
                  </a:cubicBezTo>
                  <a:cubicBezTo>
                    <a:pt x="609" y="1700"/>
                    <a:pt x="707" y="1601"/>
                    <a:pt x="707" y="1481"/>
                  </a:cubicBezTo>
                  <a:lnTo>
                    <a:pt x="707" y="219"/>
                  </a:lnTo>
                  <a:cubicBezTo>
                    <a:pt x="707" y="99"/>
                    <a:pt x="609" y="0"/>
                    <a:pt x="4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99"/>
            <p:cNvSpPr/>
            <p:nvPr/>
          </p:nvSpPr>
          <p:spPr>
            <a:xfrm>
              <a:off x="4992485" y="2158194"/>
              <a:ext cx="21173" cy="50911"/>
            </a:xfrm>
            <a:custGeom>
              <a:rect b="b" l="l" r="r" t="t"/>
              <a:pathLst>
                <a:path extrusionOk="0" h="1700" w="707">
                  <a:moveTo>
                    <a:pt x="219" y="0"/>
                  </a:moveTo>
                  <a:cubicBezTo>
                    <a:pt x="99" y="0"/>
                    <a:pt x="1" y="99"/>
                    <a:pt x="1" y="219"/>
                  </a:cubicBezTo>
                  <a:cubicBezTo>
                    <a:pt x="1" y="339"/>
                    <a:pt x="99" y="438"/>
                    <a:pt x="219" y="438"/>
                  </a:cubicBezTo>
                  <a:lnTo>
                    <a:pt x="271" y="438"/>
                  </a:lnTo>
                  <a:lnTo>
                    <a:pt x="271" y="1481"/>
                  </a:lnTo>
                  <a:cubicBezTo>
                    <a:pt x="271" y="1601"/>
                    <a:pt x="368" y="1700"/>
                    <a:pt x="489" y="1700"/>
                  </a:cubicBezTo>
                  <a:cubicBezTo>
                    <a:pt x="610" y="1700"/>
                    <a:pt x="707" y="1601"/>
                    <a:pt x="707" y="1481"/>
                  </a:cubicBezTo>
                  <a:lnTo>
                    <a:pt x="707" y="219"/>
                  </a:lnTo>
                  <a:cubicBezTo>
                    <a:pt x="707" y="99"/>
                    <a:pt x="610" y="0"/>
                    <a:pt x="4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99"/>
            <p:cNvSpPr/>
            <p:nvPr/>
          </p:nvSpPr>
          <p:spPr>
            <a:xfrm>
              <a:off x="4866796" y="2157415"/>
              <a:ext cx="34979" cy="52438"/>
            </a:xfrm>
            <a:custGeom>
              <a:rect b="b" l="l" r="r" t="t"/>
              <a:pathLst>
                <a:path extrusionOk="0" h="1751" w="1168">
                  <a:moveTo>
                    <a:pt x="584" y="439"/>
                  </a:moveTo>
                  <a:cubicBezTo>
                    <a:pt x="665" y="439"/>
                    <a:pt x="731" y="505"/>
                    <a:pt x="731" y="585"/>
                  </a:cubicBezTo>
                  <a:lnTo>
                    <a:pt x="731" y="1169"/>
                  </a:lnTo>
                  <a:cubicBezTo>
                    <a:pt x="731" y="1250"/>
                    <a:pt x="665" y="1315"/>
                    <a:pt x="584" y="1315"/>
                  </a:cubicBezTo>
                  <a:cubicBezTo>
                    <a:pt x="503" y="1315"/>
                    <a:pt x="437" y="1250"/>
                    <a:pt x="437" y="1169"/>
                  </a:cubicBezTo>
                  <a:lnTo>
                    <a:pt x="437" y="585"/>
                  </a:lnTo>
                  <a:cubicBezTo>
                    <a:pt x="437" y="505"/>
                    <a:pt x="503" y="439"/>
                    <a:pt x="584" y="439"/>
                  </a:cubicBezTo>
                  <a:close/>
                  <a:moveTo>
                    <a:pt x="584" y="0"/>
                  </a:moveTo>
                  <a:cubicBezTo>
                    <a:pt x="262" y="0"/>
                    <a:pt x="1" y="262"/>
                    <a:pt x="1" y="584"/>
                  </a:cubicBezTo>
                  <a:lnTo>
                    <a:pt x="1" y="1167"/>
                  </a:lnTo>
                  <a:cubicBezTo>
                    <a:pt x="1" y="1489"/>
                    <a:pt x="262" y="1751"/>
                    <a:pt x="584" y="1751"/>
                  </a:cubicBezTo>
                  <a:cubicBezTo>
                    <a:pt x="906" y="1751"/>
                    <a:pt x="1167" y="1489"/>
                    <a:pt x="1167" y="1167"/>
                  </a:cubicBezTo>
                  <a:lnTo>
                    <a:pt x="1167" y="584"/>
                  </a:lnTo>
                  <a:cubicBezTo>
                    <a:pt x="1167" y="262"/>
                    <a:pt x="906"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99"/>
            <p:cNvSpPr/>
            <p:nvPr/>
          </p:nvSpPr>
          <p:spPr>
            <a:xfrm>
              <a:off x="4913484" y="2156217"/>
              <a:ext cx="34979" cy="52408"/>
            </a:xfrm>
            <a:custGeom>
              <a:rect b="b" l="l" r="r" t="t"/>
              <a:pathLst>
                <a:path extrusionOk="0" h="1750" w="1168">
                  <a:moveTo>
                    <a:pt x="585" y="438"/>
                  </a:moveTo>
                  <a:cubicBezTo>
                    <a:pt x="665" y="438"/>
                    <a:pt x="731" y="504"/>
                    <a:pt x="731" y="584"/>
                  </a:cubicBezTo>
                  <a:lnTo>
                    <a:pt x="731" y="1168"/>
                  </a:lnTo>
                  <a:cubicBezTo>
                    <a:pt x="731" y="1249"/>
                    <a:pt x="665" y="1315"/>
                    <a:pt x="585" y="1315"/>
                  </a:cubicBezTo>
                  <a:cubicBezTo>
                    <a:pt x="503" y="1315"/>
                    <a:pt x="437" y="1249"/>
                    <a:pt x="437" y="1168"/>
                  </a:cubicBezTo>
                  <a:lnTo>
                    <a:pt x="437" y="584"/>
                  </a:lnTo>
                  <a:cubicBezTo>
                    <a:pt x="437" y="504"/>
                    <a:pt x="503" y="438"/>
                    <a:pt x="585" y="438"/>
                  </a:cubicBezTo>
                  <a:close/>
                  <a:moveTo>
                    <a:pt x="585" y="0"/>
                  </a:moveTo>
                  <a:cubicBezTo>
                    <a:pt x="262" y="0"/>
                    <a:pt x="1" y="262"/>
                    <a:pt x="1" y="583"/>
                  </a:cubicBezTo>
                  <a:lnTo>
                    <a:pt x="1" y="1167"/>
                  </a:lnTo>
                  <a:cubicBezTo>
                    <a:pt x="1" y="1488"/>
                    <a:pt x="262" y="1750"/>
                    <a:pt x="585" y="1750"/>
                  </a:cubicBezTo>
                  <a:cubicBezTo>
                    <a:pt x="906" y="1750"/>
                    <a:pt x="1167" y="1488"/>
                    <a:pt x="1167" y="1167"/>
                  </a:cubicBezTo>
                  <a:lnTo>
                    <a:pt x="1167" y="583"/>
                  </a:lnTo>
                  <a:cubicBezTo>
                    <a:pt x="1167" y="263"/>
                    <a:pt x="906" y="0"/>
                    <a:pt x="5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43" name="Google Shape;3443;p99"/>
          <p:cNvGrpSpPr/>
          <p:nvPr/>
        </p:nvGrpSpPr>
        <p:grpSpPr>
          <a:xfrm>
            <a:off x="3984671" y="2028221"/>
            <a:ext cx="446697" cy="385844"/>
            <a:chOff x="4060879" y="2028221"/>
            <a:chExt cx="446697" cy="385844"/>
          </a:xfrm>
        </p:grpSpPr>
        <p:sp>
          <p:nvSpPr>
            <p:cNvPr id="3444" name="Google Shape;3444;p99"/>
            <p:cNvSpPr/>
            <p:nvPr/>
          </p:nvSpPr>
          <p:spPr>
            <a:xfrm>
              <a:off x="4106339" y="2105696"/>
              <a:ext cx="36955" cy="80499"/>
            </a:xfrm>
            <a:custGeom>
              <a:rect b="b" l="l" r="r" t="t"/>
              <a:pathLst>
                <a:path extrusionOk="0" h="2688" w="1234">
                  <a:moveTo>
                    <a:pt x="1015" y="1"/>
                  </a:moveTo>
                  <a:cubicBezTo>
                    <a:pt x="610" y="1"/>
                    <a:pt x="278" y="296"/>
                    <a:pt x="278" y="658"/>
                  </a:cubicBezTo>
                  <a:lnTo>
                    <a:pt x="278" y="986"/>
                  </a:lnTo>
                  <a:cubicBezTo>
                    <a:pt x="257" y="1083"/>
                    <a:pt x="214" y="1115"/>
                    <a:pt x="149" y="1138"/>
                  </a:cubicBezTo>
                  <a:cubicBezTo>
                    <a:pt x="60" y="1167"/>
                    <a:pt x="1" y="1251"/>
                    <a:pt x="1" y="1344"/>
                  </a:cubicBezTo>
                  <a:cubicBezTo>
                    <a:pt x="1" y="1437"/>
                    <a:pt x="60" y="1521"/>
                    <a:pt x="149" y="1551"/>
                  </a:cubicBezTo>
                  <a:cubicBezTo>
                    <a:pt x="214" y="1573"/>
                    <a:pt x="258" y="1606"/>
                    <a:pt x="278" y="1703"/>
                  </a:cubicBezTo>
                  <a:lnTo>
                    <a:pt x="278" y="2031"/>
                  </a:lnTo>
                  <a:cubicBezTo>
                    <a:pt x="278" y="2394"/>
                    <a:pt x="607" y="2688"/>
                    <a:pt x="1015" y="2688"/>
                  </a:cubicBezTo>
                  <a:cubicBezTo>
                    <a:pt x="1135" y="2688"/>
                    <a:pt x="1233" y="2589"/>
                    <a:pt x="1233" y="2469"/>
                  </a:cubicBezTo>
                  <a:cubicBezTo>
                    <a:pt x="1233" y="2349"/>
                    <a:pt x="1135" y="2250"/>
                    <a:pt x="1015" y="2250"/>
                  </a:cubicBezTo>
                  <a:cubicBezTo>
                    <a:pt x="852" y="2250"/>
                    <a:pt x="715" y="2150"/>
                    <a:pt x="715" y="2031"/>
                  </a:cubicBezTo>
                  <a:lnTo>
                    <a:pt x="715" y="1680"/>
                  </a:lnTo>
                  <a:cubicBezTo>
                    <a:pt x="715" y="1668"/>
                    <a:pt x="714" y="1654"/>
                    <a:pt x="711" y="1641"/>
                  </a:cubicBezTo>
                  <a:cubicBezTo>
                    <a:pt x="689" y="1515"/>
                    <a:pt x="642" y="1417"/>
                    <a:pt x="586" y="1343"/>
                  </a:cubicBezTo>
                  <a:cubicBezTo>
                    <a:pt x="643" y="1269"/>
                    <a:pt x="689" y="1172"/>
                    <a:pt x="711" y="1045"/>
                  </a:cubicBezTo>
                  <a:cubicBezTo>
                    <a:pt x="714" y="1035"/>
                    <a:pt x="715" y="1021"/>
                    <a:pt x="715" y="1008"/>
                  </a:cubicBezTo>
                  <a:lnTo>
                    <a:pt x="715" y="658"/>
                  </a:lnTo>
                  <a:cubicBezTo>
                    <a:pt x="715" y="539"/>
                    <a:pt x="852" y="438"/>
                    <a:pt x="1015" y="438"/>
                  </a:cubicBezTo>
                  <a:cubicBezTo>
                    <a:pt x="1135" y="438"/>
                    <a:pt x="1233" y="340"/>
                    <a:pt x="1233" y="219"/>
                  </a:cubicBezTo>
                  <a:cubicBezTo>
                    <a:pt x="1233" y="99"/>
                    <a:pt x="1135" y="1"/>
                    <a:pt x="10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99"/>
            <p:cNvSpPr/>
            <p:nvPr/>
          </p:nvSpPr>
          <p:spPr>
            <a:xfrm>
              <a:off x="4335677" y="2144597"/>
              <a:ext cx="36955" cy="80559"/>
            </a:xfrm>
            <a:custGeom>
              <a:rect b="b" l="l" r="r" t="t"/>
              <a:pathLst>
                <a:path extrusionOk="0" h="2690" w="1234">
                  <a:moveTo>
                    <a:pt x="220" y="0"/>
                  </a:moveTo>
                  <a:cubicBezTo>
                    <a:pt x="99" y="0"/>
                    <a:pt x="1" y="99"/>
                    <a:pt x="1" y="219"/>
                  </a:cubicBezTo>
                  <a:cubicBezTo>
                    <a:pt x="1" y="339"/>
                    <a:pt x="99" y="438"/>
                    <a:pt x="220" y="438"/>
                  </a:cubicBezTo>
                  <a:cubicBezTo>
                    <a:pt x="382" y="438"/>
                    <a:pt x="519" y="538"/>
                    <a:pt x="519" y="657"/>
                  </a:cubicBezTo>
                  <a:lnTo>
                    <a:pt x="519" y="1008"/>
                  </a:lnTo>
                  <a:cubicBezTo>
                    <a:pt x="519" y="1020"/>
                    <a:pt x="521" y="1034"/>
                    <a:pt x="523" y="1047"/>
                  </a:cubicBezTo>
                  <a:cubicBezTo>
                    <a:pt x="545" y="1174"/>
                    <a:pt x="592" y="1271"/>
                    <a:pt x="649" y="1345"/>
                  </a:cubicBezTo>
                  <a:cubicBezTo>
                    <a:pt x="591" y="1420"/>
                    <a:pt x="545" y="1516"/>
                    <a:pt x="523" y="1643"/>
                  </a:cubicBezTo>
                  <a:cubicBezTo>
                    <a:pt x="521" y="1657"/>
                    <a:pt x="519" y="1669"/>
                    <a:pt x="519" y="1683"/>
                  </a:cubicBezTo>
                  <a:lnTo>
                    <a:pt x="519" y="2033"/>
                  </a:lnTo>
                  <a:cubicBezTo>
                    <a:pt x="519" y="2153"/>
                    <a:pt x="382" y="2253"/>
                    <a:pt x="220" y="2253"/>
                  </a:cubicBezTo>
                  <a:cubicBezTo>
                    <a:pt x="99" y="2253"/>
                    <a:pt x="1" y="2351"/>
                    <a:pt x="1" y="2472"/>
                  </a:cubicBezTo>
                  <a:cubicBezTo>
                    <a:pt x="1" y="2592"/>
                    <a:pt x="99" y="2689"/>
                    <a:pt x="220" y="2689"/>
                  </a:cubicBezTo>
                  <a:cubicBezTo>
                    <a:pt x="626" y="2689"/>
                    <a:pt x="956" y="2395"/>
                    <a:pt x="956" y="2033"/>
                  </a:cubicBezTo>
                  <a:lnTo>
                    <a:pt x="956" y="1705"/>
                  </a:lnTo>
                  <a:cubicBezTo>
                    <a:pt x="977" y="1608"/>
                    <a:pt x="1020" y="1575"/>
                    <a:pt x="1086" y="1553"/>
                  </a:cubicBezTo>
                  <a:cubicBezTo>
                    <a:pt x="1175" y="1523"/>
                    <a:pt x="1234" y="1439"/>
                    <a:pt x="1234" y="1347"/>
                  </a:cubicBezTo>
                  <a:cubicBezTo>
                    <a:pt x="1234" y="1250"/>
                    <a:pt x="1175" y="1168"/>
                    <a:pt x="1086" y="1138"/>
                  </a:cubicBezTo>
                  <a:cubicBezTo>
                    <a:pt x="1020" y="1116"/>
                    <a:pt x="977" y="1082"/>
                    <a:pt x="956" y="986"/>
                  </a:cubicBezTo>
                  <a:lnTo>
                    <a:pt x="956" y="657"/>
                  </a:lnTo>
                  <a:cubicBezTo>
                    <a:pt x="956" y="295"/>
                    <a:pt x="627" y="0"/>
                    <a:pt x="2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99"/>
            <p:cNvSpPr/>
            <p:nvPr/>
          </p:nvSpPr>
          <p:spPr>
            <a:xfrm>
              <a:off x="4158477" y="2119591"/>
              <a:ext cx="32014" cy="13087"/>
            </a:xfrm>
            <a:custGeom>
              <a:rect b="b" l="l" r="r" t="t"/>
              <a:pathLst>
                <a:path extrusionOk="0" h="437" w="1069">
                  <a:moveTo>
                    <a:pt x="219" y="0"/>
                  </a:moveTo>
                  <a:cubicBezTo>
                    <a:pt x="99" y="0"/>
                    <a:pt x="1" y="99"/>
                    <a:pt x="1" y="219"/>
                  </a:cubicBezTo>
                  <a:cubicBezTo>
                    <a:pt x="1" y="340"/>
                    <a:pt x="99" y="437"/>
                    <a:pt x="219" y="437"/>
                  </a:cubicBezTo>
                  <a:lnTo>
                    <a:pt x="850" y="437"/>
                  </a:lnTo>
                  <a:cubicBezTo>
                    <a:pt x="971" y="437"/>
                    <a:pt x="1068" y="339"/>
                    <a:pt x="1068" y="219"/>
                  </a:cubicBezTo>
                  <a:cubicBezTo>
                    <a:pt x="1068" y="99"/>
                    <a:pt x="971" y="0"/>
                    <a:pt x="8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99"/>
            <p:cNvSpPr/>
            <p:nvPr/>
          </p:nvSpPr>
          <p:spPr>
            <a:xfrm>
              <a:off x="4158477" y="2244532"/>
              <a:ext cx="115777" cy="13117"/>
            </a:xfrm>
            <a:custGeom>
              <a:rect b="b" l="l" r="r" t="t"/>
              <a:pathLst>
                <a:path extrusionOk="0" h="438" w="3866">
                  <a:moveTo>
                    <a:pt x="219" y="0"/>
                  </a:moveTo>
                  <a:cubicBezTo>
                    <a:pt x="99" y="0"/>
                    <a:pt x="1" y="98"/>
                    <a:pt x="1" y="219"/>
                  </a:cubicBezTo>
                  <a:cubicBezTo>
                    <a:pt x="1" y="339"/>
                    <a:pt x="99" y="437"/>
                    <a:pt x="219" y="437"/>
                  </a:cubicBezTo>
                  <a:lnTo>
                    <a:pt x="3647" y="437"/>
                  </a:lnTo>
                  <a:cubicBezTo>
                    <a:pt x="3768" y="437"/>
                    <a:pt x="3866" y="339"/>
                    <a:pt x="3866" y="219"/>
                  </a:cubicBezTo>
                  <a:cubicBezTo>
                    <a:pt x="3866" y="98"/>
                    <a:pt x="3770" y="0"/>
                    <a:pt x="36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99"/>
            <p:cNvSpPr/>
            <p:nvPr/>
          </p:nvSpPr>
          <p:spPr>
            <a:xfrm>
              <a:off x="4158477" y="2169574"/>
              <a:ext cx="32014" cy="13087"/>
            </a:xfrm>
            <a:custGeom>
              <a:rect b="b" l="l" r="r" t="t"/>
              <a:pathLst>
                <a:path extrusionOk="0" h="437" w="1069">
                  <a:moveTo>
                    <a:pt x="219" y="0"/>
                  </a:moveTo>
                  <a:cubicBezTo>
                    <a:pt x="99" y="0"/>
                    <a:pt x="1" y="99"/>
                    <a:pt x="1" y="219"/>
                  </a:cubicBezTo>
                  <a:cubicBezTo>
                    <a:pt x="1" y="339"/>
                    <a:pt x="99" y="437"/>
                    <a:pt x="219" y="437"/>
                  </a:cubicBezTo>
                  <a:lnTo>
                    <a:pt x="850" y="437"/>
                  </a:lnTo>
                  <a:cubicBezTo>
                    <a:pt x="971" y="437"/>
                    <a:pt x="1068" y="339"/>
                    <a:pt x="1068" y="219"/>
                  </a:cubicBezTo>
                  <a:cubicBezTo>
                    <a:pt x="1068" y="99"/>
                    <a:pt x="971" y="0"/>
                    <a:pt x="8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99"/>
            <p:cNvSpPr/>
            <p:nvPr/>
          </p:nvSpPr>
          <p:spPr>
            <a:xfrm>
              <a:off x="4158477" y="2194550"/>
              <a:ext cx="32014" cy="13117"/>
            </a:xfrm>
            <a:custGeom>
              <a:rect b="b" l="l" r="r" t="t"/>
              <a:pathLst>
                <a:path extrusionOk="0" h="438" w="1069">
                  <a:moveTo>
                    <a:pt x="219" y="0"/>
                  </a:moveTo>
                  <a:cubicBezTo>
                    <a:pt x="99" y="0"/>
                    <a:pt x="1" y="98"/>
                    <a:pt x="1" y="219"/>
                  </a:cubicBezTo>
                  <a:cubicBezTo>
                    <a:pt x="1" y="339"/>
                    <a:pt x="99" y="438"/>
                    <a:pt x="219" y="438"/>
                  </a:cubicBezTo>
                  <a:lnTo>
                    <a:pt x="850" y="438"/>
                  </a:lnTo>
                  <a:cubicBezTo>
                    <a:pt x="971" y="438"/>
                    <a:pt x="1068" y="339"/>
                    <a:pt x="1068" y="219"/>
                  </a:cubicBezTo>
                  <a:cubicBezTo>
                    <a:pt x="1068" y="98"/>
                    <a:pt x="971" y="0"/>
                    <a:pt x="8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99"/>
            <p:cNvSpPr/>
            <p:nvPr/>
          </p:nvSpPr>
          <p:spPr>
            <a:xfrm>
              <a:off x="4242271" y="2219556"/>
              <a:ext cx="31984" cy="13087"/>
            </a:xfrm>
            <a:custGeom>
              <a:rect b="b" l="l" r="r" t="t"/>
              <a:pathLst>
                <a:path extrusionOk="0" h="437" w="1068">
                  <a:moveTo>
                    <a:pt x="219" y="0"/>
                  </a:moveTo>
                  <a:cubicBezTo>
                    <a:pt x="99" y="0"/>
                    <a:pt x="1" y="98"/>
                    <a:pt x="1" y="219"/>
                  </a:cubicBezTo>
                  <a:cubicBezTo>
                    <a:pt x="1" y="339"/>
                    <a:pt x="99" y="436"/>
                    <a:pt x="219" y="436"/>
                  </a:cubicBezTo>
                  <a:lnTo>
                    <a:pt x="849" y="436"/>
                  </a:lnTo>
                  <a:cubicBezTo>
                    <a:pt x="970" y="436"/>
                    <a:pt x="1068" y="339"/>
                    <a:pt x="1068" y="219"/>
                  </a:cubicBezTo>
                  <a:cubicBezTo>
                    <a:pt x="1068" y="98"/>
                    <a:pt x="972" y="0"/>
                    <a:pt x="8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99"/>
            <p:cNvSpPr/>
            <p:nvPr/>
          </p:nvSpPr>
          <p:spPr>
            <a:xfrm>
              <a:off x="4158477" y="2219556"/>
              <a:ext cx="69209" cy="13087"/>
            </a:xfrm>
            <a:custGeom>
              <a:rect b="b" l="l" r="r" t="t"/>
              <a:pathLst>
                <a:path extrusionOk="0" h="437" w="2311">
                  <a:moveTo>
                    <a:pt x="219" y="0"/>
                  </a:moveTo>
                  <a:cubicBezTo>
                    <a:pt x="99" y="0"/>
                    <a:pt x="1" y="98"/>
                    <a:pt x="1" y="219"/>
                  </a:cubicBezTo>
                  <a:cubicBezTo>
                    <a:pt x="1" y="339"/>
                    <a:pt x="99" y="436"/>
                    <a:pt x="219" y="436"/>
                  </a:cubicBezTo>
                  <a:lnTo>
                    <a:pt x="2091" y="436"/>
                  </a:lnTo>
                  <a:cubicBezTo>
                    <a:pt x="2212" y="436"/>
                    <a:pt x="2310" y="339"/>
                    <a:pt x="2310" y="219"/>
                  </a:cubicBezTo>
                  <a:cubicBezTo>
                    <a:pt x="2310" y="98"/>
                    <a:pt x="2212" y="0"/>
                    <a:pt x="20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99"/>
            <p:cNvSpPr/>
            <p:nvPr/>
          </p:nvSpPr>
          <p:spPr>
            <a:xfrm>
              <a:off x="4205226" y="2169574"/>
              <a:ext cx="32014" cy="13087"/>
            </a:xfrm>
            <a:custGeom>
              <a:rect b="b" l="l" r="r" t="t"/>
              <a:pathLst>
                <a:path extrusionOk="0" h="437" w="1069">
                  <a:moveTo>
                    <a:pt x="219" y="0"/>
                  </a:moveTo>
                  <a:cubicBezTo>
                    <a:pt x="98" y="0"/>
                    <a:pt x="1" y="99"/>
                    <a:pt x="1" y="219"/>
                  </a:cubicBezTo>
                  <a:cubicBezTo>
                    <a:pt x="1" y="339"/>
                    <a:pt x="98" y="437"/>
                    <a:pt x="219" y="437"/>
                  </a:cubicBezTo>
                  <a:lnTo>
                    <a:pt x="850" y="437"/>
                  </a:lnTo>
                  <a:cubicBezTo>
                    <a:pt x="970" y="437"/>
                    <a:pt x="1068" y="339"/>
                    <a:pt x="1068" y="219"/>
                  </a:cubicBezTo>
                  <a:cubicBezTo>
                    <a:pt x="1068" y="99"/>
                    <a:pt x="970" y="0"/>
                    <a:pt x="8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99"/>
            <p:cNvSpPr/>
            <p:nvPr/>
          </p:nvSpPr>
          <p:spPr>
            <a:xfrm>
              <a:off x="4247122" y="2169574"/>
              <a:ext cx="66513" cy="13087"/>
            </a:xfrm>
            <a:custGeom>
              <a:rect b="b" l="l" r="r" t="t"/>
              <a:pathLst>
                <a:path extrusionOk="0" h="437" w="2221">
                  <a:moveTo>
                    <a:pt x="220" y="0"/>
                  </a:moveTo>
                  <a:cubicBezTo>
                    <a:pt x="99" y="0"/>
                    <a:pt x="1" y="99"/>
                    <a:pt x="1" y="218"/>
                  </a:cubicBezTo>
                  <a:cubicBezTo>
                    <a:pt x="1" y="338"/>
                    <a:pt x="99" y="437"/>
                    <a:pt x="220" y="437"/>
                  </a:cubicBezTo>
                  <a:lnTo>
                    <a:pt x="2003" y="437"/>
                  </a:lnTo>
                  <a:cubicBezTo>
                    <a:pt x="2123" y="437"/>
                    <a:pt x="2220" y="338"/>
                    <a:pt x="2220" y="218"/>
                  </a:cubicBezTo>
                  <a:cubicBezTo>
                    <a:pt x="2220" y="99"/>
                    <a:pt x="2123" y="0"/>
                    <a:pt x="20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99"/>
            <p:cNvSpPr/>
            <p:nvPr/>
          </p:nvSpPr>
          <p:spPr>
            <a:xfrm>
              <a:off x="4158477" y="2273581"/>
              <a:ext cx="32014" cy="13087"/>
            </a:xfrm>
            <a:custGeom>
              <a:rect b="b" l="l" r="r" t="t"/>
              <a:pathLst>
                <a:path extrusionOk="0" h="437" w="1069">
                  <a:moveTo>
                    <a:pt x="219" y="0"/>
                  </a:moveTo>
                  <a:cubicBezTo>
                    <a:pt x="99" y="0"/>
                    <a:pt x="1" y="97"/>
                    <a:pt x="1" y="218"/>
                  </a:cubicBezTo>
                  <a:cubicBezTo>
                    <a:pt x="1" y="338"/>
                    <a:pt x="99" y="436"/>
                    <a:pt x="219" y="436"/>
                  </a:cubicBezTo>
                  <a:lnTo>
                    <a:pt x="850" y="436"/>
                  </a:lnTo>
                  <a:cubicBezTo>
                    <a:pt x="971" y="436"/>
                    <a:pt x="1068" y="338"/>
                    <a:pt x="1068" y="218"/>
                  </a:cubicBezTo>
                  <a:cubicBezTo>
                    <a:pt x="1068" y="97"/>
                    <a:pt x="971" y="0"/>
                    <a:pt x="8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99"/>
            <p:cNvSpPr/>
            <p:nvPr/>
          </p:nvSpPr>
          <p:spPr>
            <a:xfrm>
              <a:off x="4158477" y="2298557"/>
              <a:ext cx="32014" cy="13087"/>
            </a:xfrm>
            <a:custGeom>
              <a:rect b="b" l="l" r="r" t="t"/>
              <a:pathLst>
                <a:path extrusionOk="0" h="437" w="1069">
                  <a:moveTo>
                    <a:pt x="219" y="0"/>
                  </a:moveTo>
                  <a:cubicBezTo>
                    <a:pt x="99" y="0"/>
                    <a:pt x="1" y="98"/>
                    <a:pt x="1" y="219"/>
                  </a:cubicBezTo>
                  <a:cubicBezTo>
                    <a:pt x="1" y="339"/>
                    <a:pt x="99" y="436"/>
                    <a:pt x="219" y="436"/>
                  </a:cubicBezTo>
                  <a:lnTo>
                    <a:pt x="850" y="436"/>
                  </a:lnTo>
                  <a:cubicBezTo>
                    <a:pt x="971" y="436"/>
                    <a:pt x="1068" y="339"/>
                    <a:pt x="1068" y="219"/>
                  </a:cubicBezTo>
                  <a:cubicBezTo>
                    <a:pt x="1068" y="98"/>
                    <a:pt x="971" y="0"/>
                    <a:pt x="8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99"/>
            <p:cNvSpPr/>
            <p:nvPr/>
          </p:nvSpPr>
          <p:spPr>
            <a:xfrm>
              <a:off x="4205226" y="2273581"/>
              <a:ext cx="32014" cy="13087"/>
            </a:xfrm>
            <a:custGeom>
              <a:rect b="b" l="l" r="r" t="t"/>
              <a:pathLst>
                <a:path extrusionOk="0" h="437" w="1069">
                  <a:moveTo>
                    <a:pt x="219" y="0"/>
                  </a:moveTo>
                  <a:cubicBezTo>
                    <a:pt x="98" y="0"/>
                    <a:pt x="1" y="97"/>
                    <a:pt x="1" y="218"/>
                  </a:cubicBezTo>
                  <a:cubicBezTo>
                    <a:pt x="1" y="338"/>
                    <a:pt x="98" y="436"/>
                    <a:pt x="219" y="436"/>
                  </a:cubicBezTo>
                  <a:lnTo>
                    <a:pt x="850" y="436"/>
                  </a:lnTo>
                  <a:cubicBezTo>
                    <a:pt x="970" y="436"/>
                    <a:pt x="1068" y="338"/>
                    <a:pt x="1068" y="218"/>
                  </a:cubicBezTo>
                  <a:cubicBezTo>
                    <a:pt x="1068" y="97"/>
                    <a:pt x="970" y="0"/>
                    <a:pt x="8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99"/>
            <p:cNvSpPr/>
            <p:nvPr/>
          </p:nvSpPr>
          <p:spPr>
            <a:xfrm>
              <a:off x="4247122" y="2273581"/>
              <a:ext cx="27132" cy="13087"/>
            </a:xfrm>
            <a:custGeom>
              <a:rect b="b" l="l" r="r" t="t"/>
              <a:pathLst>
                <a:path extrusionOk="0" h="437" w="906">
                  <a:moveTo>
                    <a:pt x="220" y="0"/>
                  </a:moveTo>
                  <a:cubicBezTo>
                    <a:pt x="99" y="0"/>
                    <a:pt x="1" y="97"/>
                    <a:pt x="1" y="218"/>
                  </a:cubicBezTo>
                  <a:cubicBezTo>
                    <a:pt x="1" y="338"/>
                    <a:pt x="99" y="436"/>
                    <a:pt x="220" y="436"/>
                  </a:cubicBezTo>
                  <a:lnTo>
                    <a:pt x="687" y="436"/>
                  </a:lnTo>
                  <a:cubicBezTo>
                    <a:pt x="808" y="436"/>
                    <a:pt x="906" y="338"/>
                    <a:pt x="906" y="218"/>
                  </a:cubicBezTo>
                  <a:cubicBezTo>
                    <a:pt x="906" y="97"/>
                    <a:pt x="810"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99"/>
            <p:cNvSpPr/>
            <p:nvPr/>
          </p:nvSpPr>
          <p:spPr>
            <a:xfrm>
              <a:off x="4205226" y="2119591"/>
              <a:ext cx="143449" cy="13087"/>
            </a:xfrm>
            <a:custGeom>
              <a:rect b="b" l="l" r="r" t="t"/>
              <a:pathLst>
                <a:path extrusionOk="0" h="437" w="4790">
                  <a:moveTo>
                    <a:pt x="219" y="0"/>
                  </a:moveTo>
                  <a:cubicBezTo>
                    <a:pt x="98" y="0"/>
                    <a:pt x="1" y="99"/>
                    <a:pt x="1" y="219"/>
                  </a:cubicBezTo>
                  <a:cubicBezTo>
                    <a:pt x="2" y="340"/>
                    <a:pt x="98" y="437"/>
                    <a:pt x="219" y="437"/>
                  </a:cubicBezTo>
                  <a:lnTo>
                    <a:pt x="4570" y="437"/>
                  </a:lnTo>
                  <a:cubicBezTo>
                    <a:pt x="4691" y="437"/>
                    <a:pt x="4789" y="339"/>
                    <a:pt x="4789" y="219"/>
                  </a:cubicBezTo>
                  <a:cubicBezTo>
                    <a:pt x="4789" y="99"/>
                    <a:pt x="4691" y="0"/>
                    <a:pt x="45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99"/>
            <p:cNvSpPr/>
            <p:nvPr/>
          </p:nvSpPr>
          <p:spPr>
            <a:xfrm>
              <a:off x="4158537" y="2144627"/>
              <a:ext cx="155098" cy="13087"/>
            </a:xfrm>
            <a:custGeom>
              <a:rect b="b" l="l" r="r" t="t"/>
              <a:pathLst>
                <a:path extrusionOk="0" h="437" w="5179">
                  <a:moveTo>
                    <a:pt x="218" y="0"/>
                  </a:moveTo>
                  <a:cubicBezTo>
                    <a:pt x="98" y="0"/>
                    <a:pt x="1" y="98"/>
                    <a:pt x="1" y="218"/>
                  </a:cubicBezTo>
                  <a:cubicBezTo>
                    <a:pt x="1" y="338"/>
                    <a:pt x="98" y="437"/>
                    <a:pt x="218" y="437"/>
                  </a:cubicBezTo>
                  <a:lnTo>
                    <a:pt x="4961" y="437"/>
                  </a:lnTo>
                  <a:cubicBezTo>
                    <a:pt x="5081" y="437"/>
                    <a:pt x="5178" y="338"/>
                    <a:pt x="5178" y="218"/>
                  </a:cubicBezTo>
                  <a:cubicBezTo>
                    <a:pt x="5178" y="98"/>
                    <a:pt x="5081" y="0"/>
                    <a:pt x="4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99"/>
            <p:cNvSpPr/>
            <p:nvPr/>
          </p:nvSpPr>
          <p:spPr>
            <a:xfrm>
              <a:off x="4060879" y="2028221"/>
              <a:ext cx="446697" cy="385844"/>
            </a:xfrm>
            <a:custGeom>
              <a:rect b="b" l="l" r="r" t="t"/>
              <a:pathLst>
                <a:path extrusionOk="0" h="12884" w="14916">
                  <a:moveTo>
                    <a:pt x="12418" y="7659"/>
                  </a:moveTo>
                  <a:cubicBezTo>
                    <a:pt x="12496" y="7659"/>
                    <a:pt x="12569" y="7698"/>
                    <a:pt x="12613" y="7765"/>
                  </a:cubicBezTo>
                  <a:lnTo>
                    <a:pt x="12967" y="8299"/>
                  </a:lnTo>
                  <a:lnTo>
                    <a:pt x="10818" y="8299"/>
                  </a:lnTo>
                  <a:lnTo>
                    <a:pt x="10394" y="7659"/>
                  </a:lnTo>
                  <a:close/>
                  <a:moveTo>
                    <a:pt x="11491" y="1922"/>
                  </a:moveTo>
                  <a:lnTo>
                    <a:pt x="11491" y="7222"/>
                  </a:lnTo>
                  <a:lnTo>
                    <a:pt x="8311" y="7222"/>
                  </a:lnTo>
                  <a:lnTo>
                    <a:pt x="8311" y="7223"/>
                  </a:lnTo>
                  <a:cubicBezTo>
                    <a:pt x="7940" y="7223"/>
                    <a:pt x="7639" y="7524"/>
                    <a:pt x="7639" y="7895"/>
                  </a:cubicBezTo>
                  <a:lnTo>
                    <a:pt x="7639" y="10132"/>
                  </a:lnTo>
                  <a:lnTo>
                    <a:pt x="630" y="10132"/>
                  </a:lnTo>
                  <a:cubicBezTo>
                    <a:pt x="524" y="10132"/>
                    <a:pt x="438" y="10046"/>
                    <a:pt x="438" y="9940"/>
                  </a:cubicBezTo>
                  <a:lnTo>
                    <a:pt x="438" y="1922"/>
                  </a:lnTo>
                  <a:close/>
                  <a:moveTo>
                    <a:pt x="629" y="0"/>
                  </a:moveTo>
                  <a:cubicBezTo>
                    <a:pt x="283" y="0"/>
                    <a:pt x="0" y="283"/>
                    <a:pt x="0" y="629"/>
                  </a:cubicBezTo>
                  <a:lnTo>
                    <a:pt x="0" y="9940"/>
                  </a:lnTo>
                  <a:cubicBezTo>
                    <a:pt x="0" y="10287"/>
                    <a:pt x="283" y="10569"/>
                    <a:pt x="629" y="10569"/>
                  </a:cubicBezTo>
                  <a:lnTo>
                    <a:pt x="7639" y="10569"/>
                  </a:lnTo>
                  <a:lnTo>
                    <a:pt x="7639" y="12047"/>
                  </a:lnTo>
                  <a:cubicBezTo>
                    <a:pt x="7639" y="12507"/>
                    <a:pt x="8014" y="12883"/>
                    <a:pt x="8475" y="12883"/>
                  </a:cubicBezTo>
                  <a:lnTo>
                    <a:pt x="11397" y="12883"/>
                  </a:lnTo>
                  <a:cubicBezTo>
                    <a:pt x="11518" y="12883"/>
                    <a:pt x="11615" y="12785"/>
                    <a:pt x="11615" y="12664"/>
                  </a:cubicBezTo>
                  <a:cubicBezTo>
                    <a:pt x="11615" y="12544"/>
                    <a:pt x="11518" y="12447"/>
                    <a:pt x="11397" y="12447"/>
                  </a:cubicBezTo>
                  <a:lnTo>
                    <a:pt x="8475" y="12447"/>
                  </a:lnTo>
                  <a:cubicBezTo>
                    <a:pt x="8255" y="12447"/>
                    <a:pt x="8076" y="12267"/>
                    <a:pt x="8076" y="12047"/>
                  </a:cubicBezTo>
                  <a:lnTo>
                    <a:pt x="8076" y="7895"/>
                  </a:lnTo>
                  <a:cubicBezTo>
                    <a:pt x="8076" y="7765"/>
                    <a:pt x="8182" y="7659"/>
                    <a:pt x="8312" y="7659"/>
                  </a:cubicBezTo>
                  <a:lnTo>
                    <a:pt x="9745" y="7659"/>
                  </a:lnTo>
                  <a:cubicBezTo>
                    <a:pt x="9824" y="7659"/>
                    <a:pt x="9897" y="7698"/>
                    <a:pt x="9941" y="7764"/>
                  </a:cubicBezTo>
                  <a:lnTo>
                    <a:pt x="10520" y="8636"/>
                  </a:lnTo>
                  <a:cubicBezTo>
                    <a:pt x="10561" y="8697"/>
                    <a:pt x="10629" y="8734"/>
                    <a:pt x="10703" y="8734"/>
                  </a:cubicBezTo>
                  <a:lnTo>
                    <a:pt x="14078" y="8734"/>
                  </a:lnTo>
                  <a:cubicBezTo>
                    <a:pt x="14298" y="8734"/>
                    <a:pt x="14477" y="8913"/>
                    <a:pt x="14477" y="9133"/>
                  </a:cubicBezTo>
                  <a:lnTo>
                    <a:pt x="14477" y="12049"/>
                  </a:lnTo>
                  <a:cubicBezTo>
                    <a:pt x="14477" y="12269"/>
                    <a:pt x="14298" y="12448"/>
                    <a:pt x="14078" y="12448"/>
                  </a:cubicBezTo>
                  <a:lnTo>
                    <a:pt x="12409" y="12448"/>
                  </a:lnTo>
                  <a:cubicBezTo>
                    <a:pt x="12289" y="12448"/>
                    <a:pt x="12190" y="12546"/>
                    <a:pt x="12190" y="12666"/>
                  </a:cubicBezTo>
                  <a:cubicBezTo>
                    <a:pt x="12190" y="12786"/>
                    <a:pt x="12289" y="12884"/>
                    <a:pt x="12409" y="12884"/>
                  </a:cubicBezTo>
                  <a:lnTo>
                    <a:pt x="14078" y="12884"/>
                  </a:lnTo>
                  <a:cubicBezTo>
                    <a:pt x="14538" y="12884"/>
                    <a:pt x="14914" y="12509"/>
                    <a:pt x="14914" y="12049"/>
                  </a:cubicBezTo>
                  <a:lnTo>
                    <a:pt x="14914" y="9136"/>
                  </a:lnTo>
                  <a:cubicBezTo>
                    <a:pt x="14915" y="8674"/>
                    <a:pt x="14540" y="8299"/>
                    <a:pt x="14078" y="8299"/>
                  </a:cubicBezTo>
                  <a:lnTo>
                    <a:pt x="13490" y="8299"/>
                  </a:lnTo>
                  <a:lnTo>
                    <a:pt x="12977" y="7524"/>
                  </a:lnTo>
                  <a:cubicBezTo>
                    <a:pt x="12853" y="7336"/>
                    <a:pt x="12644" y="7223"/>
                    <a:pt x="12418" y="7223"/>
                  </a:cubicBezTo>
                  <a:lnTo>
                    <a:pt x="11928" y="7223"/>
                  </a:lnTo>
                  <a:lnTo>
                    <a:pt x="11928" y="629"/>
                  </a:lnTo>
                  <a:cubicBezTo>
                    <a:pt x="11928" y="283"/>
                    <a:pt x="11645" y="0"/>
                    <a:pt x="11299" y="0"/>
                  </a:cubicBezTo>
                  <a:lnTo>
                    <a:pt x="3321" y="0"/>
                  </a:lnTo>
                  <a:cubicBezTo>
                    <a:pt x="3201" y="0"/>
                    <a:pt x="3103" y="97"/>
                    <a:pt x="3103" y="218"/>
                  </a:cubicBezTo>
                  <a:cubicBezTo>
                    <a:pt x="3103" y="338"/>
                    <a:pt x="3201" y="436"/>
                    <a:pt x="3321" y="436"/>
                  </a:cubicBezTo>
                  <a:lnTo>
                    <a:pt x="11299" y="436"/>
                  </a:lnTo>
                  <a:cubicBezTo>
                    <a:pt x="11405" y="436"/>
                    <a:pt x="11491" y="523"/>
                    <a:pt x="11491" y="629"/>
                  </a:cubicBezTo>
                  <a:lnTo>
                    <a:pt x="11491" y="1482"/>
                  </a:lnTo>
                  <a:lnTo>
                    <a:pt x="438" y="1482"/>
                  </a:lnTo>
                  <a:lnTo>
                    <a:pt x="438" y="629"/>
                  </a:lnTo>
                  <a:cubicBezTo>
                    <a:pt x="438" y="523"/>
                    <a:pt x="524" y="436"/>
                    <a:pt x="629" y="436"/>
                  </a:cubicBezTo>
                  <a:lnTo>
                    <a:pt x="2296" y="436"/>
                  </a:lnTo>
                  <a:cubicBezTo>
                    <a:pt x="2416" y="436"/>
                    <a:pt x="2515" y="338"/>
                    <a:pt x="2515" y="218"/>
                  </a:cubicBezTo>
                  <a:cubicBezTo>
                    <a:pt x="2515" y="97"/>
                    <a:pt x="2416" y="0"/>
                    <a:pt x="22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61" name="Google Shape;3461;p99"/>
          <p:cNvGrpSpPr/>
          <p:nvPr/>
        </p:nvGrpSpPr>
        <p:grpSpPr>
          <a:xfrm>
            <a:off x="3256860" y="1998004"/>
            <a:ext cx="446577" cy="446278"/>
            <a:chOff x="3485467" y="1998004"/>
            <a:chExt cx="446577" cy="446278"/>
          </a:xfrm>
        </p:grpSpPr>
        <p:sp>
          <p:nvSpPr>
            <p:cNvPr id="3462" name="Google Shape;3462;p99"/>
            <p:cNvSpPr/>
            <p:nvPr/>
          </p:nvSpPr>
          <p:spPr>
            <a:xfrm>
              <a:off x="3548597" y="2232583"/>
              <a:ext cx="50222" cy="13117"/>
            </a:xfrm>
            <a:custGeom>
              <a:rect b="b" l="l" r="r" t="t"/>
              <a:pathLst>
                <a:path extrusionOk="0" h="438" w="1677">
                  <a:moveTo>
                    <a:pt x="218" y="0"/>
                  </a:moveTo>
                  <a:cubicBezTo>
                    <a:pt x="98" y="0"/>
                    <a:pt x="0" y="99"/>
                    <a:pt x="0" y="219"/>
                  </a:cubicBezTo>
                  <a:cubicBezTo>
                    <a:pt x="0" y="339"/>
                    <a:pt x="98" y="438"/>
                    <a:pt x="218" y="438"/>
                  </a:cubicBezTo>
                  <a:lnTo>
                    <a:pt x="1458" y="438"/>
                  </a:lnTo>
                  <a:cubicBezTo>
                    <a:pt x="1578" y="438"/>
                    <a:pt x="1677" y="339"/>
                    <a:pt x="1677" y="219"/>
                  </a:cubicBezTo>
                  <a:cubicBezTo>
                    <a:pt x="1677" y="99"/>
                    <a:pt x="1578" y="0"/>
                    <a:pt x="14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99"/>
            <p:cNvSpPr/>
            <p:nvPr/>
          </p:nvSpPr>
          <p:spPr>
            <a:xfrm>
              <a:off x="3548597" y="2260165"/>
              <a:ext cx="144736" cy="13087"/>
            </a:xfrm>
            <a:custGeom>
              <a:rect b="b" l="l" r="r" t="t"/>
              <a:pathLst>
                <a:path extrusionOk="0" h="437" w="4833">
                  <a:moveTo>
                    <a:pt x="218" y="0"/>
                  </a:moveTo>
                  <a:cubicBezTo>
                    <a:pt x="98" y="0"/>
                    <a:pt x="0" y="96"/>
                    <a:pt x="0" y="219"/>
                  </a:cubicBezTo>
                  <a:cubicBezTo>
                    <a:pt x="0" y="339"/>
                    <a:pt x="98" y="437"/>
                    <a:pt x="218" y="437"/>
                  </a:cubicBezTo>
                  <a:lnTo>
                    <a:pt x="4615" y="437"/>
                  </a:lnTo>
                  <a:cubicBezTo>
                    <a:pt x="4735" y="437"/>
                    <a:pt x="4833" y="339"/>
                    <a:pt x="4833" y="219"/>
                  </a:cubicBezTo>
                  <a:cubicBezTo>
                    <a:pt x="4833" y="99"/>
                    <a:pt x="4735" y="0"/>
                    <a:pt x="46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99"/>
            <p:cNvSpPr/>
            <p:nvPr/>
          </p:nvSpPr>
          <p:spPr>
            <a:xfrm>
              <a:off x="3648651" y="2287746"/>
              <a:ext cx="44742" cy="13087"/>
            </a:xfrm>
            <a:custGeom>
              <a:rect b="b" l="l" r="r" t="t"/>
              <a:pathLst>
                <a:path extrusionOk="0" h="437" w="1494">
                  <a:moveTo>
                    <a:pt x="219" y="0"/>
                  </a:moveTo>
                  <a:cubicBezTo>
                    <a:pt x="99" y="0"/>
                    <a:pt x="0" y="98"/>
                    <a:pt x="0" y="219"/>
                  </a:cubicBezTo>
                  <a:cubicBezTo>
                    <a:pt x="0" y="339"/>
                    <a:pt x="99" y="436"/>
                    <a:pt x="219" y="436"/>
                  </a:cubicBezTo>
                  <a:lnTo>
                    <a:pt x="1275" y="436"/>
                  </a:lnTo>
                  <a:cubicBezTo>
                    <a:pt x="1395" y="436"/>
                    <a:pt x="1494" y="339"/>
                    <a:pt x="1494" y="219"/>
                  </a:cubicBezTo>
                  <a:cubicBezTo>
                    <a:pt x="1494" y="98"/>
                    <a:pt x="1395" y="0"/>
                    <a:pt x="12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99"/>
            <p:cNvSpPr/>
            <p:nvPr/>
          </p:nvSpPr>
          <p:spPr>
            <a:xfrm>
              <a:off x="3548597" y="2287746"/>
              <a:ext cx="82925" cy="13117"/>
            </a:xfrm>
            <a:custGeom>
              <a:rect b="b" l="l" r="r" t="t"/>
              <a:pathLst>
                <a:path extrusionOk="0" h="438" w="2769">
                  <a:moveTo>
                    <a:pt x="218" y="0"/>
                  </a:moveTo>
                  <a:cubicBezTo>
                    <a:pt x="98" y="0"/>
                    <a:pt x="0" y="98"/>
                    <a:pt x="0" y="219"/>
                  </a:cubicBezTo>
                  <a:cubicBezTo>
                    <a:pt x="0" y="339"/>
                    <a:pt x="98" y="437"/>
                    <a:pt x="218" y="437"/>
                  </a:cubicBezTo>
                  <a:lnTo>
                    <a:pt x="2549" y="437"/>
                  </a:lnTo>
                  <a:cubicBezTo>
                    <a:pt x="2670" y="437"/>
                    <a:pt x="2768" y="339"/>
                    <a:pt x="2768" y="219"/>
                  </a:cubicBezTo>
                  <a:cubicBezTo>
                    <a:pt x="2768" y="98"/>
                    <a:pt x="2670" y="0"/>
                    <a:pt x="25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99"/>
            <p:cNvSpPr/>
            <p:nvPr/>
          </p:nvSpPr>
          <p:spPr>
            <a:xfrm>
              <a:off x="3548627" y="2315298"/>
              <a:ext cx="144766" cy="13147"/>
            </a:xfrm>
            <a:custGeom>
              <a:rect b="b" l="l" r="r" t="t"/>
              <a:pathLst>
                <a:path extrusionOk="0" h="439" w="4834">
                  <a:moveTo>
                    <a:pt x="218" y="1"/>
                  </a:moveTo>
                  <a:cubicBezTo>
                    <a:pt x="98" y="1"/>
                    <a:pt x="0" y="99"/>
                    <a:pt x="0" y="220"/>
                  </a:cubicBezTo>
                  <a:cubicBezTo>
                    <a:pt x="0" y="340"/>
                    <a:pt x="98" y="438"/>
                    <a:pt x="218" y="438"/>
                  </a:cubicBezTo>
                  <a:lnTo>
                    <a:pt x="4615" y="438"/>
                  </a:lnTo>
                  <a:cubicBezTo>
                    <a:pt x="4735" y="438"/>
                    <a:pt x="4834" y="340"/>
                    <a:pt x="4834" y="220"/>
                  </a:cubicBezTo>
                  <a:cubicBezTo>
                    <a:pt x="4834" y="99"/>
                    <a:pt x="4735" y="1"/>
                    <a:pt x="46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99"/>
            <p:cNvSpPr/>
            <p:nvPr/>
          </p:nvSpPr>
          <p:spPr>
            <a:xfrm>
              <a:off x="3548627" y="2342880"/>
              <a:ext cx="144766" cy="13087"/>
            </a:xfrm>
            <a:custGeom>
              <a:rect b="b" l="l" r="r" t="t"/>
              <a:pathLst>
                <a:path extrusionOk="0" h="437" w="4834">
                  <a:moveTo>
                    <a:pt x="218" y="1"/>
                  </a:moveTo>
                  <a:cubicBezTo>
                    <a:pt x="98" y="1"/>
                    <a:pt x="0" y="99"/>
                    <a:pt x="0" y="219"/>
                  </a:cubicBezTo>
                  <a:cubicBezTo>
                    <a:pt x="0" y="340"/>
                    <a:pt x="98" y="437"/>
                    <a:pt x="218" y="437"/>
                  </a:cubicBezTo>
                  <a:lnTo>
                    <a:pt x="4615" y="437"/>
                  </a:lnTo>
                  <a:cubicBezTo>
                    <a:pt x="4735" y="437"/>
                    <a:pt x="4834" y="340"/>
                    <a:pt x="4834" y="219"/>
                  </a:cubicBezTo>
                  <a:cubicBezTo>
                    <a:pt x="4834" y="99"/>
                    <a:pt x="4735" y="1"/>
                    <a:pt x="46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99"/>
            <p:cNvSpPr/>
            <p:nvPr/>
          </p:nvSpPr>
          <p:spPr>
            <a:xfrm>
              <a:off x="3605707" y="2371210"/>
              <a:ext cx="87686" cy="13087"/>
            </a:xfrm>
            <a:custGeom>
              <a:rect b="b" l="l" r="r" t="t"/>
              <a:pathLst>
                <a:path extrusionOk="0" h="437" w="2928">
                  <a:moveTo>
                    <a:pt x="220" y="1"/>
                  </a:moveTo>
                  <a:cubicBezTo>
                    <a:pt x="99" y="1"/>
                    <a:pt x="1" y="99"/>
                    <a:pt x="1" y="219"/>
                  </a:cubicBezTo>
                  <a:cubicBezTo>
                    <a:pt x="1" y="339"/>
                    <a:pt x="99" y="437"/>
                    <a:pt x="220" y="437"/>
                  </a:cubicBezTo>
                  <a:lnTo>
                    <a:pt x="2709" y="437"/>
                  </a:lnTo>
                  <a:cubicBezTo>
                    <a:pt x="2829" y="437"/>
                    <a:pt x="2928" y="339"/>
                    <a:pt x="2928" y="219"/>
                  </a:cubicBezTo>
                  <a:cubicBezTo>
                    <a:pt x="2928" y="99"/>
                    <a:pt x="2829" y="1"/>
                    <a:pt x="27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99"/>
            <p:cNvSpPr/>
            <p:nvPr/>
          </p:nvSpPr>
          <p:spPr>
            <a:xfrm>
              <a:off x="3548597" y="2371210"/>
              <a:ext cx="39441" cy="13087"/>
            </a:xfrm>
            <a:custGeom>
              <a:rect b="b" l="l" r="r" t="t"/>
              <a:pathLst>
                <a:path extrusionOk="0" h="437" w="1317">
                  <a:moveTo>
                    <a:pt x="218" y="1"/>
                  </a:moveTo>
                  <a:cubicBezTo>
                    <a:pt x="98" y="1"/>
                    <a:pt x="0" y="99"/>
                    <a:pt x="0" y="219"/>
                  </a:cubicBezTo>
                  <a:cubicBezTo>
                    <a:pt x="0" y="339"/>
                    <a:pt x="98" y="437"/>
                    <a:pt x="218" y="437"/>
                  </a:cubicBezTo>
                  <a:lnTo>
                    <a:pt x="1099" y="437"/>
                  </a:lnTo>
                  <a:cubicBezTo>
                    <a:pt x="1219" y="437"/>
                    <a:pt x="1317" y="339"/>
                    <a:pt x="1317" y="219"/>
                  </a:cubicBezTo>
                  <a:cubicBezTo>
                    <a:pt x="1317" y="99"/>
                    <a:pt x="1219" y="1"/>
                    <a:pt x="109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99"/>
            <p:cNvSpPr/>
            <p:nvPr/>
          </p:nvSpPr>
          <p:spPr>
            <a:xfrm>
              <a:off x="3548627" y="2398792"/>
              <a:ext cx="144766" cy="13087"/>
            </a:xfrm>
            <a:custGeom>
              <a:rect b="b" l="l" r="r" t="t"/>
              <a:pathLst>
                <a:path extrusionOk="0" h="437" w="4834">
                  <a:moveTo>
                    <a:pt x="218" y="0"/>
                  </a:moveTo>
                  <a:cubicBezTo>
                    <a:pt x="98" y="0"/>
                    <a:pt x="0" y="98"/>
                    <a:pt x="0" y="218"/>
                  </a:cubicBezTo>
                  <a:cubicBezTo>
                    <a:pt x="0" y="338"/>
                    <a:pt x="98" y="437"/>
                    <a:pt x="218" y="437"/>
                  </a:cubicBezTo>
                  <a:lnTo>
                    <a:pt x="4615" y="437"/>
                  </a:lnTo>
                  <a:cubicBezTo>
                    <a:pt x="4735" y="437"/>
                    <a:pt x="4834" y="338"/>
                    <a:pt x="4834" y="218"/>
                  </a:cubicBezTo>
                  <a:cubicBezTo>
                    <a:pt x="4834" y="98"/>
                    <a:pt x="4735" y="0"/>
                    <a:pt x="46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99"/>
            <p:cNvSpPr/>
            <p:nvPr/>
          </p:nvSpPr>
          <p:spPr>
            <a:xfrm>
              <a:off x="3724119" y="2371210"/>
              <a:ext cx="144766" cy="13087"/>
            </a:xfrm>
            <a:custGeom>
              <a:rect b="b" l="l" r="r" t="t"/>
              <a:pathLst>
                <a:path extrusionOk="0" h="437" w="4834">
                  <a:moveTo>
                    <a:pt x="219" y="1"/>
                  </a:moveTo>
                  <a:cubicBezTo>
                    <a:pt x="98" y="1"/>
                    <a:pt x="0" y="99"/>
                    <a:pt x="0" y="219"/>
                  </a:cubicBezTo>
                  <a:cubicBezTo>
                    <a:pt x="0" y="339"/>
                    <a:pt x="96" y="437"/>
                    <a:pt x="219" y="437"/>
                  </a:cubicBezTo>
                  <a:lnTo>
                    <a:pt x="4615" y="437"/>
                  </a:lnTo>
                  <a:cubicBezTo>
                    <a:pt x="4735" y="437"/>
                    <a:pt x="4833" y="339"/>
                    <a:pt x="4833" y="219"/>
                  </a:cubicBezTo>
                  <a:cubicBezTo>
                    <a:pt x="4833" y="99"/>
                    <a:pt x="4735" y="1"/>
                    <a:pt x="46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99"/>
            <p:cNvSpPr/>
            <p:nvPr/>
          </p:nvSpPr>
          <p:spPr>
            <a:xfrm>
              <a:off x="3786799" y="2398792"/>
              <a:ext cx="82086" cy="13087"/>
            </a:xfrm>
            <a:custGeom>
              <a:rect b="b" l="l" r="r" t="t"/>
              <a:pathLst>
                <a:path extrusionOk="0" h="437" w="2741">
                  <a:moveTo>
                    <a:pt x="220" y="0"/>
                  </a:moveTo>
                  <a:cubicBezTo>
                    <a:pt x="99" y="0"/>
                    <a:pt x="1" y="98"/>
                    <a:pt x="1" y="218"/>
                  </a:cubicBezTo>
                  <a:cubicBezTo>
                    <a:pt x="1" y="338"/>
                    <a:pt x="99" y="437"/>
                    <a:pt x="220" y="437"/>
                  </a:cubicBezTo>
                  <a:lnTo>
                    <a:pt x="2522" y="437"/>
                  </a:lnTo>
                  <a:cubicBezTo>
                    <a:pt x="2642" y="437"/>
                    <a:pt x="2740" y="338"/>
                    <a:pt x="2740" y="218"/>
                  </a:cubicBezTo>
                  <a:cubicBezTo>
                    <a:pt x="2740" y="98"/>
                    <a:pt x="2642" y="0"/>
                    <a:pt x="25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99"/>
            <p:cNvSpPr/>
            <p:nvPr/>
          </p:nvSpPr>
          <p:spPr>
            <a:xfrm>
              <a:off x="3724119" y="2398792"/>
              <a:ext cx="45281" cy="13087"/>
            </a:xfrm>
            <a:custGeom>
              <a:rect b="b" l="l" r="r" t="t"/>
              <a:pathLst>
                <a:path extrusionOk="0" h="437" w="1512">
                  <a:moveTo>
                    <a:pt x="219" y="0"/>
                  </a:moveTo>
                  <a:cubicBezTo>
                    <a:pt x="98" y="0"/>
                    <a:pt x="0" y="99"/>
                    <a:pt x="0" y="219"/>
                  </a:cubicBezTo>
                  <a:cubicBezTo>
                    <a:pt x="0" y="339"/>
                    <a:pt x="96" y="437"/>
                    <a:pt x="219" y="437"/>
                  </a:cubicBezTo>
                  <a:lnTo>
                    <a:pt x="1292" y="437"/>
                  </a:lnTo>
                  <a:cubicBezTo>
                    <a:pt x="1413" y="437"/>
                    <a:pt x="1511" y="339"/>
                    <a:pt x="1511" y="219"/>
                  </a:cubicBezTo>
                  <a:cubicBezTo>
                    <a:pt x="1511" y="99"/>
                    <a:pt x="1413"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99"/>
            <p:cNvSpPr/>
            <p:nvPr/>
          </p:nvSpPr>
          <p:spPr>
            <a:xfrm>
              <a:off x="3724119" y="2232583"/>
              <a:ext cx="50222" cy="13117"/>
            </a:xfrm>
            <a:custGeom>
              <a:rect b="b" l="l" r="r" t="t"/>
              <a:pathLst>
                <a:path extrusionOk="0" h="438" w="1677">
                  <a:moveTo>
                    <a:pt x="219" y="0"/>
                  </a:moveTo>
                  <a:cubicBezTo>
                    <a:pt x="98" y="0"/>
                    <a:pt x="0" y="99"/>
                    <a:pt x="0" y="219"/>
                  </a:cubicBezTo>
                  <a:cubicBezTo>
                    <a:pt x="0" y="339"/>
                    <a:pt x="96" y="438"/>
                    <a:pt x="219" y="438"/>
                  </a:cubicBezTo>
                  <a:lnTo>
                    <a:pt x="1459" y="438"/>
                  </a:lnTo>
                  <a:cubicBezTo>
                    <a:pt x="1579" y="438"/>
                    <a:pt x="1676" y="339"/>
                    <a:pt x="1676" y="219"/>
                  </a:cubicBezTo>
                  <a:cubicBezTo>
                    <a:pt x="1676" y="99"/>
                    <a:pt x="1579" y="0"/>
                    <a:pt x="14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99"/>
            <p:cNvSpPr/>
            <p:nvPr/>
          </p:nvSpPr>
          <p:spPr>
            <a:xfrm>
              <a:off x="3779132" y="2260165"/>
              <a:ext cx="89753" cy="13087"/>
            </a:xfrm>
            <a:custGeom>
              <a:rect b="b" l="l" r="r" t="t"/>
              <a:pathLst>
                <a:path extrusionOk="0" h="437" w="2997">
                  <a:moveTo>
                    <a:pt x="219" y="0"/>
                  </a:moveTo>
                  <a:cubicBezTo>
                    <a:pt x="99" y="0"/>
                    <a:pt x="1" y="99"/>
                    <a:pt x="1" y="219"/>
                  </a:cubicBezTo>
                  <a:cubicBezTo>
                    <a:pt x="1" y="339"/>
                    <a:pt x="98" y="437"/>
                    <a:pt x="219" y="437"/>
                  </a:cubicBezTo>
                  <a:lnTo>
                    <a:pt x="2778" y="437"/>
                  </a:lnTo>
                  <a:cubicBezTo>
                    <a:pt x="2898" y="437"/>
                    <a:pt x="2996" y="339"/>
                    <a:pt x="2996" y="219"/>
                  </a:cubicBezTo>
                  <a:cubicBezTo>
                    <a:pt x="2996" y="99"/>
                    <a:pt x="2898" y="0"/>
                    <a:pt x="27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99"/>
            <p:cNvSpPr/>
            <p:nvPr/>
          </p:nvSpPr>
          <p:spPr>
            <a:xfrm>
              <a:off x="3724119" y="2260165"/>
              <a:ext cx="37794" cy="13087"/>
            </a:xfrm>
            <a:custGeom>
              <a:rect b="b" l="l" r="r" t="t"/>
              <a:pathLst>
                <a:path extrusionOk="0" h="437" w="1262">
                  <a:moveTo>
                    <a:pt x="219" y="0"/>
                  </a:moveTo>
                  <a:cubicBezTo>
                    <a:pt x="98" y="0"/>
                    <a:pt x="0" y="99"/>
                    <a:pt x="0" y="219"/>
                  </a:cubicBezTo>
                  <a:cubicBezTo>
                    <a:pt x="0" y="339"/>
                    <a:pt x="96" y="437"/>
                    <a:pt x="219" y="437"/>
                  </a:cubicBezTo>
                  <a:lnTo>
                    <a:pt x="1043" y="437"/>
                  </a:lnTo>
                  <a:cubicBezTo>
                    <a:pt x="1164" y="437"/>
                    <a:pt x="1262" y="339"/>
                    <a:pt x="1262" y="219"/>
                  </a:cubicBezTo>
                  <a:cubicBezTo>
                    <a:pt x="1262" y="99"/>
                    <a:pt x="1164" y="0"/>
                    <a:pt x="10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99"/>
            <p:cNvSpPr/>
            <p:nvPr/>
          </p:nvSpPr>
          <p:spPr>
            <a:xfrm>
              <a:off x="3724119" y="2287746"/>
              <a:ext cx="144766" cy="13117"/>
            </a:xfrm>
            <a:custGeom>
              <a:rect b="b" l="l" r="r" t="t"/>
              <a:pathLst>
                <a:path extrusionOk="0" h="438" w="4834">
                  <a:moveTo>
                    <a:pt x="219" y="0"/>
                  </a:moveTo>
                  <a:cubicBezTo>
                    <a:pt x="98" y="0"/>
                    <a:pt x="0" y="98"/>
                    <a:pt x="0" y="219"/>
                  </a:cubicBezTo>
                  <a:cubicBezTo>
                    <a:pt x="0" y="339"/>
                    <a:pt x="96" y="437"/>
                    <a:pt x="219" y="437"/>
                  </a:cubicBezTo>
                  <a:lnTo>
                    <a:pt x="4615" y="437"/>
                  </a:lnTo>
                  <a:cubicBezTo>
                    <a:pt x="4735" y="437"/>
                    <a:pt x="4833" y="339"/>
                    <a:pt x="4833" y="219"/>
                  </a:cubicBezTo>
                  <a:cubicBezTo>
                    <a:pt x="4833" y="98"/>
                    <a:pt x="4735" y="0"/>
                    <a:pt x="46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99"/>
            <p:cNvSpPr/>
            <p:nvPr/>
          </p:nvSpPr>
          <p:spPr>
            <a:xfrm>
              <a:off x="3826479" y="2315298"/>
              <a:ext cx="42406" cy="13147"/>
            </a:xfrm>
            <a:custGeom>
              <a:rect b="b" l="l" r="r" t="t"/>
              <a:pathLst>
                <a:path extrusionOk="0" h="439" w="1416">
                  <a:moveTo>
                    <a:pt x="219" y="1"/>
                  </a:moveTo>
                  <a:cubicBezTo>
                    <a:pt x="99" y="1"/>
                    <a:pt x="1" y="99"/>
                    <a:pt x="1" y="220"/>
                  </a:cubicBezTo>
                  <a:cubicBezTo>
                    <a:pt x="1" y="340"/>
                    <a:pt x="99" y="438"/>
                    <a:pt x="219" y="438"/>
                  </a:cubicBezTo>
                  <a:lnTo>
                    <a:pt x="1197" y="438"/>
                  </a:lnTo>
                  <a:cubicBezTo>
                    <a:pt x="1317" y="438"/>
                    <a:pt x="1415" y="340"/>
                    <a:pt x="1415" y="220"/>
                  </a:cubicBezTo>
                  <a:cubicBezTo>
                    <a:pt x="1415" y="99"/>
                    <a:pt x="1317" y="1"/>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99"/>
            <p:cNvSpPr/>
            <p:nvPr/>
          </p:nvSpPr>
          <p:spPr>
            <a:xfrm>
              <a:off x="3724119" y="2315298"/>
              <a:ext cx="84991" cy="13147"/>
            </a:xfrm>
            <a:custGeom>
              <a:rect b="b" l="l" r="r" t="t"/>
              <a:pathLst>
                <a:path extrusionOk="0" h="439" w="2838">
                  <a:moveTo>
                    <a:pt x="219" y="1"/>
                  </a:moveTo>
                  <a:cubicBezTo>
                    <a:pt x="98" y="1"/>
                    <a:pt x="0" y="99"/>
                    <a:pt x="0" y="220"/>
                  </a:cubicBezTo>
                  <a:cubicBezTo>
                    <a:pt x="0" y="340"/>
                    <a:pt x="96" y="438"/>
                    <a:pt x="219" y="438"/>
                  </a:cubicBezTo>
                  <a:lnTo>
                    <a:pt x="2620" y="438"/>
                  </a:lnTo>
                  <a:cubicBezTo>
                    <a:pt x="2741" y="438"/>
                    <a:pt x="2838" y="340"/>
                    <a:pt x="2838" y="220"/>
                  </a:cubicBezTo>
                  <a:cubicBezTo>
                    <a:pt x="2838" y="99"/>
                    <a:pt x="2741" y="1"/>
                    <a:pt x="26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99"/>
            <p:cNvSpPr/>
            <p:nvPr/>
          </p:nvSpPr>
          <p:spPr>
            <a:xfrm>
              <a:off x="3724119" y="2342880"/>
              <a:ext cx="144766" cy="13117"/>
            </a:xfrm>
            <a:custGeom>
              <a:rect b="b" l="l" r="r" t="t"/>
              <a:pathLst>
                <a:path extrusionOk="0" h="438" w="4834">
                  <a:moveTo>
                    <a:pt x="219" y="1"/>
                  </a:moveTo>
                  <a:cubicBezTo>
                    <a:pt x="98" y="1"/>
                    <a:pt x="0" y="99"/>
                    <a:pt x="0" y="219"/>
                  </a:cubicBezTo>
                  <a:cubicBezTo>
                    <a:pt x="0" y="341"/>
                    <a:pt x="96" y="438"/>
                    <a:pt x="219" y="438"/>
                  </a:cubicBezTo>
                  <a:lnTo>
                    <a:pt x="4615" y="438"/>
                  </a:lnTo>
                  <a:cubicBezTo>
                    <a:pt x="4735" y="438"/>
                    <a:pt x="4833" y="340"/>
                    <a:pt x="4833" y="219"/>
                  </a:cubicBezTo>
                  <a:cubicBezTo>
                    <a:pt x="4833" y="99"/>
                    <a:pt x="4735" y="1"/>
                    <a:pt x="46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99"/>
            <p:cNvSpPr/>
            <p:nvPr/>
          </p:nvSpPr>
          <p:spPr>
            <a:xfrm>
              <a:off x="3548597" y="2083235"/>
              <a:ext cx="144736" cy="97299"/>
            </a:xfrm>
            <a:custGeom>
              <a:rect b="b" l="l" r="r" t="t"/>
              <a:pathLst>
                <a:path extrusionOk="0" h="3249" w="4833">
                  <a:moveTo>
                    <a:pt x="3868" y="437"/>
                  </a:moveTo>
                  <a:lnTo>
                    <a:pt x="2418" y="1365"/>
                  </a:lnTo>
                  <a:lnTo>
                    <a:pt x="966" y="437"/>
                  </a:lnTo>
                  <a:close/>
                  <a:moveTo>
                    <a:pt x="437" y="618"/>
                  </a:moveTo>
                  <a:lnTo>
                    <a:pt x="2012" y="1623"/>
                  </a:lnTo>
                  <a:lnTo>
                    <a:pt x="437" y="2629"/>
                  </a:lnTo>
                  <a:lnTo>
                    <a:pt x="437" y="618"/>
                  </a:lnTo>
                  <a:close/>
                  <a:moveTo>
                    <a:pt x="4397" y="619"/>
                  </a:moveTo>
                  <a:lnTo>
                    <a:pt x="4397" y="2630"/>
                  </a:lnTo>
                  <a:lnTo>
                    <a:pt x="2822" y="1624"/>
                  </a:lnTo>
                  <a:lnTo>
                    <a:pt x="4397" y="619"/>
                  </a:lnTo>
                  <a:close/>
                  <a:moveTo>
                    <a:pt x="2418" y="1884"/>
                  </a:moveTo>
                  <a:lnTo>
                    <a:pt x="3868" y="2811"/>
                  </a:lnTo>
                  <a:lnTo>
                    <a:pt x="966" y="2811"/>
                  </a:lnTo>
                  <a:lnTo>
                    <a:pt x="2418" y="1884"/>
                  </a:lnTo>
                  <a:close/>
                  <a:moveTo>
                    <a:pt x="218" y="0"/>
                  </a:moveTo>
                  <a:cubicBezTo>
                    <a:pt x="98" y="0"/>
                    <a:pt x="0" y="99"/>
                    <a:pt x="0" y="219"/>
                  </a:cubicBezTo>
                  <a:lnTo>
                    <a:pt x="0" y="3029"/>
                  </a:lnTo>
                  <a:cubicBezTo>
                    <a:pt x="0" y="3150"/>
                    <a:pt x="98" y="3248"/>
                    <a:pt x="218" y="3248"/>
                  </a:cubicBezTo>
                  <a:lnTo>
                    <a:pt x="4615" y="3248"/>
                  </a:lnTo>
                  <a:cubicBezTo>
                    <a:pt x="4735" y="3248"/>
                    <a:pt x="4833" y="3150"/>
                    <a:pt x="4833" y="3030"/>
                  </a:cubicBezTo>
                  <a:lnTo>
                    <a:pt x="4833" y="219"/>
                  </a:lnTo>
                  <a:cubicBezTo>
                    <a:pt x="4833" y="99"/>
                    <a:pt x="4735" y="0"/>
                    <a:pt x="46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99"/>
            <p:cNvSpPr/>
            <p:nvPr/>
          </p:nvSpPr>
          <p:spPr>
            <a:xfrm>
              <a:off x="3724119" y="2083235"/>
              <a:ext cx="144766" cy="97299"/>
            </a:xfrm>
            <a:custGeom>
              <a:rect b="b" l="l" r="r" t="t"/>
              <a:pathLst>
                <a:path extrusionOk="0" h="3249" w="4834">
                  <a:moveTo>
                    <a:pt x="3867" y="437"/>
                  </a:moveTo>
                  <a:lnTo>
                    <a:pt x="2417" y="1365"/>
                  </a:lnTo>
                  <a:lnTo>
                    <a:pt x="967" y="437"/>
                  </a:lnTo>
                  <a:close/>
                  <a:moveTo>
                    <a:pt x="436" y="618"/>
                  </a:moveTo>
                  <a:lnTo>
                    <a:pt x="2011" y="1623"/>
                  </a:lnTo>
                  <a:lnTo>
                    <a:pt x="436" y="2629"/>
                  </a:lnTo>
                  <a:lnTo>
                    <a:pt x="436" y="618"/>
                  </a:lnTo>
                  <a:close/>
                  <a:moveTo>
                    <a:pt x="4396" y="619"/>
                  </a:moveTo>
                  <a:lnTo>
                    <a:pt x="4396" y="2630"/>
                  </a:lnTo>
                  <a:lnTo>
                    <a:pt x="2821" y="1624"/>
                  </a:lnTo>
                  <a:lnTo>
                    <a:pt x="4396" y="619"/>
                  </a:lnTo>
                  <a:close/>
                  <a:moveTo>
                    <a:pt x="2416" y="1884"/>
                  </a:moveTo>
                  <a:lnTo>
                    <a:pt x="3866" y="2811"/>
                  </a:lnTo>
                  <a:lnTo>
                    <a:pt x="965" y="2811"/>
                  </a:lnTo>
                  <a:lnTo>
                    <a:pt x="2416" y="1884"/>
                  </a:lnTo>
                  <a:close/>
                  <a:moveTo>
                    <a:pt x="219" y="0"/>
                  </a:moveTo>
                  <a:cubicBezTo>
                    <a:pt x="98" y="0"/>
                    <a:pt x="0" y="99"/>
                    <a:pt x="0" y="219"/>
                  </a:cubicBezTo>
                  <a:lnTo>
                    <a:pt x="0" y="3029"/>
                  </a:lnTo>
                  <a:cubicBezTo>
                    <a:pt x="0" y="3150"/>
                    <a:pt x="96" y="3248"/>
                    <a:pt x="219" y="3248"/>
                  </a:cubicBezTo>
                  <a:lnTo>
                    <a:pt x="4615" y="3248"/>
                  </a:lnTo>
                  <a:cubicBezTo>
                    <a:pt x="4735" y="3248"/>
                    <a:pt x="4833" y="3150"/>
                    <a:pt x="4833" y="3030"/>
                  </a:cubicBezTo>
                  <a:lnTo>
                    <a:pt x="4833" y="219"/>
                  </a:lnTo>
                  <a:cubicBezTo>
                    <a:pt x="4833" y="99"/>
                    <a:pt x="4735" y="0"/>
                    <a:pt x="46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99"/>
            <p:cNvSpPr/>
            <p:nvPr/>
          </p:nvSpPr>
          <p:spPr>
            <a:xfrm>
              <a:off x="3485467" y="1998004"/>
              <a:ext cx="446577" cy="446278"/>
            </a:xfrm>
            <a:custGeom>
              <a:rect b="b" l="l" r="r" t="t"/>
              <a:pathLst>
                <a:path extrusionOk="0" h="14902" w="14912">
                  <a:moveTo>
                    <a:pt x="14175" y="439"/>
                  </a:moveTo>
                  <a:cubicBezTo>
                    <a:pt x="14340" y="439"/>
                    <a:pt x="14473" y="572"/>
                    <a:pt x="14473" y="737"/>
                  </a:cubicBezTo>
                  <a:lnTo>
                    <a:pt x="14473" y="1873"/>
                  </a:lnTo>
                  <a:lnTo>
                    <a:pt x="435" y="1873"/>
                  </a:lnTo>
                  <a:lnTo>
                    <a:pt x="435" y="737"/>
                  </a:lnTo>
                  <a:cubicBezTo>
                    <a:pt x="435" y="572"/>
                    <a:pt x="568" y="439"/>
                    <a:pt x="734" y="439"/>
                  </a:cubicBezTo>
                  <a:close/>
                  <a:moveTo>
                    <a:pt x="14474" y="2310"/>
                  </a:moveTo>
                  <a:lnTo>
                    <a:pt x="14474" y="6631"/>
                  </a:lnTo>
                  <a:lnTo>
                    <a:pt x="4167" y="6631"/>
                  </a:lnTo>
                  <a:cubicBezTo>
                    <a:pt x="4046" y="6631"/>
                    <a:pt x="3948" y="6730"/>
                    <a:pt x="3948" y="6850"/>
                  </a:cubicBezTo>
                  <a:cubicBezTo>
                    <a:pt x="3948" y="6970"/>
                    <a:pt x="4046" y="7069"/>
                    <a:pt x="4167" y="7069"/>
                  </a:cubicBezTo>
                  <a:lnTo>
                    <a:pt x="14474" y="7069"/>
                  </a:lnTo>
                  <a:lnTo>
                    <a:pt x="14474" y="14168"/>
                  </a:lnTo>
                  <a:cubicBezTo>
                    <a:pt x="14474" y="14332"/>
                    <a:pt x="14341" y="14466"/>
                    <a:pt x="14176" y="14466"/>
                  </a:cubicBezTo>
                  <a:lnTo>
                    <a:pt x="734" y="14466"/>
                  </a:lnTo>
                  <a:cubicBezTo>
                    <a:pt x="568" y="14466"/>
                    <a:pt x="435" y="14332"/>
                    <a:pt x="435" y="14168"/>
                  </a:cubicBezTo>
                  <a:lnTo>
                    <a:pt x="435" y="7069"/>
                  </a:lnTo>
                  <a:lnTo>
                    <a:pt x="3161" y="7069"/>
                  </a:lnTo>
                  <a:cubicBezTo>
                    <a:pt x="3281" y="7069"/>
                    <a:pt x="3379" y="6970"/>
                    <a:pt x="3379" y="6850"/>
                  </a:cubicBezTo>
                  <a:cubicBezTo>
                    <a:pt x="3379" y="6730"/>
                    <a:pt x="3281" y="6631"/>
                    <a:pt x="3161" y="6631"/>
                  </a:cubicBezTo>
                  <a:lnTo>
                    <a:pt x="435" y="6631"/>
                  </a:lnTo>
                  <a:lnTo>
                    <a:pt x="435" y="2310"/>
                  </a:lnTo>
                  <a:close/>
                  <a:moveTo>
                    <a:pt x="735" y="0"/>
                  </a:moveTo>
                  <a:cubicBezTo>
                    <a:pt x="330" y="0"/>
                    <a:pt x="0" y="330"/>
                    <a:pt x="0" y="735"/>
                  </a:cubicBezTo>
                  <a:lnTo>
                    <a:pt x="0" y="14166"/>
                  </a:lnTo>
                  <a:cubicBezTo>
                    <a:pt x="0" y="14572"/>
                    <a:pt x="330" y="14902"/>
                    <a:pt x="735" y="14902"/>
                  </a:cubicBezTo>
                  <a:lnTo>
                    <a:pt x="14176" y="14902"/>
                  </a:lnTo>
                  <a:cubicBezTo>
                    <a:pt x="14582" y="14902"/>
                    <a:pt x="14912" y="14572"/>
                    <a:pt x="14912" y="14166"/>
                  </a:cubicBezTo>
                  <a:lnTo>
                    <a:pt x="14912" y="735"/>
                  </a:lnTo>
                  <a:cubicBezTo>
                    <a:pt x="14912" y="330"/>
                    <a:pt x="14582" y="0"/>
                    <a:pt x="141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99"/>
            <p:cNvSpPr/>
            <p:nvPr/>
          </p:nvSpPr>
          <p:spPr>
            <a:xfrm>
              <a:off x="3531467" y="2023849"/>
              <a:ext cx="17489" cy="17489"/>
            </a:xfrm>
            <a:custGeom>
              <a:rect b="b" l="l" r="r" t="t"/>
              <a:pathLst>
                <a:path extrusionOk="0" h="584" w="584">
                  <a:moveTo>
                    <a:pt x="292" y="1"/>
                  </a:moveTo>
                  <a:cubicBezTo>
                    <a:pt x="131" y="1"/>
                    <a:pt x="0" y="131"/>
                    <a:pt x="0" y="293"/>
                  </a:cubicBezTo>
                  <a:cubicBezTo>
                    <a:pt x="0" y="453"/>
                    <a:pt x="131" y="583"/>
                    <a:pt x="292" y="583"/>
                  </a:cubicBezTo>
                  <a:cubicBezTo>
                    <a:pt x="453" y="583"/>
                    <a:pt x="584" y="453"/>
                    <a:pt x="584" y="293"/>
                  </a:cubicBezTo>
                  <a:cubicBezTo>
                    <a:pt x="584" y="131"/>
                    <a:pt x="453" y="1"/>
                    <a:pt x="2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99"/>
            <p:cNvSpPr/>
            <p:nvPr/>
          </p:nvSpPr>
          <p:spPr>
            <a:xfrm>
              <a:off x="3564918" y="2023819"/>
              <a:ext cx="17579" cy="17549"/>
            </a:xfrm>
            <a:custGeom>
              <a:rect b="b" l="l" r="r" t="t"/>
              <a:pathLst>
                <a:path extrusionOk="0" h="586" w="587">
                  <a:moveTo>
                    <a:pt x="294" y="1"/>
                  </a:moveTo>
                  <a:cubicBezTo>
                    <a:pt x="131" y="1"/>
                    <a:pt x="1" y="131"/>
                    <a:pt x="1" y="294"/>
                  </a:cubicBezTo>
                  <a:cubicBezTo>
                    <a:pt x="1" y="455"/>
                    <a:pt x="131" y="585"/>
                    <a:pt x="294" y="585"/>
                  </a:cubicBezTo>
                  <a:cubicBezTo>
                    <a:pt x="455" y="585"/>
                    <a:pt x="587" y="455"/>
                    <a:pt x="587" y="294"/>
                  </a:cubicBezTo>
                  <a:cubicBezTo>
                    <a:pt x="587" y="131"/>
                    <a:pt x="455" y="1"/>
                    <a:pt x="2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99"/>
            <p:cNvSpPr/>
            <p:nvPr/>
          </p:nvSpPr>
          <p:spPr>
            <a:xfrm>
              <a:off x="3598399" y="2023819"/>
              <a:ext cx="17579" cy="17549"/>
            </a:xfrm>
            <a:custGeom>
              <a:rect b="b" l="l" r="r" t="t"/>
              <a:pathLst>
                <a:path extrusionOk="0" h="586" w="587">
                  <a:moveTo>
                    <a:pt x="293" y="1"/>
                  </a:moveTo>
                  <a:cubicBezTo>
                    <a:pt x="132" y="1"/>
                    <a:pt x="0" y="131"/>
                    <a:pt x="0" y="294"/>
                  </a:cubicBezTo>
                  <a:cubicBezTo>
                    <a:pt x="0" y="455"/>
                    <a:pt x="132" y="585"/>
                    <a:pt x="293" y="585"/>
                  </a:cubicBezTo>
                  <a:cubicBezTo>
                    <a:pt x="455" y="585"/>
                    <a:pt x="586" y="455"/>
                    <a:pt x="586" y="294"/>
                  </a:cubicBezTo>
                  <a:cubicBezTo>
                    <a:pt x="586" y="131"/>
                    <a:pt x="455" y="1"/>
                    <a:pt x="2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87" name="Google Shape;3487;p99"/>
          <p:cNvGrpSpPr/>
          <p:nvPr/>
        </p:nvGrpSpPr>
        <p:grpSpPr>
          <a:xfrm>
            <a:off x="2528899" y="2059857"/>
            <a:ext cx="446667" cy="374853"/>
            <a:chOff x="2909906" y="2033732"/>
            <a:chExt cx="446667" cy="374853"/>
          </a:xfrm>
        </p:grpSpPr>
        <p:sp>
          <p:nvSpPr>
            <p:cNvPr id="3488" name="Google Shape;3488;p99"/>
            <p:cNvSpPr/>
            <p:nvPr/>
          </p:nvSpPr>
          <p:spPr>
            <a:xfrm>
              <a:off x="2945095" y="2111026"/>
              <a:ext cx="32643" cy="13117"/>
            </a:xfrm>
            <a:custGeom>
              <a:rect b="b" l="l" r="r" t="t"/>
              <a:pathLst>
                <a:path extrusionOk="0" h="438" w="1090">
                  <a:moveTo>
                    <a:pt x="219" y="1"/>
                  </a:moveTo>
                  <a:cubicBezTo>
                    <a:pt x="99" y="1"/>
                    <a:pt x="1" y="99"/>
                    <a:pt x="1" y="219"/>
                  </a:cubicBezTo>
                  <a:cubicBezTo>
                    <a:pt x="1" y="340"/>
                    <a:pt x="99" y="438"/>
                    <a:pt x="219" y="438"/>
                  </a:cubicBezTo>
                  <a:lnTo>
                    <a:pt x="871" y="438"/>
                  </a:lnTo>
                  <a:cubicBezTo>
                    <a:pt x="991" y="438"/>
                    <a:pt x="1090" y="340"/>
                    <a:pt x="1090" y="219"/>
                  </a:cubicBezTo>
                  <a:cubicBezTo>
                    <a:pt x="1090" y="99"/>
                    <a:pt x="991" y="1"/>
                    <a:pt x="8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99"/>
            <p:cNvSpPr/>
            <p:nvPr/>
          </p:nvSpPr>
          <p:spPr>
            <a:xfrm>
              <a:off x="2945095" y="2139866"/>
              <a:ext cx="32643" cy="13117"/>
            </a:xfrm>
            <a:custGeom>
              <a:rect b="b" l="l" r="r" t="t"/>
              <a:pathLst>
                <a:path extrusionOk="0" h="438" w="1090">
                  <a:moveTo>
                    <a:pt x="219" y="0"/>
                  </a:moveTo>
                  <a:cubicBezTo>
                    <a:pt x="99" y="0"/>
                    <a:pt x="1" y="99"/>
                    <a:pt x="1" y="219"/>
                  </a:cubicBezTo>
                  <a:cubicBezTo>
                    <a:pt x="1" y="339"/>
                    <a:pt x="99" y="438"/>
                    <a:pt x="219" y="438"/>
                  </a:cubicBezTo>
                  <a:lnTo>
                    <a:pt x="871" y="438"/>
                  </a:lnTo>
                  <a:cubicBezTo>
                    <a:pt x="991" y="438"/>
                    <a:pt x="1090" y="339"/>
                    <a:pt x="1090" y="219"/>
                  </a:cubicBezTo>
                  <a:cubicBezTo>
                    <a:pt x="1090" y="99"/>
                    <a:pt x="991"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99"/>
            <p:cNvSpPr/>
            <p:nvPr/>
          </p:nvSpPr>
          <p:spPr>
            <a:xfrm>
              <a:off x="2945095" y="2168645"/>
              <a:ext cx="32643" cy="13147"/>
            </a:xfrm>
            <a:custGeom>
              <a:rect b="b" l="l" r="r" t="t"/>
              <a:pathLst>
                <a:path extrusionOk="0" h="439" w="1090">
                  <a:moveTo>
                    <a:pt x="219" y="1"/>
                  </a:moveTo>
                  <a:cubicBezTo>
                    <a:pt x="99" y="1"/>
                    <a:pt x="1" y="99"/>
                    <a:pt x="1" y="220"/>
                  </a:cubicBezTo>
                  <a:cubicBezTo>
                    <a:pt x="1" y="341"/>
                    <a:pt x="99" y="438"/>
                    <a:pt x="219" y="438"/>
                  </a:cubicBezTo>
                  <a:lnTo>
                    <a:pt x="871" y="438"/>
                  </a:lnTo>
                  <a:cubicBezTo>
                    <a:pt x="991" y="438"/>
                    <a:pt x="1090" y="340"/>
                    <a:pt x="1090" y="220"/>
                  </a:cubicBezTo>
                  <a:cubicBezTo>
                    <a:pt x="1090" y="99"/>
                    <a:pt x="991" y="1"/>
                    <a:pt x="8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99"/>
            <p:cNvSpPr/>
            <p:nvPr/>
          </p:nvSpPr>
          <p:spPr>
            <a:xfrm>
              <a:off x="2945095" y="2197485"/>
              <a:ext cx="32643" cy="13087"/>
            </a:xfrm>
            <a:custGeom>
              <a:rect b="b" l="l" r="r" t="t"/>
              <a:pathLst>
                <a:path extrusionOk="0" h="437" w="1090">
                  <a:moveTo>
                    <a:pt x="219" y="0"/>
                  </a:moveTo>
                  <a:cubicBezTo>
                    <a:pt x="99" y="0"/>
                    <a:pt x="1" y="99"/>
                    <a:pt x="1" y="219"/>
                  </a:cubicBezTo>
                  <a:cubicBezTo>
                    <a:pt x="1" y="341"/>
                    <a:pt x="99" y="437"/>
                    <a:pt x="219" y="437"/>
                  </a:cubicBezTo>
                  <a:lnTo>
                    <a:pt x="871" y="437"/>
                  </a:lnTo>
                  <a:cubicBezTo>
                    <a:pt x="991" y="437"/>
                    <a:pt x="1090" y="340"/>
                    <a:pt x="1090" y="219"/>
                  </a:cubicBezTo>
                  <a:cubicBezTo>
                    <a:pt x="1090" y="99"/>
                    <a:pt x="991"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99"/>
            <p:cNvSpPr/>
            <p:nvPr/>
          </p:nvSpPr>
          <p:spPr>
            <a:xfrm>
              <a:off x="2945095" y="2226324"/>
              <a:ext cx="32643" cy="13117"/>
            </a:xfrm>
            <a:custGeom>
              <a:rect b="b" l="l" r="r" t="t"/>
              <a:pathLst>
                <a:path extrusionOk="0" h="438" w="1090">
                  <a:moveTo>
                    <a:pt x="219" y="0"/>
                  </a:moveTo>
                  <a:cubicBezTo>
                    <a:pt x="99" y="0"/>
                    <a:pt x="1" y="99"/>
                    <a:pt x="1" y="219"/>
                  </a:cubicBezTo>
                  <a:cubicBezTo>
                    <a:pt x="1" y="339"/>
                    <a:pt x="99" y="438"/>
                    <a:pt x="219" y="438"/>
                  </a:cubicBezTo>
                  <a:lnTo>
                    <a:pt x="871" y="438"/>
                  </a:lnTo>
                  <a:cubicBezTo>
                    <a:pt x="991" y="438"/>
                    <a:pt x="1090" y="339"/>
                    <a:pt x="1090" y="219"/>
                  </a:cubicBezTo>
                  <a:cubicBezTo>
                    <a:pt x="1090" y="99"/>
                    <a:pt x="991"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99"/>
            <p:cNvSpPr/>
            <p:nvPr/>
          </p:nvSpPr>
          <p:spPr>
            <a:xfrm>
              <a:off x="2945095" y="2255134"/>
              <a:ext cx="32643" cy="13147"/>
            </a:xfrm>
            <a:custGeom>
              <a:rect b="b" l="l" r="r" t="t"/>
              <a:pathLst>
                <a:path extrusionOk="0" h="439" w="1090">
                  <a:moveTo>
                    <a:pt x="219" y="1"/>
                  </a:moveTo>
                  <a:cubicBezTo>
                    <a:pt x="99" y="1"/>
                    <a:pt x="1" y="99"/>
                    <a:pt x="1" y="219"/>
                  </a:cubicBezTo>
                  <a:cubicBezTo>
                    <a:pt x="1" y="340"/>
                    <a:pt x="99" y="438"/>
                    <a:pt x="219" y="438"/>
                  </a:cubicBezTo>
                  <a:lnTo>
                    <a:pt x="871" y="438"/>
                  </a:lnTo>
                  <a:cubicBezTo>
                    <a:pt x="991" y="438"/>
                    <a:pt x="1090" y="340"/>
                    <a:pt x="1090" y="219"/>
                  </a:cubicBezTo>
                  <a:cubicBezTo>
                    <a:pt x="1090" y="99"/>
                    <a:pt x="991" y="1"/>
                    <a:pt x="8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99"/>
            <p:cNvSpPr/>
            <p:nvPr/>
          </p:nvSpPr>
          <p:spPr>
            <a:xfrm>
              <a:off x="2945095" y="2283973"/>
              <a:ext cx="32643" cy="13117"/>
            </a:xfrm>
            <a:custGeom>
              <a:rect b="b" l="l" r="r" t="t"/>
              <a:pathLst>
                <a:path extrusionOk="0" h="438" w="1090">
                  <a:moveTo>
                    <a:pt x="219" y="0"/>
                  </a:moveTo>
                  <a:cubicBezTo>
                    <a:pt x="99" y="0"/>
                    <a:pt x="1" y="99"/>
                    <a:pt x="1" y="219"/>
                  </a:cubicBezTo>
                  <a:cubicBezTo>
                    <a:pt x="1" y="339"/>
                    <a:pt x="99" y="438"/>
                    <a:pt x="219" y="438"/>
                  </a:cubicBezTo>
                  <a:lnTo>
                    <a:pt x="871" y="438"/>
                  </a:lnTo>
                  <a:cubicBezTo>
                    <a:pt x="991" y="438"/>
                    <a:pt x="1090" y="339"/>
                    <a:pt x="1090" y="219"/>
                  </a:cubicBezTo>
                  <a:cubicBezTo>
                    <a:pt x="1090" y="99"/>
                    <a:pt x="991"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99"/>
            <p:cNvSpPr/>
            <p:nvPr/>
          </p:nvSpPr>
          <p:spPr>
            <a:xfrm>
              <a:off x="2945095" y="2312812"/>
              <a:ext cx="32643" cy="13117"/>
            </a:xfrm>
            <a:custGeom>
              <a:rect b="b" l="l" r="r" t="t"/>
              <a:pathLst>
                <a:path extrusionOk="0" h="438" w="1090">
                  <a:moveTo>
                    <a:pt x="219" y="0"/>
                  </a:moveTo>
                  <a:cubicBezTo>
                    <a:pt x="99" y="0"/>
                    <a:pt x="1" y="98"/>
                    <a:pt x="1" y="219"/>
                  </a:cubicBezTo>
                  <a:cubicBezTo>
                    <a:pt x="1" y="339"/>
                    <a:pt x="99" y="437"/>
                    <a:pt x="219" y="437"/>
                  </a:cubicBezTo>
                  <a:lnTo>
                    <a:pt x="871" y="437"/>
                  </a:lnTo>
                  <a:cubicBezTo>
                    <a:pt x="991" y="437"/>
                    <a:pt x="1090" y="339"/>
                    <a:pt x="1090" y="219"/>
                  </a:cubicBezTo>
                  <a:cubicBezTo>
                    <a:pt x="1090" y="98"/>
                    <a:pt x="991"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99"/>
            <p:cNvSpPr/>
            <p:nvPr/>
          </p:nvSpPr>
          <p:spPr>
            <a:xfrm>
              <a:off x="2945095" y="2341622"/>
              <a:ext cx="32643" cy="13117"/>
            </a:xfrm>
            <a:custGeom>
              <a:rect b="b" l="l" r="r" t="t"/>
              <a:pathLst>
                <a:path extrusionOk="0" h="438" w="1090">
                  <a:moveTo>
                    <a:pt x="219" y="1"/>
                  </a:moveTo>
                  <a:cubicBezTo>
                    <a:pt x="99" y="1"/>
                    <a:pt x="1" y="99"/>
                    <a:pt x="1" y="219"/>
                  </a:cubicBezTo>
                  <a:cubicBezTo>
                    <a:pt x="1" y="340"/>
                    <a:pt x="99" y="437"/>
                    <a:pt x="219" y="437"/>
                  </a:cubicBezTo>
                  <a:lnTo>
                    <a:pt x="871" y="437"/>
                  </a:lnTo>
                  <a:cubicBezTo>
                    <a:pt x="991" y="437"/>
                    <a:pt x="1090" y="340"/>
                    <a:pt x="1090" y="219"/>
                  </a:cubicBezTo>
                  <a:cubicBezTo>
                    <a:pt x="1090" y="99"/>
                    <a:pt x="991" y="1"/>
                    <a:pt x="8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p99"/>
            <p:cNvSpPr/>
            <p:nvPr/>
          </p:nvSpPr>
          <p:spPr>
            <a:xfrm>
              <a:off x="3052606" y="2197485"/>
              <a:ext cx="60973" cy="13087"/>
            </a:xfrm>
            <a:custGeom>
              <a:rect b="b" l="l" r="r" t="t"/>
              <a:pathLst>
                <a:path extrusionOk="0" h="437" w="2036">
                  <a:moveTo>
                    <a:pt x="219" y="0"/>
                  </a:moveTo>
                  <a:cubicBezTo>
                    <a:pt x="99" y="0"/>
                    <a:pt x="1" y="99"/>
                    <a:pt x="1" y="219"/>
                  </a:cubicBezTo>
                  <a:cubicBezTo>
                    <a:pt x="2" y="341"/>
                    <a:pt x="99" y="437"/>
                    <a:pt x="219" y="437"/>
                  </a:cubicBezTo>
                  <a:lnTo>
                    <a:pt x="1817" y="437"/>
                  </a:lnTo>
                  <a:cubicBezTo>
                    <a:pt x="1937" y="437"/>
                    <a:pt x="2036" y="340"/>
                    <a:pt x="2036" y="219"/>
                  </a:cubicBezTo>
                  <a:cubicBezTo>
                    <a:pt x="2036" y="99"/>
                    <a:pt x="1937" y="0"/>
                    <a:pt x="18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p99"/>
            <p:cNvSpPr/>
            <p:nvPr/>
          </p:nvSpPr>
          <p:spPr>
            <a:xfrm>
              <a:off x="3052606" y="2226324"/>
              <a:ext cx="38602" cy="13117"/>
            </a:xfrm>
            <a:custGeom>
              <a:rect b="b" l="l" r="r" t="t"/>
              <a:pathLst>
                <a:path extrusionOk="0" h="438" w="1289">
                  <a:moveTo>
                    <a:pt x="219" y="0"/>
                  </a:moveTo>
                  <a:cubicBezTo>
                    <a:pt x="99" y="0"/>
                    <a:pt x="1" y="99"/>
                    <a:pt x="1" y="219"/>
                  </a:cubicBezTo>
                  <a:cubicBezTo>
                    <a:pt x="2" y="339"/>
                    <a:pt x="99" y="438"/>
                    <a:pt x="219" y="438"/>
                  </a:cubicBezTo>
                  <a:lnTo>
                    <a:pt x="1071" y="438"/>
                  </a:lnTo>
                  <a:cubicBezTo>
                    <a:pt x="1191" y="438"/>
                    <a:pt x="1289" y="339"/>
                    <a:pt x="1289" y="219"/>
                  </a:cubicBezTo>
                  <a:cubicBezTo>
                    <a:pt x="1289" y="99"/>
                    <a:pt x="1191"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99"/>
            <p:cNvSpPr/>
            <p:nvPr/>
          </p:nvSpPr>
          <p:spPr>
            <a:xfrm>
              <a:off x="3052606" y="2168645"/>
              <a:ext cx="38602" cy="13147"/>
            </a:xfrm>
            <a:custGeom>
              <a:rect b="b" l="l" r="r" t="t"/>
              <a:pathLst>
                <a:path extrusionOk="0" h="439" w="1289">
                  <a:moveTo>
                    <a:pt x="219" y="1"/>
                  </a:moveTo>
                  <a:cubicBezTo>
                    <a:pt x="99" y="1"/>
                    <a:pt x="1" y="99"/>
                    <a:pt x="1" y="220"/>
                  </a:cubicBezTo>
                  <a:cubicBezTo>
                    <a:pt x="2" y="341"/>
                    <a:pt x="99" y="438"/>
                    <a:pt x="219" y="438"/>
                  </a:cubicBezTo>
                  <a:lnTo>
                    <a:pt x="1071" y="438"/>
                  </a:lnTo>
                  <a:cubicBezTo>
                    <a:pt x="1191" y="438"/>
                    <a:pt x="1289" y="340"/>
                    <a:pt x="1289" y="220"/>
                  </a:cubicBezTo>
                  <a:cubicBezTo>
                    <a:pt x="1289" y="99"/>
                    <a:pt x="1191"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p99"/>
            <p:cNvSpPr/>
            <p:nvPr/>
          </p:nvSpPr>
          <p:spPr>
            <a:xfrm>
              <a:off x="3108159" y="2168675"/>
              <a:ext cx="88106" cy="13147"/>
            </a:xfrm>
            <a:custGeom>
              <a:rect b="b" l="l" r="r" t="t"/>
              <a:pathLst>
                <a:path extrusionOk="0" h="439" w="2942">
                  <a:moveTo>
                    <a:pt x="218" y="1"/>
                  </a:moveTo>
                  <a:cubicBezTo>
                    <a:pt x="98" y="1"/>
                    <a:pt x="1" y="99"/>
                    <a:pt x="1" y="220"/>
                  </a:cubicBezTo>
                  <a:cubicBezTo>
                    <a:pt x="1" y="340"/>
                    <a:pt x="98" y="438"/>
                    <a:pt x="218" y="438"/>
                  </a:cubicBezTo>
                  <a:lnTo>
                    <a:pt x="2722" y="438"/>
                  </a:lnTo>
                  <a:cubicBezTo>
                    <a:pt x="2844" y="437"/>
                    <a:pt x="2941" y="340"/>
                    <a:pt x="2941" y="220"/>
                  </a:cubicBezTo>
                  <a:cubicBezTo>
                    <a:pt x="2941" y="99"/>
                    <a:pt x="2843" y="1"/>
                    <a:pt x="27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p99"/>
            <p:cNvSpPr/>
            <p:nvPr/>
          </p:nvSpPr>
          <p:spPr>
            <a:xfrm>
              <a:off x="3052606" y="2139866"/>
              <a:ext cx="94155" cy="13117"/>
            </a:xfrm>
            <a:custGeom>
              <a:rect b="b" l="l" r="r" t="t"/>
              <a:pathLst>
                <a:path extrusionOk="0" h="438" w="3144">
                  <a:moveTo>
                    <a:pt x="219" y="0"/>
                  </a:moveTo>
                  <a:cubicBezTo>
                    <a:pt x="99" y="0"/>
                    <a:pt x="1" y="99"/>
                    <a:pt x="1" y="219"/>
                  </a:cubicBezTo>
                  <a:cubicBezTo>
                    <a:pt x="2" y="339"/>
                    <a:pt x="99" y="438"/>
                    <a:pt x="219" y="438"/>
                  </a:cubicBezTo>
                  <a:lnTo>
                    <a:pt x="2925" y="438"/>
                  </a:lnTo>
                  <a:cubicBezTo>
                    <a:pt x="3046" y="438"/>
                    <a:pt x="3144" y="339"/>
                    <a:pt x="3144" y="219"/>
                  </a:cubicBezTo>
                  <a:cubicBezTo>
                    <a:pt x="3144" y="99"/>
                    <a:pt x="3046" y="0"/>
                    <a:pt x="29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99"/>
            <p:cNvSpPr/>
            <p:nvPr/>
          </p:nvSpPr>
          <p:spPr>
            <a:xfrm>
              <a:off x="3052606" y="2111026"/>
              <a:ext cx="38602" cy="13117"/>
            </a:xfrm>
            <a:custGeom>
              <a:rect b="b" l="l" r="r" t="t"/>
              <a:pathLst>
                <a:path extrusionOk="0" h="438" w="1289">
                  <a:moveTo>
                    <a:pt x="219" y="1"/>
                  </a:moveTo>
                  <a:cubicBezTo>
                    <a:pt x="99" y="1"/>
                    <a:pt x="1" y="99"/>
                    <a:pt x="1" y="219"/>
                  </a:cubicBezTo>
                  <a:cubicBezTo>
                    <a:pt x="2" y="340"/>
                    <a:pt x="99" y="438"/>
                    <a:pt x="219" y="438"/>
                  </a:cubicBezTo>
                  <a:lnTo>
                    <a:pt x="1071" y="438"/>
                  </a:lnTo>
                  <a:cubicBezTo>
                    <a:pt x="1191" y="438"/>
                    <a:pt x="1289" y="340"/>
                    <a:pt x="1289" y="219"/>
                  </a:cubicBezTo>
                  <a:cubicBezTo>
                    <a:pt x="1289" y="99"/>
                    <a:pt x="1191"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99"/>
            <p:cNvSpPr/>
            <p:nvPr/>
          </p:nvSpPr>
          <p:spPr>
            <a:xfrm>
              <a:off x="3108159" y="2111026"/>
              <a:ext cx="167616" cy="13117"/>
            </a:xfrm>
            <a:custGeom>
              <a:rect b="b" l="l" r="r" t="t"/>
              <a:pathLst>
                <a:path extrusionOk="0" h="438" w="5597">
                  <a:moveTo>
                    <a:pt x="218" y="1"/>
                  </a:moveTo>
                  <a:cubicBezTo>
                    <a:pt x="98" y="1"/>
                    <a:pt x="1" y="99"/>
                    <a:pt x="1" y="219"/>
                  </a:cubicBezTo>
                  <a:cubicBezTo>
                    <a:pt x="1" y="340"/>
                    <a:pt x="98" y="438"/>
                    <a:pt x="218" y="438"/>
                  </a:cubicBezTo>
                  <a:lnTo>
                    <a:pt x="5379" y="438"/>
                  </a:lnTo>
                  <a:cubicBezTo>
                    <a:pt x="5499" y="438"/>
                    <a:pt x="5597" y="340"/>
                    <a:pt x="5597" y="219"/>
                  </a:cubicBezTo>
                  <a:cubicBezTo>
                    <a:pt x="5597" y="99"/>
                    <a:pt x="5499" y="1"/>
                    <a:pt x="5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99"/>
            <p:cNvSpPr/>
            <p:nvPr/>
          </p:nvSpPr>
          <p:spPr>
            <a:xfrm>
              <a:off x="3052606" y="2341622"/>
              <a:ext cx="60973" cy="13117"/>
            </a:xfrm>
            <a:custGeom>
              <a:rect b="b" l="l" r="r" t="t"/>
              <a:pathLst>
                <a:path extrusionOk="0" h="438" w="2036">
                  <a:moveTo>
                    <a:pt x="219" y="1"/>
                  </a:moveTo>
                  <a:cubicBezTo>
                    <a:pt x="99" y="1"/>
                    <a:pt x="1" y="99"/>
                    <a:pt x="1" y="219"/>
                  </a:cubicBezTo>
                  <a:cubicBezTo>
                    <a:pt x="1" y="340"/>
                    <a:pt x="99" y="437"/>
                    <a:pt x="219" y="437"/>
                  </a:cubicBezTo>
                  <a:lnTo>
                    <a:pt x="1817" y="437"/>
                  </a:lnTo>
                  <a:cubicBezTo>
                    <a:pt x="1937" y="437"/>
                    <a:pt x="2036" y="340"/>
                    <a:pt x="2036" y="219"/>
                  </a:cubicBezTo>
                  <a:cubicBezTo>
                    <a:pt x="2036" y="99"/>
                    <a:pt x="1937" y="1"/>
                    <a:pt x="18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99"/>
            <p:cNvSpPr/>
            <p:nvPr/>
          </p:nvSpPr>
          <p:spPr>
            <a:xfrm>
              <a:off x="3052606" y="2255134"/>
              <a:ext cx="68161" cy="13117"/>
            </a:xfrm>
            <a:custGeom>
              <a:rect b="b" l="l" r="r" t="t"/>
              <a:pathLst>
                <a:path extrusionOk="0" h="438" w="2276">
                  <a:moveTo>
                    <a:pt x="219" y="1"/>
                  </a:moveTo>
                  <a:cubicBezTo>
                    <a:pt x="99" y="1"/>
                    <a:pt x="1" y="99"/>
                    <a:pt x="1" y="219"/>
                  </a:cubicBezTo>
                  <a:cubicBezTo>
                    <a:pt x="1" y="340"/>
                    <a:pt x="99" y="437"/>
                    <a:pt x="219" y="437"/>
                  </a:cubicBezTo>
                  <a:lnTo>
                    <a:pt x="2057" y="437"/>
                  </a:lnTo>
                  <a:cubicBezTo>
                    <a:pt x="2057" y="437"/>
                    <a:pt x="2058" y="437"/>
                    <a:pt x="2059" y="437"/>
                  </a:cubicBezTo>
                  <a:cubicBezTo>
                    <a:pt x="2179" y="437"/>
                    <a:pt x="2275" y="339"/>
                    <a:pt x="2275" y="219"/>
                  </a:cubicBezTo>
                  <a:cubicBezTo>
                    <a:pt x="2275" y="99"/>
                    <a:pt x="2177" y="1"/>
                    <a:pt x="2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99"/>
            <p:cNvSpPr/>
            <p:nvPr/>
          </p:nvSpPr>
          <p:spPr>
            <a:xfrm>
              <a:off x="3052606" y="2283973"/>
              <a:ext cx="28510" cy="13117"/>
            </a:xfrm>
            <a:custGeom>
              <a:rect b="b" l="l" r="r" t="t"/>
              <a:pathLst>
                <a:path extrusionOk="0" h="438" w="952">
                  <a:moveTo>
                    <a:pt x="219" y="0"/>
                  </a:moveTo>
                  <a:cubicBezTo>
                    <a:pt x="99" y="0"/>
                    <a:pt x="1" y="99"/>
                    <a:pt x="1" y="219"/>
                  </a:cubicBezTo>
                  <a:cubicBezTo>
                    <a:pt x="2" y="339"/>
                    <a:pt x="99" y="438"/>
                    <a:pt x="219" y="438"/>
                  </a:cubicBezTo>
                  <a:lnTo>
                    <a:pt x="733" y="438"/>
                  </a:lnTo>
                  <a:cubicBezTo>
                    <a:pt x="853" y="438"/>
                    <a:pt x="952" y="339"/>
                    <a:pt x="952" y="219"/>
                  </a:cubicBezTo>
                  <a:cubicBezTo>
                    <a:pt x="952" y="99"/>
                    <a:pt x="853" y="0"/>
                    <a:pt x="7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99"/>
            <p:cNvSpPr/>
            <p:nvPr/>
          </p:nvSpPr>
          <p:spPr>
            <a:xfrm>
              <a:off x="3052606" y="2312812"/>
              <a:ext cx="60973" cy="13087"/>
            </a:xfrm>
            <a:custGeom>
              <a:rect b="b" l="l" r="r" t="t"/>
              <a:pathLst>
                <a:path extrusionOk="0" h="437" w="2036">
                  <a:moveTo>
                    <a:pt x="219" y="0"/>
                  </a:moveTo>
                  <a:cubicBezTo>
                    <a:pt x="99" y="0"/>
                    <a:pt x="1" y="98"/>
                    <a:pt x="1" y="219"/>
                  </a:cubicBezTo>
                  <a:cubicBezTo>
                    <a:pt x="1" y="339"/>
                    <a:pt x="99" y="436"/>
                    <a:pt x="219" y="436"/>
                  </a:cubicBezTo>
                  <a:lnTo>
                    <a:pt x="1817" y="436"/>
                  </a:lnTo>
                  <a:cubicBezTo>
                    <a:pt x="1937" y="436"/>
                    <a:pt x="2036" y="339"/>
                    <a:pt x="2036" y="219"/>
                  </a:cubicBezTo>
                  <a:cubicBezTo>
                    <a:pt x="2036" y="98"/>
                    <a:pt x="1937" y="0"/>
                    <a:pt x="18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99"/>
            <p:cNvSpPr/>
            <p:nvPr/>
          </p:nvSpPr>
          <p:spPr>
            <a:xfrm>
              <a:off x="3274697" y="2226234"/>
              <a:ext cx="53396" cy="53366"/>
            </a:xfrm>
            <a:custGeom>
              <a:rect b="b" l="l" r="r" t="t"/>
              <a:pathLst>
                <a:path extrusionOk="0" h="1782" w="1783">
                  <a:moveTo>
                    <a:pt x="892" y="434"/>
                  </a:moveTo>
                  <a:cubicBezTo>
                    <a:pt x="1143" y="434"/>
                    <a:pt x="1347" y="639"/>
                    <a:pt x="1347" y="889"/>
                  </a:cubicBezTo>
                  <a:cubicBezTo>
                    <a:pt x="1345" y="1142"/>
                    <a:pt x="1142" y="1346"/>
                    <a:pt x="892" y="1346"/>
                  </a:cubicBezTo>
                  <a:cubicBezTo>
                    <a:pt x="641" y="1346"/>
                    <a:pt x="437" y="1141"/>
                    <a:pt x="437" y="889"/>
                  </a:cubicBezTo>
                  <a:cubicBezTo>
                    <a:pt x="437" y="639"/>
                    <a:pt x="641" y="434"/>
                    <a:pt x="892" y="434"/>
                  </a:cubicBezTo>
                  <a:close/>
                  <a:moveTo>
                    <a:pt x="892" y="0"/>
                  </a:moveTo>
                  <a:cubicBezTo>
                    <a:pt x="401" y="0"/>
                    <a:pt x="0" y="400"/>
                    <a:pt x="0" y="892"/>
                  </a:cubicBezTo>
                  <a:cubicBezTo>
                    <a:pt x="0" y="1382"/>
                    <a:pt x="400" y="1782"/>
                    <a:pt x="892" y="1782"/>
                  </a:cubicBezTo>
                  <a:cubicBezTo>
                    <a:pt x="1382" y="1782"/>
                    <a:pt x="1782" y="1383"/>
                    <a:pt x="1782" y="892"/>
                  </a:cubicBezTo>
                  <a:cubicBezTo>
                    <a:pt x="1781" y="400"/>
                    <a:pt x="1382" y="0"/>
                    <a:pt x="8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99"/>
            <p:cNvSpPr/>
            <p:nvPr/>
          </p:nvSpPr>
          <p:spPr>
            <a:xfrm>
              <a:off x="2909906" y="2033732"/>
              <a:ext cx="446667" cy="374853"/>
            </a:xfrm>
            <a:custGeom>
              <a:rect b="b" l="l" r="r" t="t"/>
              <a:pathLst>
                <a:path extrusionOk="0" h="12517" w="14915">
                  <a:moveTo>
                    <a:pt x="12492" y="435"/>
                  </a:moveTo>
                  <a:cubicBezTo>
                    <a:pt x="12623" y="435"/>
                    <a:pt x="12728" y="541"/>
                    <a:pt x="12728" y="672"/>
                  </a:cubicBezTo>
                  <a:lnTo>
                    <a:pt x="12728" y="1642"/>
                  </a:lnTo>
                  <a:lnTo>
                    <a:pt x="437" y="1642"/>
                  </a:lnTo>
                  <a:lnTo>
                    <a:pt x="437" y="672"/>
                  </a:lnTo>
                  <a:cubicBezTo>
                    <a:pt x="437" y="541"/>
                    <a:pt x="543" y="435"/>
                    <a:pt x="673" y="435"/>
                  </a:cubicBezTo>
                  <a:close/>
                  <a:moveTo>
                    <a:pt x="3819" y="2082"/>
                  </a:moveTo>
                  <a:lnTo>
                    <a:pt x="3819" y="11223"/>
                  </a:lnTo>
                  <a:lnTo>
                    <a:pt x="674" y="11223"/>
                  </a:lnTo>
                  <a:cubicBezTo>
                    <a:pt x="544" y="11223"/>
                    <a:pt x="438" y="11118"/>
                    <a:pt x="438" y="10987"/>
                  </a:cubicBezTo>
                  <a:lnTo>
                    <a:pt x="438" y="2082"/>
                  </a:lnTo>
                  <a:close/>
                  <a:moveTo>
                    <a:pt x="14308" y="5908"/>
                  </a:moveTo>
                  <a:cubicBezTo>
                    <a:pt x="14403" y="5908"/>
                    <a:pt x="14480" y="5985"/>
                    <a:pt x="14480" y="6080"/>
                  </a:cubicBezTo>
                  <a:lnTo>
                    <a:pt x="14480" y="10349"/>
                  </a:lnTo>
                  <a:lnTo>
                    <a:pt x="14479" y="10349"/>
                  </a:lnTo>
                  <a:lnTo>
                    <a:pt x="13031" y="8796"/>
                  </a:lnTo>
                  <a:cubicBezTo>
                    <a:pt x="12987" y="8750"/>
                    <a:pt x="12929" y="8726"/>
                    <a:pt x="12871" y="8726"/>
                  </a:cubicBezTo>
                  <a:cubicBezTo>
                    <a:pt x="12818" y="8726"/>
                    <a:pt x="12765" y="8746"/>
                    <a:pt x="12723" y="8784"/>
                  </a:cubicBezTo>
                  <a:lnTo>
                    <a:pt x="11026" y="10355"/>
                  </a:lnTo>
                  <a:lnTo>
                    <a:pt x="9572" y="8796"/>
                  </a:lnTo>
                  <a:cubicBezTo>
                    <a:pt x="9528" y="8750"/>
                    <a:pt x="9470" y="8726"/>
                    <a:pt x="9411" y="8726"/>
                  </a:cubicBezTo>
                  <a:cubicBezTo>
                    <a:pt x="9359" y="8726"/>
                    <a:pt x="9306" y="8746"/>
                    <a:pt x="9264" y="8784"/>
                  </a:cubicBezTo>
                  <a:lnTo>
                    <a:pt x="8791" y="9223"/>
                  </a:lnTo>
                  <a:cubicBezTo>
                    <a:pt x="8702" y="9304"/>
                    <a:pt x="8698" y="9443"/>
                    <a:pt x="8779" y="9532"/>
                  </a:cubicBezTo>
                  <a:cubicBezTo>
                    <a:pt x="8823" y="9578"/>
                    <a:pt x="8881" y="9602"/>
                    <a:pt x="8940" y="9602"/>
                  </a:cubicBezTo>
                  <a:cubicBezTo>
                    <a:pt x="8993" y="9602"/>
                    <a:pt x="9046" y="9582"/>
                    <a:pt x="9088" y="9543"/>
                  </a:cubicBezTo>
                  <a:lnTo>
                    <a:pt x="9402" y="9252"/>
                  </a:lnTo>
                  <a:lnTo>
                    <a:pt x="11583" y="11591"/>
                  </a:lnTo>
                  <a:cubicBezTo>
                    <a:pt x="11626" y="11637"/>
                    <a:pt x="11683" y="11661"/>
                    <a:pt x="11743" y="11661"/>
                  </a:cubicBezTo>
                  <a:cubicBezTo>
                    <a:pt x="11929" y="11661"/>
                    <a:pt x="12032" y="11433"/>
                    <a:pt x="11902" y="11295"/>
                  </a:cubicBezTo>
                  <a:lnTo>
                    <a:pt x="11325" y="10675"/>
                  </a:lnTo>
                  <a:lnTo>
                    <a:pt x="12861" y="9254"/>
                  </a:lnTo>
                  <a:lnTo>
                    <a:pt x="14481" y="10991"/>
                  </a:lnTo>
                  <a:lnTo>
                    <a:pt x="14481" y="11913"/>
                  </a:lnTo>
                  <a:cubicBezTo>
                    <a:pt x="14481" y="12007"/>
                    <a:pt x="14404" y="12085"/>
                    <a:pt x="14309" y="12085"/>
                  </a:cubicBezTo>
                  <a:lnTo>
                    <a:pt x="7974" y="12085"/>
                  </a:lnTo>
                  <a:cubicBezTo>
                    <a:pt x="7880" y="12085"/>
                    <a:pt x="7802" y="12007"/>
                    <a:pt x="7802" y="11913"/>
                  </a:cubicBezTo>
                  <a:lnTo>
                    <a:pt x="7802" y="10736"/>
                  </a:lnTo>
                  <a:lnTo>
                    <a:pt x="8336" y="10241"/>
                  </a:lnTo>
                  <a:cubicBezTo>
                    <a:pt x="8425" y="10159"/>
                    <a:pt x="8430" y="10021"/>
                    <a:pt x="8348" y="9932"/>
                  </a:cubicBezTo>
                  <a:cubicBezTo>
                    <a:pt x="8305" y="9886"/>
                    <a:pt x="8247" y="9862"/>
                    <a:pt x="8188" y="9862"/>
                  </a:cubicBezTo>
                  <a:cubicBezTo>
                    <a:pt x="8135" y="9862"/>
                    <a:pt x="8082" y="9881"/>
                    <a:pt x="8040" y="9921"/>
                  </a:cubicBezTo>
                  <a:lnTo>
                    <a:pt x="7801" y="10141"/>
                  </a:lnTo>
                  <a:lnTo>
                    <a:pt x="7801" y="6080"/>
                  </a:lnTo>
                  <a:cubicBezTo>
                    <a:pt x="7801" y="5985"/>
                    <a:pt x="7879" y="5908"/>
                    <a:pt x="7973" y="5908"/>
                  </a:cubicBezTo>
                  <a:close/>
                  <a:moveTo>
                    <a:pt x="673" y="0"/>
                  </a:moveTo>
                  <a:cubicBezTo>
                    <a:pt x="302" y="0"/>
                    <a:pt x="1" y="303"/>
                    <a:pt x="1" y="672"/>
                  </a:cubicBezTo>
                  <a:lnTo>
                    <a:pt x="1" y="10987"/>
                  </a:lnTo>
                  <a:cubicBezTo>
                    <a:pt x="1" y="11358"/>
                    <a:pt x="303" y="11659"/>
                    <a:pt x="673" y="11659"/>
                  </a:cubicBezTo>
                  <a:lnTo>
                    <a:pt x="7364" y="11659"/>
                  </a:lnTo>
                  <a:lnTo>
                    <a:pt x="7364" y="11910"/>
                  </a:lnTo>
                  <a:cubicBezTo>
                    <a:pt x="7364" y="12245"/>
                    <a:pt x="7636" y="12517"/>
                    <a:pt x="7971" y="12517"/>
                  </a:cubicBezTo>
                  <a:lnTo>
                    <a:pt x="14306" y="12517"/>
                  </a:lnTo>
                  <a:cubicBezTo>
                    <a:pt x="14641" y="12517"/>
                    <a:pt x="14912" y="12245"/>
                    <a:pt x="14912" y="11910"/>
                  </a:cubicBezTo>
                  <a:lnTo>
                    <a:pt x="14912" y="6076"/>
                  </a:lnTo>
                  <a:cubicBezTo>
                    <a:pt x="14914" y="5742"/>
                    <a:pt x="14642" y="5470"/>
                    <a:pt x="14307" y="5470"/>
                  </a:cubicBezTo>
                  <a:lnTo>
                    <a:pt x="13166" y="5470"/>
                  </a:lnTo>
                  <a:lnTo>
                    <a:pt x="13166" y="4077"/>
                  </a:lnTo>
                  <a:cubicBezTo>
                    <a:pt x="13166" y="3957"/>
                    <a:pt x="13067" y="3858"/>
                    <a:pt x="12947" y="3858"/>
                  </a:cubicBezTo>
                  <a:cubicBezTo>
                    <a:pt x="12827" y="3858"/>
                    <a:pt x="12728" y="3957"/>
                    <a:pt x="12728" y="4077"/>
                  </a:cubicBezTo>
                  <a:lnTo>
                    <a:pt x="12728" y="5470"/>
                  </a:lnTo>
                  <a:lnTo>
                    <a:pt x="7971" y="5470"/>
                  </a:lnTo>
                  <a:cubicBezTo>
                    <a:pt x="7636" y="5470"/>
                    <a:pt x="7364" y="5742"/>
                    <a:pt x="7364" y="6076"/>
                  </a:cubicBezTo>
                  <a:lnTo>
                    <a:pt x="7364" y="11223"/>
                  </a:lnTo>
                  <a:lnTo>
                    <a:pt x="4253" y="11223"/>
                  </a:lnTo>
                  <a:lnTo>
                    <a:pt x="4253" y="2082"/>
                  </a:lnTo>
                  <a:lnTo>
                    <a:pt x="12727" y="2082"/>
                  </a:lnTo>
                  <a:lnTo>
                    <a:pt x="12727" y="3087"/>
                  </a:lnTo>
                  <a:cubicBezTo>
                    <a:pt x="12727" y="3207"/>
                    <a:pt x="12826" y="3306"/>
                    <a:pt x="12946" y="3306"/>
                  </a:cubicBezTo>
                  <a:cubicBezTo>
                    <a:pt x="13066" y="3306"/>
                    <a:pt x="13164" y="3207"/>
                    <a:pt x="13164" y="3087"/>
                  </a:cubicBezTo>
                  <a:lnTo>
                    <a:pt x="13164" y="672"/>
                  </a:lnTo>
                  <a:cubicBezTo>
                    <a:pt x="13164" y="301"/>
                    <a:pt x="12861" y="0"/>
                    <a:pt x="124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10" name="Google Shape;3510;p99"/>
          <p:cNvGrpSpPr/>
          <p:nvPr/>
        </p:nvGrpSpPr>
        <p:grpSpPr>
          <a:xfrm>
            <a:off x="1800998" y="2061643"/>
            <a:ext cx="446667" cy="319031"/>
            <a:chOff x="2334405" y="2061643"/>
            <a:chExt cx="446667" cy="319031"/>
          </a:xfrm>
        </p:grpSpPr>
        <p:sp>
          <p:nvSpPr>
            <p:cNvPr id="3511" name="Google Shape;3511;p99"/>
            <p:cNvSpPr/>
            <p:nvPr/>
          </p:nvSpPr>
          <p:spPr>
            <a:xfrm>
              <a:off x="2384837" y="2092638"/>
              <a:ext cx="345804" cy="214664"/>
            </a:xfrm>
            <a:custGeom>
              <a:rect b="b" l="l" r="r" t="t"/>
              <a:pathLst>
                <a:path extrusionOk="0" h="7168" w="11547">
                  <a:moveTo>
                    <a:pt x="574" y="0"/>
                  </a:moveTo>
                  <a:cubicBezTo>
                    <a:pt x="258" y="0"/>
                    <a:pt x="1" y="257"/>
                    <a:pt x="1" y="573"/>
                  </a:cubicBezTo>
                  <a:lnTo>
                    <a:pt x="1" y="6595"/>
                  </a:lnTo>
                  <a:cubicBezTo>
                    <a:pt x="1" y="6911"/>
                    <a:pt x="257" y="7168"/>
                    <a:pt x="574" y="7168"/>
                  </a:cubicBezTo>
                  <a:lnTo>
                    <a:pt x="8277" y="7168"/>
                  </a:lnTo>
                  <a:cubicBezTo>
                    <a:pt x="8398" y="7168"/>
                    <a:pt x="8496" y="7070"/>
                    <a:pt x="8496" y="6949"/>
                  </a:cubicBezTo>
                  <a:cubicBezTo>
                    <a:pt x="8496" y="6829"/>
                    <a:pt x="8398" y="6731"/>
                    <a:pt x="8277" y="6731"/>
                  </a:cubicBezTo>
                  <a:lnTo>
                    <a:pt x="574" y="6731"/>
                  </a:lnTo>
                  <a:cubicBezTo>
                    <a:pt x="499" y="6731"/>
                    <a:pt x="437" y="6670"/>
                    <a:pt x="437" y="6595"/>
                  </a:cubicBezTo>
                  <a:lnTo>
                    <a:pt x="437" y="573"/>
                  </a:lnTo>
                  <a:cubicBezTo>
                    <a:pt x="437" y="498"/>
                    <a:pt x="499" y="437"/>
                    <a:pt x="574" y="437"/>
                  </a:cubicBezTo>
                  <a:lnTo>
                    <a:pt x="10973" y="437"/>
                  </a:lnTo>
                  <a:cubicBezTo>
                    <a:pt x="11047" y="437"/>
                    <a:pt x="11109" y="498"/>
                    <a:pt x="11109" y="573"/>
                  </a:cubicBezTo>
                  <a:lnTo>
                    <a:pt x="11109" y="6595"/>
                  </a:lnTo>
                  <a:cubicBezTo>
                    <a:pt x="11109" y="6670"/>
                    <a:pt x="11048" y="6731"/>
                    <a:pt x="10973" y="6731"/>
                  </a:cubicBezTo>
                  <a:lnTo>
                    <a:pt x="9286" y="6731"/>
                  </a:lnTo>
                  <a:cubicBezTo>
                    <a:pt x="9166" y="6731"/>
                    <a:pt x="9067" y="6829"/>
                    <a:pt x="9067" y="6949"/>
                  </a:cubicBezTo>
                  <a:cubicBezTo>
                    <a:pt x="9067" y="7070"/>
                    <a:pt x="9166" y="7168"/>
                    <a:pt x="9286" y="7168"/>
                  </a:cubicBezTo>
                  <a:lnTo>
                    <a:pt x="10973" y="7168"/>
                  </a:lnTo>
                  <a:cubicBezTo>
                    <a:pt x="11289" y="7168"/>
                    <a:pt x="11546" y="6912"/>
                    <a:pt x="11546" y="6595"/>
                  </a:cubicBezTo>
                  <a:lnTo>
                    <a:pt x="11546" y="573"/>
                  </a:lnTo>
                  <a:cubicBezTo>
                    <a:pt x="11546" y="258"/>
                    <a:pt x="11290" y="0"/>
                    <a:pt x="109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99"/>
            <p:cNvSpPr/>
            <p:nvPr/>
          </p:nvSpPr>
          <p:spPr>
            <a:xfrm>
              <a:off x="2334405" y="2061643"/>
              <a:ext cx="446667" cy="319031"/>
            </a:xfrm>
            <a:custGeom>
              <a:rect b="b" l="l" r="r" t="t"/>
              <a:pathLst>
                <a:path extrusionOk="0" h="10653" w="14915">
                  <a:moveTo>
                    <a:pt x="8774" y="9237"/>
                  </a:moveTo>
                  <a:lnTo>
                    <a:pt x="8774" y="9292"/>
                  </a:lnTo>
                  <a:cubicBezTo>
                    <a:pt x="8774" y="9412"/>
                    <a:pt x="8678" y="9508"/>
                    <a:pt x="8558" y="9508"/>
                  </a:cubicBezTo>
                  <a:lnTo>
                    <a:pt x="6357" y="9508"/>
                  </a:lnTo>
                  <a:cubicBezTo>
                    <a:pt x="6237" y="9508"/>
                    <a:pt x="6141" y="9412"/>
                    <a:pt x="6141" y="9292"/>
                  </a:cubicBezTo>
                  <a:lnTo>
                    <a:pt x="6141" y="9237"/>
                  </a:lnTo>
                  <a:close/>
                  <a:moveTo>
                    <a:pt x="14335" y="9238"/>
                  </a:moveTo>
                  <a:cubicBezTo>
                    <a:pt x="14414" y="9238"/>
                    <a:pt x="14477" y="9302"/>
                    <a:pt x="14477" y="9380"/>
                  </a:cubicBezTo>
                  <a:cubicBezTo>
                    <a:pt x="14477" y="9841"/>
                    <a:pt x="14103" y="10216"/>
                    <a:pt x="13642" y="10216"/>
                  </a:cubicBezTo>
                  <a:lnTo>
                    <a:pt x="1272" y="10216"/>
                  </a:lnTo>
                  <a:cubicBezTo>
                    <a:pt x="812" y="10216"/>
                    <a:pt x="437" y="9841"/>
                    <a:pt x="437" y="9380"/>
                  </a:cubicBezTo>
                  <a:cubicBezTo>
                    <a:pt x="437" y="9302"/>
                    <a:pt x="501" y="9238"/>
                    <a:pt x="580" y="9238"/>
                  </a:cubicBezTo>
                  <a:lnTo>
                    <a:pt x="5704" y="9238"/>
                  </a:lnTo>
                  <a:lnTo>
                    <a:pt x="5704" y="9292"/>
                  </a:lnTo>
                  <a:cubicBezTo>
                    <a:pt x="5704" y="9652"/>
                    <a:pt x="5997" y="9945"/>
                    <a:pt x="6357" y="9945"/>
                  </a:cubicBezTo>
                  <a:lnTo>
                    <a:pt x="8558" y="9945"/>
                  </a:lnTo>
                  <a:cubicBezTo>
                    <a:pt x="8918" y="9945"/>
                    <a:pt x="9211" y="9652"/>
                    <a:pt x="9211" y="9292"/>
                  </a:cubicBezTo>
                  <a:lnTo>
                    <a:pt x="9211" y="9238"/>
                  </a:lnTo>
                  <a:close/>
                  <a:moveTo>
                    <a:pt x="1747" y="1"/>
                  </a:moveTo>
                  <a:cubicBezTo>
                    <a:pt x="1199" y="1"/>
                    <a:pt x="754" y="446"/>
                    <a:pt x="754" y="994"/>
                  </a:cubicBezTo>
                  <a:lnTo>
                    <a:pt x="754" y="8245"/>
                  </a:lnTo>
                  <a:cubicBezTo>
                    <a:pt x="754" y="8450"/>
                    <a:pt x="817" y="8642"/>
                    <a:pt x="926" y="8800"/>
                  </a:cubicBezTo>
                  <a:lnTo>
                    <a:pt x="580" y="8800"/>
                  </a:lnTo>
                  <a:cubicBezTo>
                    <a:pt x="261" y="8800"/>
                    <a:pt x="0" y="9061"/>
                    <a:pt x="0" y="9380"/>
                  </a:cubicBezTo>
                  <a:cubicBezTo>
                    <a:pt x="0" y="10081"/>
                    <a:pt x="570" y="10652"/>
                    <a:pt x="1272" y="10652"/>
                  </a:cubicBezTo>
                  <a:lnTo>
                    <a:pt x="13642" y="10652"/>
                  </a:lnTo>
                  <a:cubicBezTo>
                    <a:pt x="14344" y="10652"/>
                    <a:pt x="14915" y="10082"/>
                    <a:pt x="14915" y="9380"/>
                  </a:cubicBezTo>
                  <a:cubicBezTo>
                    <a:pt x="14915" y="9061"/>
                    <a:pt x="14654" y="8800"/>
                    <a:pt x="14335" y="8800"/>
                  </a:cubicBezTo>
                  <a:lnTo>
                    <a:pt x="13989" y="8800"/>
                  </a:lnTo>
                  <a:cubicBezTo>
                    <a:pt x="14096" y="8642"/>
                    <a:pt x="14160" y="8450"/>
                    <a:pt x="14160" y="8245"/>
                  </a:cubicBezTo>
                  <a:lnTo>
                    <a:pt x="14160" y="994"/>
                  </a:lnTo>
                  <a:cubicBezTo>
                    <a:pt x="14160" y="445"/>
                    <a:pt x="13714" y="1"/>
                    <a:pt x="13167" y="1"/>
                  </a:cubicBezTo>
                  <a:lnTo>
                    <a:pt x="4561" y="1"/>
                  </a:lnTo>
                  <a:cubicBezTo>
                    <a:pt x="4441" y="1"/>
                    <a:pt x="4342" y="99"/>
                    <a:pt x="4342" y="219"/>
                  </a:cubicBezTo>
                  <a:cubicBezTo>
                    <a:pt x="4342" y="340"/>
                    <a:pt x="4441" y="437"/>
                    <a:pt x="4561" y="437"/>
                  </a:cubicBezTo>
                  <a:lnTo>
                    <a:pt x="13167" y="437"/>
                  </a:lnTo>
                  <a:cubicBezTo>
                    <a:pt x="13473" y="437"/>
                    <a:pt x="13723" y="687"/>
                    <a:pt x="13723" y="994"/>
                  </a:cubicBezTo>
                  <a:lnTo>
                    <a:pt x="13723" y="8245"/>
                  </a:lnTo>
                  <a:cubicBezTo>
                    <a:pt x="13723" y="8550"/>
                    <a:pt x="13473" y="8800"/>
                    <a:pt x="13167" y="8800"/>
                  </a:cubicBezTo>
                  <a:lnTo>
                    <a:pt x="1747" y="8800"/>
                  </a:lnTo>
                  <a:cubicBezTo>
                    <a:pt x="1441" y="8800"/>
                    <a:pt x="1192" y="8550"/>
                    <a:pt x="1192" y="8245"/>
                  </a:cubicBezTo>
                  <a:lnTo>
                    <a:pt x="1192" y="994"/>
                  </a:lnTo>
                  <a:cubicBezTo>
                    <a:pt x="1192" y="687"/>
                    <a:pt x="1441" y="437"/>
                    <a:pt x="1747" y="437"/>
                  </a:cubicBezTo>
                  <a:lnTo>
                    <a:pt x="3577" y="437"/>
                  </a:lnTo>
                  <a:cubicBezTo>
                    <a:pt x="3697" y="437"/>
                    <a:pt x="3794" y="340"/>
                    <a:pt x="3794" y="219"/>
                  </a:cubicBezTo>
                  <a:cubicBezTo>
                    <a:pt x="3794" y="99"/>
                    <a:pt x="3697" y="1"/>
                    <a:pt x="357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99"/>
            <p:cNvSpPr/>
            <p:nvPr/>
          </p:nvSpPr>
          <p:spPr>
            <a:xfrm>
              <a:off x="2420025" y="2155947"/>
              <a:ext cx="275487" cy="88106"/>
            </a:xfrm>
            <a:custGeom>
              <a:rect b="b" l="l" r="r" t="t"/>
              <a:pathLst>
                <a:path extrusionOk="0" h="2942" w="9199">
                  <a:moveTo>
                    <a:pt x="6030" y="436"/>
                  </a:moveTo>
                  <a:lnTo>
                    <a:pt x="6030" y="2504"/>
                  </a:lnTo>
                  <a:lnTo>
                    <a:pt x="436" y="2504"/>
                  </a:lnTo>
                  <a:lnTo>
                    <a:pt x="436" y="436"/>
                  </a:lnTo>
                  <a:close/>
                  <a:moveTo>
                    <a:pt x="8761" y="436"/>
                  </a:moveTo>
                  <a:lnTo>
                    <a:pt x="8761" y="2504"/>
                  </a:lnTo>
                  <a:lnTo>
                    <a:pt x="6467" y="2504"/>
                  </a:lnTo>
                  <a:lnTo>
                    <a:pt x="6467" y="436"/>
                  </a:lnTo>
                  <a:close/>
                  <a:moveTo>
                    <a:pt x="218" y="0"/>
                  </a:moveTo>
                  <a:cubicBezTo>
                    <a:pt x="98" y="0"/>
                    <a:pt x="1" y="98"/>
                    <a:pt x="1" y="219"/>
                  </a:cubicBezTo>
                  <a:lnTo>
                    <a:pt x="1" y="2723"/>
                  </a:lnTo>
                  <a:cubicBezTo>
                    <a:pt x="1" y="2843"/>
                    <a:pt x="98" y="2941"/>
                    <a:pt x="218" y="2941"/>
                  </a:cubicBezTo>
                  <a:lnTo>
                    <a:pt x="8980" y="2941"/>
                  </a:lnTo>
                  <a:cubicBezTo>
                    <a:pt x="9100" y="2941"/>
                    <a:pt x="9198" y="2843"/>
                    <a:pt x="9198" y="2723"/>
                  </a:cubicBezTo>
                  <a:lnTo>
                    <a:pt x="9198" y="219"/>
                  </a:lnTo>
                  <a:cubicBezTo>
                    <a:pt x="9198" y="98"/>
                    <a:pt x="9100" y="0"/>
                    <a:pt x="89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99"/>
            <p:cNvSpPr/>
            <p:nvPr/>
          </p:nvSpPr>
          <p:spPr>
            <a:xfrm>
              <a:off x="2444582" y="2181313"/>
              <a:ext cx="13117" cy="37315"/>
            </a:xfrm>
            <a:custGeom>
              <a:rect b="b" l="l" r="r" t="t"/>
              <a:pathLst>
                <a:path extrusionOk="0" h="1246" w="438">
                  <a:moveTo>
                    <a:pt x="219" y="1"/>
                  </a:moveTo>
                  <a:cubicBezTo>
                    <a:pt x="98" y="1"/>
                    <a:pt x="0" y="99"/>
                    <a:pt x="0" y="218"/>
                  </a:cubicBezTo>
                  <a:lnTo>
                    <a:pt x="0" y="1027"/>
                  </a:lnTo>
                  <a:cubicBezTo>
                    <a:pt x="0" y="1147"/>
                    <a:pt x="98" y="1246"/>
                    <a:pt x="219" y="1246"/>
                  </a:cubicBezTo>
                  <a:cubicBezTo>
                    <a:pt x="339" y="1246"/>
                    <a:pt x="437" y="1147"/>
                    <a:pt x="437" y="1027"/>
                  </a:cubicBezTo>
                  <a:lnTo>
                    <a:pt x="437" y="218"/>
                  </a:lnTo>
                  <a:cubicBezTo>
                    <a:pt x="437" y="99"/>
                    <a:pt x="339"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99"/>
            <p:cNvSpPr/>
            <p:nvPr/>
          </p:nvSpPr>
          <p:spPr>
            <a:xfrm>
              <a:off x="2624417" y="2176971"/>
              <a:ext cx="47976" cy="45969"/>
            </a:xfrm>
            <a:custGeom>
              <a:rect b="b" l="l" r="r" t="t"/>
              <a:pathLst>
                <a:path extrusionOk="0" h="1535" w="1602">
                  <a:moveTo>
                    <a:pt x="645" y="439"/>
                  </a:moveTo>
                  <a:cubicBezTo>
                    <a:pt x="760" y="439"/>
                    <a:pt x="853" y="532"/>
                    <a:pt x="853" y="647"/>
                  </a:cubicBezTo>
                  <a:cubicBezTo>
                    <a:pt x="853" y="755"/>
                    <a:pt x="759" y="854"/>
                    <a:pt x="645" y="854"/>
                  </a:cubicBezTo>
                  <a:cubicBezTo>
                    <a:pt x="530" y="854"/>
                    <a:pt x="437" y="761"/>
                    <a:pt x="437" y="647"/>
                  </a:cubicBezTo>
                  <a:cubicBezTo>
                    <a:pt x="437" y="532"/>
                    <a:pt x="530" y="439"/>
                    <a:pt x="645" y="439"/>
                  </a:cubicBezTo>
                  <a:close/>
                  <a:moveTo>
                    <a:pt x="645" y="0"/>
                  </a:moveTo>
                  <a:cubicBezTo>
                    <a:pt x="289" y="0"/>
                    <a:pt x="0" y="289"/>
                    <a:pt x="0" y="645"/>
                  </a:cubicBezTo>
                  <a:cubicBezTo>
                    <a:pt x="0" y="1000"/>
                    <a:pt x="289" y="1290"/>
                    <a:pt x="645" y="1290"/>
                  </a:cubicBezTo>
                  <a:cubicBezTo>
                    <a:pt x="749" y="1290"/>
                    <a:pt x="849" y="1265"/>
                    <a:pt x="937" y="1219"/>
                  </a:cubicBezTo>
                  <a:lnTo>
                    <a:pt x="1210" y="1476"/>
                  </a:lnTo>
                  <a:cubicBezTo>
                    <a:pt x="1252" y="1515"/>
                    <a:pt x="1306" y="1534"/>
                    <a:pt x="1359" y="1534"/>
                  </a:cubicBezTo>
                  <a:cubicBezTo>
                    <a:pt x="1418" y="1534"/>
                    <a:pt x="1475" y="1511"/>
                    <a:pt x="1518" y="1465"/>
                  </a:cubicBezTo>
                  <a:cubicBezTo>
                    <a:pt x="1601" y="1377"/>
                    <a:pt x="1596" y="1239"/>
                    <a:pt x="1508" y="1156"/>
                  </a:cubicBezTo>
                  <a:lnTo>
                    <a:pt x="1236" y="901"/>
                  </a:lnTo>
                  <a:cubicBezTo>
                    <a:pt x="1270" y="823"/>
                    <a:pt x="1289" y="737"/>
                    <a:pt x="1289" y="645"/>
                  </a:cubicBezTo>
                  <a:cubicBezTo>
                    <a:pt x="1289" y="289"/>
                    <a:pt x="1000" y="0"/>
                    <a:pt x="64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16" name="Google Shape;3516;p99"/>
          <p:cNvGrpSpPr/>
          <p:nvPr/>
        </p:nvGrpSpPr>
        <p:grpSpPr>
          <a:xfrm>
            <a:off x="1089598" y="1997855"/>
            <a:ext cx="413725" cy="446607"/>
            <a:chOff x="1775405" y="1997855"/>
            <a:chExt cx="413725" cy="446607"/>
          </a:xfrm>
        </p:grpSpPr>
        <p:sp>
          <p:nvSpPr>
            <p:cNvPr id="3517" name="Google Shape;3517;p99"/>
            <p:cNvSpPr/>
            <p:nvPr/>
          </p:nvSpPr>
          <p:spPr>
            <a:xfrm>
              <a:off x="1885372" y="2396276"/>
              <a:ext cx="27432" cy="13087"/>
            </a:xfrm>
            <a:custGeom>
              <a:rect b="b" l="l" r="r" t="t"/>
              <a:pathLst>
                <a:path extrusionOk="0" h="437" w="916">
                  <a:moveTo>
                    <a:pt x="219" y="1"/>
                  </a:moveTo>
                  <a:cubicBezTo>
                    <a:pt x="99" y="1"/>
                    <a:pt x="1" y="99"/>
                    <a:pt x="1" y="219"/>
                  </a:cubicBezTo>
                  <a:cubicBezTo>
                    <a:pt x="1" y="339"/>
                    <a:pt x="98" y="437"/>
                    <a:pt x="219" y="437"/>
                  </a:cubicBezTo>
                  <a:lnTo>
                    <a:pt x="697" y="437"/>
                  </a:lnTo>
                  <a:cubicBezTo>
                    <a:pt x="817" y="437"/>
                    <a:pt x="915" y="339"/>
                    <a:pt x="915" y="219"/>
                  </a:cubicBezTo>
                  <a:cubicBezTo>
                    <a:pt x="915" y="99"/>
                    <a:pt x="817" y="1"/>
                    <a:pt x="6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99"/>
            <p:cNvSpPr/>
            <p:nvPr/>
          </p:nvSpPr>
          <p:spPr>
            <a:xfrm>
              <a:off x="1775405" y="1997855"/>
              <a:ext cx="413725" cy="446607"/>
            </a:xfrm>
            <a:custGeom>
              <a:rect b="b" l="l" r="r" t="t"/>
              <a:pathLst>
                <a:path extrusionOk="0" h="14913" w="13815">
                  <a:moveTo>
                    <a:pt x="8849" y="2246"/>
                  </a:moveTo>
                  <a:lnTo>
                    <a:pt x="8849" y="3383"/>
                  </a:lnTo>
                  <a:cubicBezTo>
                    <a:pt x="8849" y="3486"/>
                    <a:pt x="8919" y="3574"/>
                    <a:pt x="9020" y="3596"/>
                  </a:cubicBezTo>
                  <a:cubicBezTo>
                    <a:pt x="9464" y="3696"/>
                    <a:pt x="9886" y="3870"/>
                    <a:pt x="10271" y="4114"/>
                  </a:cubicBezTo>
                  <a:cubicBezTo>
                    <a:pt x="10307" y="4137"/>
                    <a:pt x="10348" y="4149"/>
                    <a:pt x="10388" y="4149"/>
                  </a:cubicBezTo>
                  <a:cubicBezTo>
                    <a:pt x="10444" y="4149"/>
                    <a:pt x="10500" y="4126"/>
                    <a:pt x="10542" y="4084"/>
                  </a:cubicBezTo>
                  <a:lnTo>
                    <a:pt x="11350" y="3280"/>
                  </a:lnTo>
                  <a:lnTo>
                    <a:pt x="12337" y="4266"/>
                  </a:lnTo>
                  <a:lnTo>
                    <a:pt x="11531" y="5071"/>
                  </a:lnTo>
                  <a:cubicBezTo>
                    <a:pt x="11460" y="5143"/>
                    <a:pt x="11446" y="5256"/>
                    <a:pt x="11502" y="5343"/>
                  </a:cubicBezTo>
                  <a:cubicBezTo>
                    <a:pt x="11745" y="5727"/>
                    <a:pt x="11921" y="6149"/>
                    <a:pt x="12021" y="6592"/>
                  </a:cubicBezTo>
                  <a:cubicBezTo>
                    <a:pt x="12043" y="6692"/>
                    <a:pt x="12132" y="6763"/>
                    <a:pt x="12234" y="6763"/>
                  </a:cubicBezTo>
                  <a:lnTo>
                    <a:pt x="13375" y="6763"/>
                  </a:lnTo>
                  <a:lnTo>
                    <a:pt x="13376" y="8153"/>
                  </a:lnTo>
                  <a:lnTo>
                    <a:pt x="12235" y="8153"/>
                  </a:lnTo>
                  <a:cubicBezTo>
                    <a:pt x="12133" y="8153"/>
                    <a:pt x="12044" y="8225"/>
                    <a:pt x="12022" y="8325"/>
                  </a:cubicBezTo>
                  <a:cubicBezTo>
                    <a:pt x="11922" y="8769"/>
                    <a:pt x="11748" y="9189"/>
                    <a:pt x="11503" y="9574"/>
                  </a:cubicBezTo>
                  <a:cubicBezTo>
                    <a:pt x="11447" y="9660"/>
                    <a:pt x="11461" y="9774"/>
                    <a:pt x="11533" y="9846"/>
                  </a:cubicBezTo>
                  <a:lnTo>
                    <a:pt x="12338" y="10651"/>
                  </a:lnTo>
                  <a:lnTo>
                    <a:pt x="11351" y="11637"/>
                  </a:lnTo>
                  <a:lnTo>
                    <a:pt x="10543" y="10832"/>
                  </a:lnTo>
                  <a:cubicBezTo>
                    <a:pt x="10502" y="10791"/>
                    <a:pt x="10446" y="10769"/>
                    <a:pt x="10389" y="10769"/>
                  </a:cubicBezTo>
                  <a:cubicBezTo>
                    <a:pt x="10349" y="10769"/>
                    <a:pt x="10309" y="10780"/>
                    <a:pt x="10273" y="10803"/>
                  </a:cubicBezTo>
                  <a:cubicBezTo>
                    <a:pt x="9887" y="11047"/>
                    <a:pt x="9465" y="11221"/>
                    <a:pt x="9021" y="11321"/>
                  </a:cubicBezTo>
                  <a:cubicBezTo>
                    <a:pt x="8921" y="11343"/>
                    <a:pt x="8850" y="11432"/>
                    <a:pt x="8850" y="11533"/>
                  </a:cubicBezTo>
                  <a:lnTo>
                    <a:pt x="8850" y="12672"/>
                  </a:lnTo>
                  <a:lnTo>
                    <a:pt x="8257" y="12672"/>
                  </a:lnTo>
                  <a:lnTo>
                    <a:pt x="8257" y="10173"/>
                  </a:lnTo>
                  <a:cubicBezTo>
                    <a:pt x="8865" y="10150"/>
                    <a:pt x="9448" y="9924"/>
                    <a:pt x="9912" y="9531"/>
                  </a:cubicBezTo>
                  <a:cubicBezTo>
                    <a:pt x="10003" y="9453"/>
                    <a:pt x="10016" y="9315"/>
                    <a:pt x="9937" y="9222"/>
                  </a:cubicBezTo>
                  <a:cubicBezTo>
                    <a:pt x="9894" y="9171"/>
                    <a:pt x="9832" y="9145"/>
                    <a:pt x="9770" y="9145"/>
                  </a:cubicBezTo>
                  <a:cubicBezTo>
                    <a:pt x="9720" y="9145"/>
                    <a:pt x="9670" y="9163"/>
                    <a:pt x="9629" y="9198"/>
                  </a:cubicBezTo>
                  <a:cubicBezTo>
                    <a:pt x="9244" y="9523"/>
                    <a:pt x="8760" y="9712"/>
                    <a:pt x="8256" y="9737"/>
                  </a:cubicBezTo>
                  <a:lnTo>
                    <a:pt x="8256" y="5180"/>
                  </a:lnTo>
                  <a:cubicBezTo>
                    <a:pt x="9467" y="5236"/>
                    <a:pt x="10435" y="6236"/>
                    <a:pt x="10435" y="7458"/>
                  </a:cubicBezTo>
                  <a:cubicBezTo>
                    <a:pt x="10435" y="7821"/>
                    <a:pt x="10353" y="8167"/>
                    <a:pt x="10189" y="8487"/>
                  </a:cubicBezTo>
                  <a:cubicBezTo>
                    <a:pt x="10134" y="8594"/>
                    <a:pt x="10177" y="8727"/>
                    <a:pt x="10285" y="8781"/>
                  </a:cubicBezTo>
                  <a:cubicBezTo>
                    <a:pt x="10316" y="8798"/>
                    <a:pt x="10350" y="8805"/>
                    <a:pt x="10384" y="8805"/>
                  </a:cubicBezTo>
                  <a:cubicBezTo>
                    <a:pt x="10464" y="8805"/>
                    <a:pt x="10540" y="8761"/>
                    <a:pt x="10579" y="8686"/>
                  </a:cubicBezTo>
                  <a:cubicBezTo>
                    <a:pt x="10774" y="8303"/>
                    <a:pt x="10872" y="7891"/>
                    <a:pt x="10872" y="7459"/>
                  </a:cubicBezTo>
                  <a:cubicBezTo>
                    <a:pt x="10872" y="5996"/>
                    <a:pt x="9708" y="4800"/>
                    <a:pt x="8256" y="4743"/>
                  </a:cubicBezTo>
                  <a:lnTo>
                    <a:pt x="8256" y="2246"/>
                  </a:lnTo>
                  <a:close/>
                  <a:moveTo>
                    <a:pt x="7824" y="12568"/>
                  </a:moveTo>
                  <a:lnTo>
                    <a:pt x="7824" y="13838"/>
                  </a:lnTo>
                  <a:lnTo>
                    <a:pt x="7822" y="13838"/>
                  </a:lnTo>
                  <a:cubicBezTo>
                    <a:pt x="7822" y="14190"/>
                    <a:pt x="7536" y="14476"/>
                    <a:pt x="7185" y="14476"/>
                  </a:cubicBezTo>
                  <a:lnTo>
                    <a:pt x="1077" y="14476"/>
                  </a:lnTo>
                  <a:cubicBezTo>
                    <a:pt x="725" y="14476"/>
                    <a:pt x="439" y="14189"/>
                    <a:pt x="439" y="13838"/>
                  </a:cubicBezTo>
                  <a:lnTo>
                    <a:pt x="439" y="12568"/>
                  </a:lnTo>
                  <a:close/>
                  <a:moveTo>
                    <a:pt x="1076" y="0"/>
                  </a:moveTo>
                  <a:cubicBezTo>
                    <a:pt x="483" y="0"/>
                    <a:pt x="0" y="482"/>
                    <a:pt x="0" y="1075"/>
                  </a:cubicBezTo>
                  <a:lnTo>
                    <a:pt x="0" y="2508"/>
                  </a:lnTo>
                  <a:cubicBezTo>
                    <a:pt x="0" y="2629"/>
                    <a:pt x="98" y="2727"/>
                    <a:pt x="219" y="2727"/>
                  </a:cubicBezTo>
                  <a:cubicBezTo>
                    <a:pt x="339" y="2727"/>
                    <a:pt x="437" y="2629"/>
                    <a:pt x="437" y="2508"/>
                  </a:cubicBezTo>
                  <a:lnTo>
                    <a:pt x="437" y="1075"/>
                  </a:lnTo>
                  <a:cubicBezTo>
                    <a:pt x="437" y="723"/>
                    <a:pt x="724" y="439"/>
                    <a:pt x="1075" y="439"/>
                  </a:cubicBezTo>
                  <a:lnTo>
                    <a:pt x="7182" y="439"/>
                  </a:lnTo>
                  <a:cubicBezTo>
                    <a:pt x="7534" y="439"/>
                    <a:pt x="7819" y="724"/>
                    <a:pt x="7819" y="1075"/>
                  </a:cubicBezTo>
                  <a:lnTo>
                    <a:pt x="7819" y="12133"/>
                  </a:lnTo>
                  <a:lnTo>
                    <a:pt x="438" y="12133"/>
                  </a:lnTo>
                  <a:lnTo>
                    <a:pt x="438" y="3513"/>
                  </a:lnTo>
                  <a:cubicBezTo>
                    <a:pt x="438" y="3392"/>
                    <a:pt x="340" y="3295"/>
                    <a:pt x="220" y="3295"/>
                  </a:cubicBezTo>
                  <a:cubicBezTo>
                    <a:pt x="99" y="3295"/>
                    <a:pt x="1" y="3392"/>
                    <a:pt x="1" y="3513"/>
                  </a:cubicBezTo>
                  <a:lnTo>
                    <a:pt x="1" y="13838"/>
                  </a:lnTo>
                  <a:cubicBezTo>
                    <a:pt x="1" y="14431"/>
                    <a:pt x="484" y="14913"/>
                    <a:pt x="1077" y="14913"/>
                  </a:cubicBezTo>
                  <a:lnTo>
                    <a:pt x="7184" y="14913"/>
                  </a:lnTo>
                  <a:cubicBezTo>
                    <a:pt x="7778" y="14913"/>
                    <a:pt x="8260" y="14431"/>
                    <a:pt x="8260" y="13838"/>
                  </a:cubicBezTo>
                  <a:lnTo>
                    <a:pt x="8260" y="13107"/>
                  </a:lnTo>
                  <a:lnTo>
                    <a:pt x="8869" y="13107"/>
                  </a:lnTo>
                  <a:cubicBezTo>
                    <a:pt x="9101" y="13107"/>
                    <a:pt x="9288" y="12919"/>
                    <a:pt x="9288" y="12688"/>
                  </a:cubicBezTo>
                  <a:lnTo>
                    <a:pt x="9288" y="11705"/>
                  </a:lnTo>
                  <a:cubicBezTo>
                    <a:pt x="9663" y="11605"/>
                    <a:pt x="10022" y="11458"/>
                    <a:pt x="10358" y="11262"/>
                  </a:cubicBezTo>
                  <a:lnTo>
                    <a:pt x="11056" y="11960"/>
                  </a:lnTo>
                  <a:cubicBezTo>
                    <a:pt x="11138" y="12042"/>
                    <a:pt x="11245" y="12082"/>
                    <a:pt x="11353" y="12082"/>
                  </a:cubicBezTo>
                  <a:cubicBezTo>
                    <a:pt x="11460" y="12082"/>
                    <a:pt x="11567" y="12042"/>
                    <a:pt x="11649" y="11960"/>
                  </a:cubicBezTo>
                  <a:lnTo>
                    <a:pt x="12662" y="10947"/>
                  </a:lnTo>
                  <a:cubicBezTo>
                    <a:pt x="12743" y="10868"/>
                    <a:pt x="12785" y="10763"/>
                    <a:pt x="12785" y="10651"/>
                  </a:cubicBezTo>
                  <a:cubicBezTo>
                    <a:pt x="12785" y="10538"/>
                    <a:pt x="12743" y="10433"/>
                    <a:pt x="12662" y="10354"/>
                  </a:cubicBezTo>
                  <a:lnTo>
                    <a:pt x="11965" y="9658"/>
                  </a:lnTo>
                  <a:cubicBezTo>
                    <a:pt x="12161" y="9323"/>
                    <a:pt x="12308" y="8964"/>
                    <a:pt x="12409" y="8591"/>
                  </a:cubicBezTo>
                  <a:lnTo>
                    <a:pt x="13396" y="8591"/>
                  </a:lnTo>
                  <a:cubicBezTo>
                    <a:pt x="13627" y="8591"/>
                    <a:pt x="13814" y="8402"/>
                    <a:pt x="13814" y="8172"/>
                  </a:cubicBezTo>
                  <a:lnTo>
                    <a:pt x="13814" y="6741"/>
                  </a:lnTo>
                  <a:cubicBezTo>
                    <a:pt x="13812" y="6510"/>
                    <a:pt x="13626" y="6322"/>
                    <a:pt x="13393" y="6322"/>
                  </a:cubicBezTo>
                  <a:lnTo>
                    <a:pt x="12408" y="6322"/>
                  </a:lnTo>
                  <a:cubicBezTo>
                    <a:pt x="12308" y="5949"/>
                    <a:pt x="12159" y="5592"/>
                    <a:pt x="11964" y="5255"/>
                  </a:cubicBezTo>
                  <a:lnTo>
                    <a:pt x="12661" y="4559"/>
                  </a:lnTo>
                  <a:cubicBezTo>
                    <a:pt x="12741" y="4480"/>
                    <a:pt x="12784" y="4375"/>
                    <a:pt x="12784" y="4263"/>
                  </a:cubicBezTo>
                  <a:cubicBezTo>
                    <a:pt x="12784" y="4150"/>
                    <a:pt x="12742" y="4045"/>
                    <a:pt x="12661" y="3966"/>
                  </a:cubicBezTo>
                  <a:lnTo>
                    <a:pt x="11648" y="2953"/>
                  </a:lnTo>
                  <a:cubicBezTo>
                    <a:pt x="11566" y="2871"/>
                    <a:pt x="11459" y="2831"/>
                    <a:pt x="11351" y="2831"/>
                  </a:cubicBezTo>
                  <a:cubicBezTo>
                    <a:pt x="11244" y="2831"/>
                    <a:pt x="11137" y="2871"/>
                    <a:pt x="11055" y="2953"/>
                  </a:cubicBezTo>
                  <a:lnTo>
                    <a:pt x="10357" y="3651"/>
                  </a:lnTo>
                  <a:cubicBezTo>
                    <a:pt x="10020" y="3455"/>
                    <a:pt x="9662" y="3308"/>
                    <a:pt x="9286" y="3208"/>
                  </a:cubicBezTo>
                  <a:lnTo>
                    <a:pt x="9286" y="2225"/>
                  </a:lnTo>
                  <a:cubicBezTo>
                    <a:pt x="9286" y="1993"/>
                    <a:pt x="9098" y="1806"/>
                    <a:pt x="8868" y="1806"/>
                  </a:cubicBezTo>
                  <a:lnTo>
                    <a:pt x="8259" y="1806"/>
                  </a:lnTo>
                  <a:lnTo>
                    <a:pt x="8259" y="1075"/>
                  </a:lnTo>
                  <a:cubicBezTo>
                    <a:pt x="8259" y="482"/>
                    <a:pt x="7776" y="0"/>
                    <a:pt x="718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99"/>
            <p:cNvSpPr/>
            <p:nvPr/>
          </p:nvSpPr>
          <p:spPr>
            <a:xfrm>
              <a:off x="1802777" y="2038014"/>
              <a:ext cx="57230" cy="57230"/>
            </a:xfrm>
            <a:custGeom>
              <a:rect b="b" l="l" r="r" t="t"/>
              <a:pathLst>
                <a:path extrusionOk="0" h="1911" w="1911">
                  <a:moveTo>
                    <a:pt x="1474" y="438"/>
                  </a:moveTo>
                  <a:lnTo>
                    <a:pt x="1474" y="1474"/>
                  </a:lnTo>
                  <a:lnTo>
                    <a:pt x="438" y="1474"/>
                  </a:lnTo>
                  <a:lnTo>
                    <a:pt x="438" y="438"/>
                  </a:lnTo>
                  <a:close/>
                  <a:moveTo>
                    <a:pt x="291" y="1"/>
                  </a:moveTo>
                  <a:cubicBezTo>
                    <a:pt x="131" y="1"/>
                    <a:pt x="1" y="131"/>
                    <a:pt x="1" y="291"/>
                  </a:cubicBezTo>
                  <a:lnTo>
                    <a:pt x="1" y="1620"/>
                  </a:lnTo>
                  <a:cubicBezTo>
                    <a:pt x="1" y="1779"/>
                    <a:pt x="131" y="1910"/>
                    <a:pt x="291" y="1910"/>
                  </a:cubicBezTo>
                  <a:lnTo>
                    <a:pt x="1620" y="1910"/>
                  </a:lnTo>
                  <a:cubicBezTo>
                    <a:pt x="1779" y="1910"/>
                    <a:pt x="1910" y="1779"/>
                    <a:pt x="1910" y="1620"/>
                  </a:cubicBezTo>
                  <a:lnTo>
                    <a:pt x="1910" y="291"/>
                  </a:lnTo>
                  <a:cubicBezTo>
                    <a:pt x="1910" y="131"/>
                    <a:pt x="1779" y="1"/>
                    <a:pt x="16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99"/>
            <p:cNvSpPr/>
            <p:nvPr/>
          </p:nvSpPr>
          <p:spPr>
            <a:xfrm>
              <a:off x="1870459" y="2038014"/>
              <a:ext cx="57230" cy="57230"/>
            </a:xfrm>
            <a:custGeom>
              <a:rect b="b" l="l" r="r" t="t"/>
              <a:pathLst>
                <a:path extrusionOk="0" h="1911" w="1911">
                  <a:moveTo>
                    <a:pt x="1474" y="438"/>
                  </a:moveTo>
                  <a:lnTo>
                    <a:pt x="1474" y="1474"/>
                  </a:lnTo>
                  <a:lnTo>
                    <a:pt x="438" y="1474"/>
                  </a:lnTo>
                  <a:lnTo>
                    <a:pt x="438" y="438"/>
                  </a:lnTo>
                  <a:close/>
                  <a:moveTo>
                    <a:pt x="292" y="1"/>
                  </a:moveTo>
                  <a:cubicBezTo>
                    <a:pt x="131" y="1"/>
                    <a:pt x="1" y="131"/>
                    <a:pt x="1" y="291"/>
                  </a:cubicBezTo>
                  <a:lnTo>
                    <a:pt x="1" y="1620"/>
                  </a:lnTo>
                  <a:cubicBezTo>
                    <a:pt x="1" y="1779"/>
                    <a:pt x="131" y="1910"/>
                    <a:pt x="292" y="1910"/>
                  </a:cubicBezTo>
                  <a:lnTo>
                    <a:pt x="1619" y="1910"/>
                  </a:lnTo>
                  <a:cubicBezTo>
                    <a:pt x="1779" y="1910"/>
                    <a:pt x="1910" y="1779"/>
                    <a:pt x="1910" y="1620"/>
                  </a:cubicBezTo>
                  <a:lnTo>
                    <a:pt x="1910" y="291"/>
                  </a:lnTo>
                  <a:cubicBezTo>
                    <a:pt x="1910" y="131"/>
                    <a:pt x="1779" y="1"/>
                    <a:pt x="16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99"/>
            <p:cNvSpPr/>
            <p:nvPr/>
          </p:nvSpPr>
          <p:spPr>
            <a:xfrm>
              <a:off x="1938140" y="2038014"/>
              <a:ext cx="57230" cy="57230"/>
            </a:xfrm>
            <a:custGeom>
              <a:rect b="b" l="l" r="r" t="t"/>
              <a:pathLst>
                <a:path extrusionOk="0" h="1911" w="1911">
                  <a:moveTo>
                    <a:pt x="1474" y="438"/>
                  </a:moveTo>
                  <a:lnTo>
                    <a:pt x="1474" y="1474"/>
                  </a:lnTo>
                  <a:lnTo>
                    <a:pt x="438" y="1474"/>
                  </a:lnTo>
                  <a:lnTo>
                    <a:pt x="438" y="438"/>
                  </a:lnTo>
                  <a:close/>
                  <a:moveTo>
                    <a:pt x="291" y="1"/>
                  </a:moveTo>
                  <a:cubicBezTo>
                    <a:pt x="132" y="1"/>
                    <a:pt x="1" y="131"/>
                    <a:pt x="1" y="291"/>
                  </a:cubicBezTo>
                  <a:lnTo>
                    <a:pt x="1" y="1620"/>
                  </a:lnTo>
                  <a:cubicBezTo>
                    <a:pt x="1" y="1779"/>
                    <a:pt x="132" y="1910"/>
                    <a:pt x="291" y="1910"/>
                  </a:cubicBezTo>
                  <a:lnTo>
                    <a:pt x="1620" y="1910"/>
                  </a:lnTo>
                  <a:cubicBezTo>
                    <a:pt x="1780" y="1910"/>
                    <a:pt x="1910" y="1779"/>
                    <a:pt x="1910" y="1620"/>
                  </a:cubicBezTo>
                  <a:lnTo>
                    <a:pt x="1910" y="291"/>
                  </a:lnTo>
                  <a:cubicBezTo>
                    <a:pt x="1910" y="131"/>
                    <a:pt x="1780" y="1"/>
                    <a:pt x="16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99"/>
            <p:cNvSpPr/>
            <p:nvPr/>
          </p:nvSpPr>
          <p:spPr>
            <a:xfrm>
              <a:off x="1802777" y="2112044"/>
              <a:ext cx="57230" cy="57200"/>
            </a:xfrm>
            <a:custGeom>
              <a:rect b="b" l="l" r="r" t="t"/>
              <a:pathLst>
                <a:path extrusionOk="0" h="1910" w="1911">
                  <a:moveTo>
                    <a:pt x="1474" y="436"/>
                  </a:moveTo>
                  <a:lnTo>
                    <a:pt x="1474" y="1472"/>
                  </a:lnTo>
                  <a:lnTo>
                    <a:pt x="438" y="1472"/>
                  </a:lnTo>
                  <a:lnTo>
                    <a:pt x="438" y="436"/>
                  </a:lnTo>
                  <a:close/>
                  <a:moveTo>
                    <a:pt x="291" y="0"/>
                  </a:moveTo>
                  <a:cubicBezTo>
                    <a:pt x="131" y="0"/>
                    <a:pt x="1" y="131"/>
                    <a:pt x="1" y="290"/>
                  </a:cubicBezTo>
                  <a:lnTo>
                    <a:pt x="1" y="1619"/>
                  </a:lnTo>
                  <a:cubicBezTo>
                    <a:pt x="1" y="1779"/>
                    <a:pt x="131" y="1910"/>
                    <a:pt x="291" y="1910"/>
                  </a:cubicBezTo>
                  <a:lnTo>
                    <a:pt x="1620" y="1910"/>
                  </a:lnTo>
                  <a:cubicBezTo>
                    <a:pt x="1779" y="1910"/>
                    <a:pt x="1910" y="1779"/>
                    <a:pt x="1910" y="1619"/>
                  </a:cubicBezTo>
                  <a:lnTo>
                    <a:pt x="1910" y="290"/>
                  </a:lnTo>
                  <a:cubicBezTo>
                    <a:pt x="1910" y="131"/>
                    <a:pt x="1779" y="0"/>
                    <a:pt x="16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99"/>
            <p:cNvSpPr/>
            <p:nvPr/>
          </p:nvSpPr>
          <p:spPr>
            <a:xfrm>
              <a:off x="1870459" y="2112044"/>
              <a:ext cx="57230" cy="57200"/>
            </a:xfrm>
            <a:custGeom>
              <a:rect b="b" l="l" r="r" t="t"/>
              <a:pathLst>
                <a:path extrusionOk="0" h="1910" w="1911">
                  <a:moveTo>
                    <a:pt x="1474" y="436"/>
                  </a:moveTo>
                  <a:lnTo>
                    <a:pt x="1474" y="1472"/>
                  </a:lnTo>
                  <a:lnTo>
                    <a:pt x="438" y="1472"/>
                  </a:lnTo>
                  <a:lnTo>
                    <a:pt x="438" y="436"/>
                  </a:lnTo>
                  <a:close/>
                  <a:moveTo>
                    <a:pt x="292" y="0"/>
                  </a:moveTo>
                  <a:cubicBezTo>
                    <a:pt x="131" y="0"/>
                    <a:pt x="1" y="131"/>
                    <a:pt x="1" y="290"/>
                  </a:cubicBezTo>
                  <a:lnTo>
                    <a:pt x="1" y="1619"/>
                  </a:lnTo>
                  <a:cubicBezTo>
                    <a:pt x="1" y="1779"/>
                    <a:pt x="131" y="1910"/>
                    <a:pt x="292" y="1910"/>
                  </a:cubicBezTo>
                  <a:lnTo>
                    <a:pt x="1620" y="1910"/>
                  </a:lnTo>
                  <a:cubicBezTo>
                    <a:pt x="1779" y="1910"/>
                    <a:pt x="1910" y="1779"/>
                    <a:pt x="1910" y="1619"/>
                  </a:cubicBezTo>
                  <a:lnTo>
                    <a:pt x="1910" y="290"/>
                  </a:lnTo>
                  <a:cubicBezTo>
                    <a:pt x="1910" y="131"/>
                    <a:pt x="1779" y="0"/>
                    <a:pt x="16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99"/>
            <p:cNvSpPr/>
            <p:nvPr/>
          </p:nvSpPr>
          <p:spPr>
            <a:xfrm>
              <a:off x="1938140" y="2112044"/>
              <a:ext cx="57230" cy="57200"/>
            </a:xfrm>
            <a:custGeom>
              <a:rect b="b" l="l" r="r" t="t"/>
              <a:pathLst>
                <a:path extrusionOk="0" h="1910" w="1911">
                  <a:moveTo>
                    <a:pt x="1474" y="436"/>
                  </a:moveTo>
                  <a:lnTo>
                    <a:pt x="1474" y="1472"/>
                  </a:lnTo>
                  <a:lnTo>
                    <a:pt x="438" y="1472"/>
                  </a:lnTo>
                  <a:lnTo>
                    <a:pt x="438" y="436"/>
                  </a:lnTo>
                  <a:close/>
                  <a:moveTo>
                    <a:pt x="292" y="0"/>
                  </a:moveTo>
                  <a:cubicBezTo>
                    <a:pt x="132" y="0"/>
                    <a:pt x="1" y="131"/>
                    <a:pt x="1" y="290"/>
                  </a:cubicBezTo>
                  <a:lnTo>
                    <a:pt x="1" y="1619"/>
                  </a:lnTo>
                  <a:cubicBezTo>
                    <a:pt x="1" y="1779"/>
                    <a:pt x="132" y="1910"/>
                    <a:pt x="292" y="1910"/>
                  </a:cubicBezTo>
                  <a:lnTo>
                    <a:pt x="1621" y="1910"/>
                  </a:lnTo>
                  <a:cubicBezTo>
                    <a:pt x="1780" y="1910"/>
                    <a:pt x="1910" y="1779"/>
                    <a:pt x="1910" y="1619"/>
                  </a:cubicBezTo>
                  <a:lnTo>
                    <a:pt x="1910" y="290"/>
                  </a:lnTo>
                  <a:cubicBezTo>
                    <a:pt x="1910" y="131"/>
                    <a:pt x="1780" y="0"/>
                    <a:pt x="162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25" name="Google Shape;3525;p99"/>
          <p:cNvGrpSpPr/>
          <p:nvPr/>
        </p:nvGrpSpPr>
        <p:grpSpPr>
          <a:xfrm>
            <a:off x="7624147" y="2610311"/>
            <a:ext cx="446667" cy="371798"/>
            <a:chOff x="6938354" y="2610311"/>
            <a:chExt cx="446667" cy="371798"/>
          </a:xfrm>
        </p:grpSpPr>
        <p:sp>
          <p:nvSpPr>
            <p:cNvPr id="3526" name="Google Shape;3526;p99"/>
            <p:cNvSpPr/>
            <p:nvPr/>
          </p:nvSpPr>
          <p:spPr>
            <a:xfrm>
              <a:off x="7183145" y="2719080"/>
              <a:ext cx="23659" cy="13117"/>
            </a:xfrm>
            <a:custGeom>
              <a:rect b="b" l="l" r="r" t="t"/>
              <a:pathLst>
                <a:path extrusionOk="0" h="438" w="790">
                  <a:moveTo>
                    <a:pt x="219" y="0"/>
                  </a:moveTo>
                  <a:cubicBezTo>
                    <a:pt x="99" y="0"/>
                    <a:pt x="1" y="99"/>
                    <a:pt x="1" y="219"/>
                  </a:cubicBezTo>
                  <a:cubicBezTo>
                    <a:pt x="1" y="339"/>
                    <a:pt x="98" y="438"/>
                    <a:pt x="219" y="438"/>
                  </a:cubicBezTo>
                  <a:lnTo>
                    <a:pt x="571" y="438"/>
                  </a:lnTo>
                  <a:cubicBezTo>
                    <a:pt x="691" y="438"/>
                    <a:pt x="790" y="339"/>
                    <a:pt x="790" y="219"/>
                  </a:cubicBezTo>
                  <a:cubicBezTo>
                    <a:pt x="790" y="99"/>
                    <a:pt x="691" y="0"/>
                    <a:pt x="5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99"/>
            <p:cNvSpPr/>
            <p:nvPr/>
          </p:nvSpPr>
          <p:spPr>
            <a:xfrm>
              <a:off x="7220909" y="2719080"/>
              <a:ext cx="51510" cy="13117"/>
            </a:xfrm>
            <a:custGeom>
              <a:rect b="b" l="l" r="r" t="t"/>
              <a:pathLst>
                <a:path extrusionOk="0" h="438" w="1720">
                  <a:moveTo>
                    <a:pt x="219" y="0"/>
                  </a:moveTo>
                  <a:cubicBezTo>
                    <a:pt x="99" y="0"/>
                    <a:pt x="1" y="99"/>
                    <a:pt x="1" y="219"/>
                  </a:cubicBezTo>
                  <a:cubicBezTo>
                    <a:pt x="1" y="339"/>
                    <a:pt x="99" y="438"/>
                    <a:pt x="219" y="438"/>
                  </a:cubicBezTo>
                  <a:lnTo>
                    <a:pt x="1501" y="438"/>
                  </a:lnTo>
                  <a:cubicBezTo>
                    <a:pt x="1621" y="438"/>
                    <a:pt x="1720" y="339"/>
                    <a:pt x="1720" y="219"/>
                  </a:cubicBezTo>
                  <a:cubicBezTo>
                    <a:pt x="1720" y="99"/>
                    <a:pt x="1621" y="0"/>
                    <a:pt x="150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99"/>
            <p:cNvSpPr/>
            <p:nvPr/>
          </p:nvSpPr>
          <p:spPr>
            <a:xfrm>
              <a:off x="7183145" y="2747710"/>
              <a:ext cx="23659" cy="13087"/>
            </a:xfrm>
            <a:custGeom>
              <a:rect b="b" l="l" r="r" t="t"/>
              <a:pathLst>
                <a:path extrusionOk="0" h="437" w="790">
                  <a:moveTo>
                    <a:pt x="219" y="1"/>
                  </a:moveTo>
                  <a:cubicBezTo>
                    <a:pt x="99" y="1"/>
                    <a:pt x="1" y="99"/>
                    <a:pt x="1" y="219"/>
                  </a:cubicBezTo>
                  <a:cubicBezTo>
                    <a:pt x="1" y="340"/>
                    <a:pt x="98" y="437"/>
                    <a:pt x="219" y="437"/>
                  </a:cubicBezTo>
                  <a:lnTo>
                    <a:pt x="571" y="437"/>
                  </a:lnTo>
                  <a:cubicBezTo>
                    <a:pt x="691" y="437"/>
                    <a:pt x="790" y="340"/>
                    <a:pt x="790" y="219"/>
                  </a:cubicBezTo>
                  <a:cubicBezTo>
                    <a:pt x="790" y="99"/>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99"/>
            <p:cNvSpPr/>
            <p:nvPr/>
          </p:nvSpPr>
          <p:spPr>
            <a:xfrm>
              <a:off x="7220909" y="2747710"/>
              <a:ext cx="51510" cy="13087"/>
            </a:xfrm>
            <a:custGeom>
              <a:rect b="b" l="l" r="r" t="t"/>
              <a:pathLst>
                <a:path extrusionOk="0" h="437" w="1720">
                  <a:moveTo>
                    <a:pt x="219" y="1"/>
                  </a:moveTo>
                  <a:cubicBezTo>
                    <a:pt x="99" y="1"/>
                    <a:pt x="1" y="99"/>
                    <a:pt x="1" y="219"/>
                  </a:cubicBezTo>
                  <a:cubicBezTo>
                    <a:pt x="1" y="340"/>
                    <a:pt x="99" y="437"/>
                    <a:pt x="219" y="437"/>
                  </a:cubicBezTo>
                  <a:lnTo>
                    <a:pt x="1501" y="437"/>
                  </a:lnTo>
                  <a:cubicBezTo>
                    <a:pt x="1621" y="437"/>
                    <a:pt x="1720" y="340"/>
                    <a:pt x="1720" y="219"/>
                  </a:cubicBezTo>
                  <a:cubicBezTo>
                    <a:pt x="1720" y="99"/>
                    <a:pt x="1621" y="1"/>
                    <a:pt x="15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99"/>
            <p:cNvSpPr/>
            <p:nvPr/>
          </p:nvSpPr>
          <p:spPr>
            <a:xfrm>
              <a:off x="7183145" y="2776340"/>
              <a:ext cx="23659" cy="13117"/>
            </a:xfrm>
            <a:custGeom>
              <a:rect b="b" l="l" r="r" t="t"/>
              <a:pathLst>
                <a:path extrusionOk="0" h="438" w="790">
                  <a:moveTo>
                    <a:pt x="219" y="1"/>
                  </a:moveTo>
                  <a:cubicBezTo>
                    <a:pt x="99" y="1"/>
                    <a:pt x="1" y="98"/>
                    <a:pt x="1" y="219"/>
                  </a:cubicBezTo>
                  <a:cubicBezTo>
                    <a:pt x="1" y="341"/>
                    <a:pt x="98" y="437"/>
                    <a:pt x="219" y="437"/>
                  </a:cubicBezTo>
                  <a:lnTo>
                    <a:pt x="571" y="437"/>
                  </a:lnTo>
                  <a:cubicBezTo>
                    <a:pt x="691" y="437"/>
                    <a:pt x="790" y="339"/>
                    <a:pt x="790" y="219"/>
                  </a:cubicBezTo>
                  <a:cubicBezTo>
                    <a:pt x="790" y="98"/>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99"/>
            <p:cNvSpPr/>
            <p:nvPr/>
          </p:nvSpPr>
          <p:spPr>
            <a:xfrm>
              <a:off x="7240105" y="2776340"/>
              <a:ext cx="87477" cy="13117"/>
            </a:xfrm>
            <a:custGeom>
              <a:rect b="b" l="l" r="r" t="t"/>
              <a:pathLst>
                <a:path extrusionOk="0" h="438" w="2921">
                  <a:moveTo>
                    <a:pt x="219" y="1"/>
                  </a:moveTo>
                  <a:cubicBezTo>
                    <a:pt x="98" y="1"/>
                    <a:pt x="1" y="98"/>
                    <a:pt x="1" y="219"/>
                  </a:cubicBezTo>
                  <a:cubicBezTo>
                    <a:pt x="1" y="339"/>
                    <a:pt x="98" y="437"/>
                    <a:pt x="219" y="437"/>
                  </a:cubicBezTo>
                  <a:lnTo>
                    <a:pt x="2702" y="437"/>
                  </a:lnTo>
                  <a:cubicBezTo>
                    <a:pt x="2822" y="437"/>
                    <a:pt x="2920" y="339"/>
                    <a:pt x="2920" y="219"/>
                  </a:cubicBezTo>
                  <a:cubicBezTo>
                    <a:pt x="2920" y="98"/>
                    <a:pt x="2822" y="1"/>
                    <a:pt x="27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99"/>
            <p:cNvSpPr/>
            <p:nvPr/>
          </p:nvSpPr>
          <p:spPr>
            <a:xfrm>
              <a:off x="7183145" y="2805030"/>
              <a:ext cx="23659" cy="13087"/>
            </a:xfrm>
            <a:custGeom>
              <a:rect b="b" l="l" r="r" t="t"/>
              <a:pathLst>
                <a:path extrusionOk="0" h="437" w="790">
                  <a:moveTo>
                    <a:pt x="219" y="0"/>
                  </a:moveTo>
                  <a:cubicBezTo>
                    <a:pt x="99" y="0"/>
                    <a:pt x="1" y="98"/>
                    <a:pt x="1" y="218"/>
                  </a:cubicBezTo>
                  <a:cubicBezTo>
                    <a:pt x="1" y="338"/>
                    <a:pt x="98" y="437"/>
                    <a:pt x="219" y="437"/>
                  </a:cubicBezTo>
                  <a:lnTo>
                    <a:pt x="571" y="437"/>
                  </a:lnTo>
                  <a:cubicBezTo>
                    <a:pt x="691" y="437"/>
                    <a:pt x="790" y="338"/>
                    <a:pt x="790" y="218"/>
                  </a:cubicBezTo>
                  <a:cubicBezTo>
                    <a:pt x="790" y="98"/>
                    <a:pt x="691" y="0"/>
                    <a:pt x="5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99"/>
            <p:cNvSpPr/>
            <p:nvPr/>
          </p:nvSpPr>
          <p:spPr>
            <a:xfrm>
              <a:off x="7237021" y="2805030"/>
              <a:ext cx="53366" cy="13087"/>
            </a:xfrm>
            <a:custGeom>
              <a:rect b="b" l="l" r="r" t="t"/>
              <a:pathLst>
                <a:path extrusionOk="0" h="437" w="1782">
                  <a:moveTo>
                    <a:pt x="219" y="0"/>
                  </a:moveTo>
                  <a:cubicBezTo>
                    <a:pt x="99" y="0"/>
                    <a:pt x="0" y="98"/>
                    <a:pt x="0" y="218"/>
                  </a:cubicBezTo>
                  <a:cubicBezTo>
                    <a:pt x="0" y="338"/>
                    <a:pt x="99" y="437"/>
                    <a:pt x="219" y="437"/>
                  </a:cubicBezTo>
                  <a:lnTo>
                    <a:pt x="1564" y="437"/>
                  </a:lnTo>
                  <a:cubicBezTo>
                    <a:pt x="1684" y="437"/>
                    <a:pt x="1781" y="338"/>
                    <a:pt x="1781" y="218"/>
                  </a:cubicBezTo>
                  <a:cubicBezTo>
                    <a:pt x="1781" y="98"/>
                    <a:pt x="1684" y="0"/>
                    <a:pt x="15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99"/>
            <p:cNvSpPr/>
            <p:nvPr/>
          </p:nvSpPr>
          <p:spPr>
            <a:xfrm>
              <a:off x="7183145" y="2833629"/>
              <a:ext cx="23659" cy="13147"/>
            </a:xfrm>
            <a:custGeom>
              <a:rect b="b" l="l" r="r" t="t"/>
              <a:pathLst>
                <a:path extrusionOk="0" h="439" w="790">
                  <a:moveTo>
                    <a:pt x="219" y="1"/>
                  </a:moveTo>
                  <a:cubicBezTo>
                    <a:pt x="99" y="1"/>
                    <a:pt x="1" y="99"/>
                    <a:pt x="1" y="219"/>
                  </a:cubicBezTo>
                  <a:cubicBezTo>
                    <a:pt x="1" y="340"/>
                    <a:pt x="98" y="438"/>
                    <a:pt x="219" y="438"/>
                  </a:cubicBezTo>
                  <a:lnTo>
                    <a:pt x="571" y="438"/>
                  </a:lnTo>
                  <a:cubicBezTo>
                    <a:pt x="691" y="438"/>
                    <a:pt x="790" y="340"/>
                    <a:pt x="790" y="219"/>
                  </a:cubicBezTo>
                  <a:cubicBezTo>
                    <a:pt x="790" y="99"/>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99"/>
            <p:cNvSpPr/>
            <p:nvPr/>
          </p:nvSpPr>
          <p:spPr>
            <a:xfrm>
              <a:off x="7220909" y="2833629"/>
              <a:ext cx="24886" cy="13147"/>
            </a:xfrm>
            <a:custGeom>
              <a:rect b="b" l="l" r="r" t="t"/>
              <a:pathLst>
                <a:path extrusionOk="0" h="439" w="831">
                  <a:moveTo>
                    <a:pt x="219" y="1"/>
                  </a:moveTo>
                  <a:cubicBezTo>
                    <a:pt x="99" y="1"/>
                    <a:pt x="1" y="99"/>
                    <a:pt x="1" y="219"/>
                  </a:cubicBezTo>
                  <a:cubicBezTo>
                    <a:pt x="1" y="340"/>
                    <a:pt x="99" y="438"/>
                    <a:pt x="219" y="438"/>
                  </a:cubicBezTo>
                  <a:lnTo>
                    <a:pt x="612" y="438"/>
                  </a:lnTo>
                  <a:cubicBezTo>
                    <a:pt x="732" y="438"/>
                    <a:pt x="830" y="340"/>
                    <a:pt x="830" y="219"/>
                  </a:cubicBezTo>
                  <a:cubicBezTo>
                    <a:pt x="830" y="99"/>
                    <a:pt x="732" y="1"/>
                    <a:pt x="6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99"/>
            <p:cNvSpPr/>
            <p:nvPr/>
          </p:nvSpPr>
          <p:spPr>
            <a:xfrm>
              <a:off x="7259331" y="2833629"/>
              <a:ext cx="68250" cy="13147"/>
            </a:xfrm>
            <a:custGeom>
              <a:rect b="b" l="l" r="r" t="t"/>
              <a:pathLst>
                <a:path extrusionOk="0" h="439" w="2279">
                  <a:moveTo>
                    <a:pt x="219" y="1"/>
                  </a:moveTo>
                  <a:cubicBezTo>
                    <a:pt x="99" y="1"/>
                    <a:pt x="0" y="99"/>
                    <a:pt x="0" y="219"/>
                  </a:cubicBezTo>
                  <a:cubicBezTo>
                    <a:pt x="0" y="340"/>
                    <a:pt x="99" y="438"/>
                    <a:pt x="219" y="438"/>
                  </a:cubicBezTo>
                  <a:lnTo>
                    <a:pt x="2060" y="438"/>
                  </a:lnTo>
                  <a:cubicBezTo>
                    <a:pt x="2180" y="438"/>
                    <a:pt x="2278" y="340"/>
                    <a:pt x="2278" y="219"/>
                  </a:cubicBezTo>
                  <a:cubicBezTo>
                    <a:pt x="2278" y="99"/>
                    <a:pt x="2180" y="1"/>
                    <a:pt x="20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99"/>
            <p:cNvSpPr/>
            <p:nvPr/>
          </p:nvSpPr>
          <p:spPr>
            <a:xfrm>
              <a:off x="6938354" y="2610311"/>
              <a:ext cx="446667" cy="371798"/>
            </a:xfrm>
            <a:custGeom>
              <a:rect b="b" l="l" r="r" t="t"/>
              <a:pathLst>
                <a:path extrusionOk="0" h="12415" w="14915">
                  <a:moveTo>
                    <a:pt x="13418" y="1443"/>
                  </a:moveTo>
                  <a:cubicBezTo>
                    <a:pt x="13458" y="1443"/>
                    <a:pt x="13494" y="1480"/>
                    <a:pt x="13494" y="1519"/>
                  </a:cubicBezTo>
                  <a:lnTo>
                    <a:pt x="13494" y="2667"/>
                  </a:lnTo>
                  <a:lnTo>
                    <a:pt x="1421" y="2667"/>
                  </a:lnTo>
                  <a:lnTo>
                    <a:pt x="1421" y="1519"/>
                  </a:lnTo>
                  <a:cubicBezTo>
                    <a:pt x="1421" y="1477"/>
                    <a:pt x="1456" y="1443"/>
                    <a:pt x="1498" y="1443"/>
                  </a:cubicBezTo>
                  <a:close/>
                  <a:moveTo>
                    <a:pt x="7239" y="3104"/>
                  </a:moveTo>
                  <a:lnTo>
                    <a:pt x="7239" y="8424"/>
                  </a:lnTo>
                  <a:lnTo>
                    <a:pt x="1421" y="8424"/>
                  </a:lnTo>
                  <a:lnTo>
                    <a:pt x="1421" y="3104"/>
                  </a:lnTo>
                  <a:close/>
                  <a:moveTo>
                    <a:pt x="13494" y="3104"/>
                  </a:moveTo>
                  <a:lnTo>
                    <a:pt x="13494" y="8424"/>
                  </a:lnTo>
                  <a:lnTo>
                    <a:pt x="7677" y="8424"/>
                  </a:lnTo>
                  <a:lnTo>
                    <a:pt x="7677" y="3104"/>
                  </a:lnTo>
                  <a:close/>
                  <a:moveTo>
                    <a:pt x="8332" y="10304"/>
                  </a:moveTo>
                  <a:cubicBezTo>
                    <a:pt x="8389" y="10649"/>
                    <a:pt x="8535" y="11395"/>
                    <a:pt x="8786" y="11977"/>
                  </a:cubicBezTo>
                  <a:lnTo>
                    <a:pt x="6130" y="11977"/>
                  </a:lnTo>
                  <a:cubicBezTo>
                    <a:pt x="6381" y="11396"/>
                    <a:pt x="6526" y="10649"/>
                    <a:pt x="6583" y="10304"/>
                  </a:cubicBezTo>
                  <a:close/>
                  <a:moveTo>
                    <a:pt x="10647" y="0"/>
                  </a:moveTo>
                  <a:cubicBezTo>
                    <a:pt x="10527" y="0"/>
                    <a:pt x="10429" y="99"/>
                    <a:pt x="10429" y="219"/>
                  </a:cubicBezTo>
                  <a:cubicBezTo>
                    <a:pt x="10429" y="338"/>
                    <a:pt x="10527" y="437"/>
                    <a:pt x="10647" y="437"/>
                  </a:cubicBezTo>
                  <a:lnTo>
                    <a:pt x="14138" y="437"/>
                  </a:lnTo>
                  <a:cubicBezTo>
                    <a:pt x="14325" y="437"/>
                    <a:pt x="14477" y="588"/>
                    <a:pt x="14477" y="776"/>
                  </a:cubicBezTo>
                  <a:lnTo>
                    <a:pt x="14477" y="8421"/>
                  </a:lnTo>
                  <a:lnTo>
                    <a:pt x="13930" y="8421"/>
                  </a:lnTo>
                  <a:lnTo>
                    <a:pt x="13930" y="1519"/>
                  </a:lnTo>
                  <a:cubicBezTo>
                    <a:pt x="13930" y="1236"/>
                    <a:pt x="13699" y="1006"/>
                    <a:pt x="13417" y="1006"/>
                  </a:cubicBezTo>
                  <a:lnTo>
                    <a:pt x="1497" y="1006"/>
                  </a:lnTo>
                  <a:cubicBezTo>
                    <a:pt x="1214" y="1006"/>
                    <a:pt x="984" y="1236"/>
                    <a:pt x="984" y="1519"/>
                  </a:cubicBezTo>
                  <a:lnTo>
                    <a:pt x="984" y="8424"/>
                  </a:lnTo>
                  <a:lnTo>
                    <a:pt x="437" y="8424"/>
                  </a:lnTo>
                  <a:lnTo>
                    <a:pt x="437" y="777"/>
                  </a:lnTo>
                  <a:cubicBezTo>
                    <a:pt x="437" y="589"/>
                    <a:pt x="589" y="439"/>
                    <a:pt x="776" y="439"/>
                  </a:cubicBezTo>
                  <a:lnTo>
                    <a:pt x="9637" y="439"/>
                  </a:lnTo>
                  <a:cubicBezTo>
                    <a:pt x="9758" y="439"/>
                    <a:pt x="9855" y="340"/>
                    <a:pt x="9855" y="220"/>
                  </a:cubicBezTo>
                  <a:cubicBezTo>
                    <a:pt x="9855" y="100"/>
                    <a:pt x="9758" y="1"/>
                    <a:pt x="9637" y="1"/>
                  </a:cubicBezTo>
                  <a:lnTo>
                    <a:pt x="776" y="1"/>
                  </a:lnTo>
                  <a:cubicBezTo>
                    <a:pt x="348" y="1"/>
                    <a:pt x="1" y="350"/>
                    <a:pt x="1" y="777"/>
                  </a:cubicBezTo>
                  <a:lnTo>
                    <a:pt x="1" y="9528"/>
                  </a:lnTo>
                  <a:cubicBezTo>
                    <a:pt x="1" y="9956"/>
                    <a:pt x="348" y="10304"/>
                    <a:pt x="776" y="10304"/>
                  </a:cubicBezTo>
                  <a:lnTo>
                    <a:pt x="2351" y="10304"/>
                  </a:lnTo>
                  <a:cubicBezTo>
                    <a:pt x="2471" y="10304"/>
                    <a:pt x="2569" y="10207"/>
                    <a:pt x="2569" y="10086"/>
                  </a:cubicBezTo>
                  <a:cubicBezTo>
                    <a:pt x="2569" y="9966"/>
                    <a:pt x="2471" y="9868"/>
                    <a:pt x="2351" y="9868"/>
                  </a:cubicBezTo>
                  <a:lnTo>
                    <a:pt x="776" y="9868"/>
                  </a:lnTo>
                  <a:cubicBezTo>
                    <a:pt x="589" y="9868"/>
                    <a:pt x="437" y="9716"/>
                    <a:pt x="437" y="9528"/>
                  </a:cubicBezTo>
                  <a:lnTo>
                    <a:pt x="437" y="8860"/>
                  </a:lnTo>
                  <a:lnTo>
                    <a:pt x="14477" y="8860"/>
                  </a:lnTo>
                  <a:lnTo>
                    <a:pt x="14477" y="9528"/>
                  </a:lnTo>
                  <a:cubicBezTo>
                    <a:pt x="14477" y="9716"/>
                    <a:pt x="14325" y="9868"/>
                    <a:pt x="14138" y="9868"/>
                  </a:cubicBezTo>
                  <a:lnTo>
                    <a:pt x="3357" y="9868"/>
                  </a:lnTo>
                  <a:cubicBezTo>
                    <a:pt x="3237" y="9868"/>
                    <a:pt x="3140" y="9966"/>
                    <a:pt x="3140" y="10086"/>
                  </a:cubicBezTo>
                  <a:cubicBezTo>
                    <a:pt x="3140" y="10207"/>
                    <a:pt x="3237" y="10304"/>
                    <a:pt x="3357" y="10304"/>
                  </a:cubicBezTo>
                  <a:lnTo>
                    <a:pt x="6140" y="10304"/>
                  </a:lnTo>
                  <a:cubicBezTo>
                    <a:pt x="6070" y="10698"/>
                    <a:pt x="5909" y="11474"/>
                    <a:pt x="5648" y="11977"/>
                  </a:cubicBezTo>
                  <a:lnTo>
                    <a:pt x="4434" y="11977"/>
                  </a:lnTo>
                  <a:cubicBezTo>
                    <a:pt x="4314" y="11977"/>
                    <a:pt x="4215" y="12075"/>
                    <a:pt x="4215" y="12196"/>
                  </a:cubicBezTo>
                  <a:cubicBezTo>
                    <a:pt x="4215" y="12316"/>
                    <a:pt x="4314" y="12414"/>
                    <a:pt x="4434" y="12414"/>
                  </a:cubicBezTo>
                  <a:lnTo>
                    <a:pt x="10482" y="12414"/>
                  </a:lnTo>
                  <a:cubicBezTo>
                    <a:pt x="10602" y="12414"/>
                    <a:pt x="10701" y="12316"/>
                    <a:pt x="10701" y="12196"/>
                  </a:cubicBezTo>
                  <a:cubicBezTo>
                    <a:pt x="10701" y="12075"/>
                    <a:pt x="10602" y="11977"/>
                    <a:pt x="10482" y="11977"/>
                  </a:cubicBezTo>
                  <a:lnTo>
                    <a:pt x="9268" y="11977"/>
                  </a:lnTo>
                  <a:cubicBezTo>
                    <a:pt x="9007" y="11475"/>
                    <a:pt x="8845" y="10699"/>
                    <a:pt x="8776" y="10304"/>
                  </a:cubicBezTo>
                  <a:lnTo>
                    <a:pt x="14139" y="10304"/>
                  </a:lnTo>
                  <a:cubicBezTo>
                    <a:pt x="14567" y="10304"/>
                    <a:pt x="14914" y="9956"/>
                    <a:pt x="14914" y="9528"/>
                  </a:cubicBezTo>
                  <a:lnTo>
                    <a:pt x="14914" y="777"/>
                  </a:lnTo>
                  <a:cubicBezTo>
                    <a:pt x="14914" y="348"/>
                    <a:pt x="14567" y="0"/>
                    <a:pt x="141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99"/>
            <p:cNvSpPr/>
            <p:nvPr/>
          </p:nvSpPr>
          <p:spPr>
            <a:xfrm>
              <a:off x="7011875" y="2790984"/>
              <a:ext cx="47227" cy="54205"/>
            </a:xfrm>
            <a:custGeom>
              <a:rect b="b" l="l" r="r" t="t"/>
              <a:pathLst>
                <a:path extrusionOk="0" h="1810" w="1577">
                  <a:moveTo>
                    <a:pt x="790" y="780"/>
                  </a:moveTo>
                  <a:lnTo>
                    <a:pt x="887" y="1037"/>
                  </a:lnTo>
                  <a:lnTo>
                    <a:pt x="692" y="1037"/>
                  </a:lnTo>
                  <a:lnTo>
                    <a:pt x="790" y="780"/>
                  </a:lnTo>
                  <a:close/>
                  <a:moveTo>
                    <a:pt x="790" y="1"/>
                  </a:moveTo>
                  <a:cubicBezTo>
                    <a:pt x="688" y="1"/>
                    <a:pt x="598" y="62"/>
                    <a:pt x="560" y="157"/>
                  </a:cubicBezTo>
                  <a:cubicBezTo>
                    <a:pt x="559" y="158"/>
                    <a:pt x="559" y="159"/>
                    <a:pt x="559" y="162"/>
                  </a:cubicBezTo>
                  <a:lnTo>
                    <a:pt x="43" y="1513"/>
                  </a:lnTo>
                  <a:cubicBezTo>
                    <a:pt x="0" y="1627"/>
                    <a:pt x="57" y="1752"/>
                    <a:pt x="169" y="1795"/>
                  </a:cubicBezTo>
                  <a:cubicBezTo>
                    <a:pt x="195" y="1805"/>
                    <a:pt x="221" y="1810"/>
                    <a:pt x="247" y="1810"/>
                  </a:cubicBezTo>
                  <a:cubicBezTo>
                    <a:pt x="335" y="1810"/>
                    <a:pt x="418" y="1757"/>
                    <a:pt x="451" y="1669"/>
                  </a:cubicBezTo>
                  <a:lnTo>
                    <a:pt x="526" y="1472"/>
                  </a:lnTo>
                  <a:lnTo>
                    <a:pt x="1052" y="1472"/>
                  </a:lnTo>
                  <a:lnTo>
                    <a:pt x="1125" y="1667"/>
                  </a:lnTo>
                  <a:cubicBezTo>
                    <a:pt x="1158" y="1754"/>
                    <a:pt x="1241" y="1809"/>
                    <a:pt x="1329" y="1809"/>
                  </a:cubicBezTo>
                  <a:cubicBezTo>
                    <a:pt x="1355" y="1809"/>
                    <a:pt x="1381" y="1805"/>
                    <a:pt x="1407" y="1794"/>
                  </a:cubicBezTo>
                  <a:cubicBezTo>
                    <a:pt x="1519" y="1750"/>
                    <a:pt x="1576" y="1626"/>
                    <a:pt x="1533" y="1513"/>
                  </a:cubicBezTo>
                  <a:lnTo>
                    <a:pt x="1023" y="162"/>
                  </a:lnTo>
                  <a:cubicBezTo>
                    <a:pt x="1022" y="159"/>
                    <a:pt x="1022" y="158"/>
                    <a:pt x="1020" y="154"/>
                  </a:cubicBezTo>
                  <a:cubicBezTo>
                    <a:pt x="981" y="60"/>
                    <a:pt x="891" y="1"/>
                    <a:pt x="79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99"/>
            <p:cNvSpPr/>
            <p:nvPr/>
          </p:nvSpPr>
          <p:spPr>
            <a:xfrm>
              <a:off x="7108995" y="2791014"/>
              <a:ext cx="13117" cy="54175"/>
            </a:xfrm>
            <a:custGeom>
              <a:rect b="b" l="l" r="r" t="t"/>
              <a:pathLst>
                <a:path extrusionOk="0" h="1809" w="438">
                  <a:moveTo>
                    <a:pt x="220" y="1"/>
                  </a:moveTo>
                  <a:cubicBezTo>
                    <a:pt x="99" y="1"/>
                    <a:pt x="1" y="99"/>
                    <a:pt x="1" y="219"/>
                  </a:cubicBezTo>
                  <a:lnTo>
                    <a:pt x="1" y="1590"/>
                  </a:lnTo>
                  <a:cubicBezTo>
                    <a:pt x="1" y="1710"/>
                    <a:pt x="99" y="1809"/>
                    <a:pt x="220" y="1809"/>
                  </a:cubicBezTo>
                  <a:cubicBezTo>
                    <a:pt x="340" y="1809"/>
                    <a:pt x="437" y="1710"/>
                    <a:pt x="437" y="1590"/>
                  </a:cubicBezTo>
                  <a:lnTo>
                    <a:pt x="437" y="219"/>
                  </a:lnTo>
                  <a:cubicBezTo>
                    <a:pt x="437" y="99"/>
                    <a:pt x="340" y="1"/>
                    <a:pt x="2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99"/>
            <p:cNvSpPr/>
            <p:nvPr/>
          </p:nvSpPr>
          <p:spPr>
            <a:xfrm>
              <a:off x="7066320" y="2791014"/>
              <a:ext cx="36416" cy="54175"/>
            </a:xfrm>
            <a:custGeom>
              <a:rect b="b" l="l" r="r" t="t"/>
              <a:pathLst>
                <a:path extrusionOk="0" h="1809" w="1216">
                  <a:moveTo>
                    <a:pt x="600" y="438"/>
                  </a:moveTo>
                  <a:cubicBezTo>
                    <a:pt x="698" y="438"/>
                    <a:pt x="778" y="515"/>
                    <a:pt x="778" y="607"/>
                  </a:cubicBezTo>
                  <a:cubicBezTo>
                    <a:pt x="778" y="699"/>
                    <a:pt x="698" y="775"/>
                    <a:pt x="601" y="775"/>
                  </a:cubicBezTo>
                  <a:lnTo>
                    <a:pt x="439" y="775"/>
                  </a:lnTo>
                  <a:cubicBezTo>
                    <a:pt x="439" y="711"/>
                    <a:pt x="438" y="506"/>
                    <a:pt x="438" y="438"/>
                  </a:cubicBezTo>
                  <a:close/>
                  <a:moveTo>
                    <a:pt x="220" y="1"/>
                  </a:moveTo>
                  <a:cubicBezTo>
                    <a:pt x="103" y="1"/>
                    <a:pt x="1" y="103"/>
                    <a:pt x="1" y="219"/>
                  </a:cubicBezTo>
                  <a:lnTo>
                    <a:pt x="1" y="1590"/>
                  </a:lnTo>
                  <a:cubicBezTo>
                    <a:pt x="1" y="1710"/>
                    <a:pt x="99" y="1809"/>
                    <a:pt x="220" y="1809"/>
                  </a:cubicBezTo>
                  <a:cubicBezTo>
                    <a:pt x="340" y="1809"/>
                    <a:pt x="438" y="1710"/>
                    <a:pt x="438" y="1590"/>
                  </a:cubicBezTo>
                  <a:lnTo>
                    <a:pt x="438" y="1212"/>
                  </a:lnTo>
                  <a:lnTo>
                    <a:pt x="601" y="1212"/>
                  </a:lnTo>
                  <a:cubicBezTo>
                    <a:pt x="939" y="1212"/>
                    <a:pt x="1216" y="940"/>
                    <a:pt x="1216" y="607"/>
                  </a:cubicBezTo>
                  <a:cubicBezTo>
                    <a:pt x="1216" y="273"/>
                    <a:pt x="940" y="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99"/>
            <p:cNvSpPr/>
            <p:nvPr/>
          </p:nvSpPr>
          <p:spPr>
            <a:xfrm>
              <a:off x="7056797" y="2720667"/>
              <a:ext cx="33931" cy="61213"/>
            </a:xfrm>
            <a:custGeom>
              <a:rect b="b" l="l" r="r" t="t"/>
              <a:pathLst>
                <a:path extrusionOk="0" h="2044" w="1133">
                  <a:moveTo>
                    <a:pt x="886" y="0"/>
                  </a:moveTo>
                  <a:cubicBezTo>
                    <a:pt x="800" y="0"/>
                    <a:pt x="717" y="52"/>
                    <a:pt x="683" y="137"/>
                  </a:cubicBezTo>
                  <a:lnTo>
                    <a:pt x="45" y="1743"/>
                  </a:lnTo>
                  <a:cubicBezTo>
                    <a:pt x="1" y="1855"/>
                    <a:pt x="55" y="1982"/>
                    <a:pt x="166" y="2027"/>
                  </a:cubicBezTo>
                  <a:cubicBezTo>
                    <a:pt x="192" y="2038"/>
                    <a:pt x="220" y="2043"/>
                    <a:pt x="248" y="2043"/>
                  </a:cubicBezTo>
                  <a:cubicBezTo>
                    <a:pt x="333" y="2043"/>
                    <a:pt x="416" y="1991"/>
                    <a:pt x="451" y="1905"/>
                  </a:cubicBezTo>
                  <a:lnTo>
                    <a:pt x="1089" y="299"/>
                  </a:lnTo>
                  <a:cubicBezTo>
                    <a:pt x="1133" y="187"/>
                    <a:pt x="1079" y="60"/>
                    <a:pt x="967" y="15"/>
                  </a:cubicBezTo>
                  <a:cubicBezTo>
                    <a:pt x="940" y="5"/>
                    <a:pt x="913" y="0"/>
                    <a:pt x="8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99"/>
            <p:cNvSpPr/>
            <p:nvPr/>
          </p:nvSpPr>
          <p:spPr>
            <a:xfrm>
              <a:off x="7096477" y="2722973"/>
              <a:ext cx="27252" cy="56571"/>
            </a:xfrm>
            <a:custGeom>
              <a:rect b="b" l="l" r="r" t="t"/>
              <a:pathLst>
                <a:path extrusionOk="0" h="1889" w="910">
                  <a:moveTo>
                    <a:pt x="251" y="0"/>
                  </a:moveTo>
                  <a:cubicBezTo>
                    <a:pt x="213" y="0"/>
                    <a:pt x="174" y="10"/>
                    <a:pt x="139" y="31"/>
                  </a:cubicBezTo>
                  <a:cubicBezTo>
                    <a:pt x="36" y="94"/>
                    <a:pt x="3" y="227"/>
                    <a:pt x="64" y="331"/>
                  </a:cubicBezTo>
                  <a:lnTo>
                    <a:pt x="426" y="931"/>
                  </a:lnTo>
                  <a:lnTo>
                    <a:pt x="62" y="1560"/>
                  </a:lnTo>
                  <a:cubicBezTo>
                    <a:pt x="0" y="1665"/>
                    <a:pt x="36" y="1799"/>
                    <a:pt x="141" y="1858"/>
                  </a:cubicBezTo>
                  <a:cubicBezTo>
                    <a:pt x="174" y="1878"/>
                    <a:pt x="212" y="1889"/>
                    <a:pt x="251" y="1889"/>
                  </a:cubicBezTo>
                  <a:cubicBezTo>
                    <a:pt x="326" y="1889"/>
                    <a:pt x="399" y="1849"/>
                    <a:pt x="440" y="1780"/>
                  </a:cubicBezTo>
                  <a:lnTo>
                    <a:pt x="869" y="1040"/>
                  </a:lnTo>
                  <a:cubicBezTo>
                    <a:pt x="910" y="970"/>
                    <a:pt x="908" y="885"/>
                    <a:pt x="868" y="817"/>
                  </a:cubicBezTo>
                  <a:lnTo>
                    <a:pt x="439" y="106"/>
                  </a:lnTo>
                  <a:cubicBezTo>
                    <a:pt x="398" y="37"/>
                    <a:pt x="325" y="0"/>
                    <a:pt x="2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99"/>
            <p:cNvSpPr/>
            <p:nvPr/>
          </p:nvSpPr>
          <p:spPr>
            <a:xfrm>
              <a:off x="7022207" y="2722914"/>
              <a:ext cx="27192" cy="56601"/>
            </a:xfrm>
            <a:custGeom>
              <a:rect b="b" l="l" r="r" t="t"/>
              <a:pathLst>
                <a:path extrusionOk="0" h="1890" w="908">
                  <a:moveTo>
                    <a:pt x="658" y="1"/>
                  </a:moveTo>
                  <a:cubicBezTo>
                    <a:pt x="584" y="1"/>
                    <a:pt x="512" y="38"/>
                    <a:pt x="471" y="107"/>
                  </a:cubicBezTo>
                  <a:lnTo>
                    <a:pt x="42" y="818"/>
                  </a:lnTo>
                  <a:cubicBezTo>
                    <a:pt x="2" y="886"/>
                    <a:pt x="1" y="971"/>
                    <a:pt x="41" y="1040"/>
                  </a:cubicBezTo>
                  <a:lnTo>
                    <a:pt x="468" y="1781"/>
                  </a:lnTo>
                  <a:cubicBezTo>
                    <a:pt x="509" y="1850"/>
                    <a:pt x="582" y="1890"/>
                    <a:pt x="659" y="1890"/>
                  </a:cubicBezTo>
                  <a:cubicBezTo>
                    <a:pt x="695" y="1890"/>
                    <a:pt x="733" y="1880"/>
                    <a:pt x="769" y="1859"/>
                  </a:cubicBezTo>
                  <a:cubicBezTo>
                    <a:pt x="873" y="1799"/>
                    <a:pt x="908" y="1666"/>
                    <a:pt x="848" y="1561"/>
                  </a:cubicBezTo>
                  <a:lnTo>
                    <a:pt x="483" y="932"/>
                  </a:lnTo>
                  <a:lnTo>
                    <a:pt x="845" y="332"/>
                  </a:lnTo>
                  <a:cubicBezTo>
                    <a:pt x="908" y="228"/>
                    <a:pt x="874" y="93"/>
                    <a:pt x="771" y="32"/>
                  </a:cubicBezTo>
                  <a:cubicBezTo>
                    <a:pt x="735" y="11"/>
                    <a:pt x="696" y="1"/>
                    <a:pt x="6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44" name="Google Shape;3544;p99"/>
          <p:cNvGrpSpPr/>
          <p:nvPr/>
        </p:nvGrpSpPr>
        <p:grpSpPr>
          <a:xfrm>
            <a:off x="6896246" y="2575692"/>
            <a:ext cx="446637" cy="440977"/>
            <a:chOff x="6362853" y="2575692"/>
            <a:chExt cx="446637" cy="440977"/>
          </a:xfrm>
        </p:grpSpPr>
        <p:sp>
          <p:nvSpPr>
            <p:cNvPr id="3545" name="Google Shape;3545;p99"/>
            <p:cNvSpPr/>
            <p:nvPr/>
          </p:nvSpPr>
          <p:spPr>
            <a:xfrm>
              <a:off x="6413075" y="2752562"/>
              <a:ext cx="39381" cy="87477"/>
            </a:xfrm>
            <a:custGeom>
              <a:rect b="b" l="l" r="r" t="t"/>
              <a:pathLst>
                <a:path extrusionOk="0" h="2921" w="1315">
                  <a:moveTo>
                    <a:pt x="1097" y="1"/>
                  </a:moveTo>
                  <a:cubicBezTo>
                    <a:pt x="661" y="1"/>
                    <a:pt x="307" y="316"/>
                    <a:pt x="307" y="703"/>
                  </a:cubicBezTo>
                  <a:lnTo>
                    <a:pt x="307" y="1068"/>
                  </a:lnTo>
                  <a:cubicBezTo>
                    <a:pt x="284" y="1172"/>
                    <a:pt x="240" y="1222"/>
                    <a:pt x="148" y="1253"/>
                  </a:cubicBezTo>
                  <a:cubicBezTo>
                    <a:pt x="59" y="1284"/>
                    <a:pt x="0" y="1367"/>
                    <a:pt x="0" y="1460"/>
                  </a:cubicBezTo>
                  <a:cubicBezTo>
                    <a:pt x="0" y="1554"/>
                    <a:pt x="59" y="1637"/>
                    <a:pt x="148" y="1667"/>
                  </a:cubicBezTo>
                  <a:cubicBezTo>
                    <a:pt x="241" y="1698"/>
                    <a:pt x="284" y="1749"/>
                    <a:pt x="307" y="1853"/>
                  </a:cubicBezTo>
                  <a:lnTo>
                    <a:pt x="307" y="2218"/>
                  </a:lnTo>
                  <a:cubicBezTo>
                    <a:pt x="307" y="2605"/>
                    <a:pt x="661" y="2920"/>
                    <a:pt x="1097" y="2920"/>
                  </a:cubicBezTo>
                  <a:cubicBezTo>
                    <a:pt x="1217" y="2920"/>
                    <a:pt x="1315" y="2822"/>
                    <a:pt x="1315" y="2701"/>
                  </a:cubicBezTo>
                  <a:cubicBezTo>
                    <a:pt x="1315" y="2581"/>
                    <a:pt x="1217" y="2483"/>
                    <a:pt x="1097" y="2483"/>
                  </a:cubicBezTo>
                  <a:cubicBezTo>
                    <a:pt x="905" y="2483"/>
                    <a:pt x="743" y="2361"/>
                    <a:pt x="743" y="2218"/>
                  </a:cubicBezTo>
                  <a:lnTo>
                    <a:pt x="743" y="1832"/>
                  </a:lnTo>
                  <a:cubicBezTo>
                    <a:pt x="743" y="1818"/>
                    <a:pt x="742" y="1806"/>
                    <a:pt x="739" y="1792"/>
                  </a:cubicBezTo>
                  <a:cubicBezTo>
                    <a:pt x="716" y="1659"/>
                    <a:pt x="668" y="1549"/>
                    <a:pt x="596" y="1459"/>
                  </a:cubicBezTo>
                  <a:cubicBezTo>
                    <a:pt x="668" y="1369"/>
                    <a:pt x="716" y="1259"/>
                    <a:pt x="739" y="1126"/>
                  </a:cubicBezTo>
                  <a:cubicBezTo>
                    <a:pt x="742" y="1115"/>
                    <a:pt x="743" y="1102"/>
                    <a:pt x="743" y="1089"/>
                  </a:cubicBezTo>
                  <a:lnTo>
                    <a:pt x="743" y="703"/>
                  </a:lnTo>
                  <a:cubicBezTo>
                    <a:pt x="743" y="560"/>
                    <a:pt x="905" y="437"/>
                    <a:pt x="1097" y="437"/>
                  </a:cubicBezTo>
                  <a:cubicBezTo>
                    <a:pt x="1217" y="437"/>
                    <a:pt x="1315" y="340"/>
                    <a:pt x="1315" y="219"/>
                  </a:cubicBezTo>
                  <a:cubicBezTo>
                    <a:pt x="1315" y="99"/>
                    <a:pt x="1217" y="1"/>
                    <a:pt x="10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99"/>
            <p:cNvSpPr/>
            <p:nvPr/>
          </p:nvSpPr>
          <p:spPr>
            <a:xfrm>
              <a:off x="6666251" y="2831413"/>
              <a:ext cx="39411" cy="87447"/>
            </a:xfrm>
            <a:custGeom>
              <a:rect b="b" l="l" r="r" t="t"/>
              <a:pathLst>
                <a:path extrusionOk="0" h="2920" w="1316">
                  <a:moveTo>
                    <a:pt x="220" y="0"/>
                  </a:moveTo>
                  <a:cubicBezTo>
                    <a:pt x="99" y="0"/>
                    <a:pt x="1" y="99"/>
                    <a:pt x="1" y="219"/>
                  </a:cubicBezTo>
                  <a:cubicBezTo>
                    <a:pt x="1" y="339"/>
                    <a:pt x="99" y="437"/>
                    <a:pt x="220" y="437"/>
                  </a:cubicBezTo>
                  <a:cubicBezTo>
                    <a:pt x="410" y="437"/>
                    <a:pt x="572" y="559"/>
                    <a:pt x="572" y="703"/>
                  </a:cubicBezTo>
                  <a:lnTo>
                    <a:pt x="572" y="1089"/>
                  </a:lnTo>
                  <a:cubicBezTo>
                    <a:pt x="572" y="1102"/>
                    <a:pt x="574" y="1115"/>
                    <a:pt x="576" y="1128"/>
                  </a:cubicBezTo>
                  <a:cubicBezTo>
                    <a:pt x="599" y="1260"/>
                    <a:pt x="649" y="1371"/>
                    <a:pt x="721" y="1460"/>
                  </a:cubicBezTo>
                  <a:cubicBezTo>
                    <a:pt x="649" y="1549"/>
                    <a:pt x="599" y="1660"/>
                    <a:pt x="576" y="1792"/>
                  </a:cubicBezTo>
                  <a:cubicBezTo>
                    <a:pt x="573" y="1805"/>
                    <a:pt x="572" y="1818"/>
                    <a:pt x="572" y="1832"/>
                  </a:cubicBezTo>
                  <a:lnTo>
                    <a:pt x="572" y="2218"/>
                  </a:lnTo>
                  <a:cubicBezTo>
                    <a:pt x="572" y="2361"/>
                    <a:pt x="410" y="2482"/>
                    <a:pt x="220" y="2482"/>
                  </a:cubicBezTo>
                  <a:cubicBezTo>
                    <a:pt x="99" y="2482"/>
                    <a:pt x="1" y="2581"/>
                    <a:pt x="1" y="2701"/>
                  </a:cubicBezTo>
                  <a:cubicBezTo>
                    <a:pt x="1" y="2821"/>
                    <a:pt x="99" y="2920"/>
                    <a:pt x="220" y="2920"/>
                  </a:cubicBezTo>
                  <a:cubicBezTo>
                    <a:pt x="655" y="2920"/>
                    <a:pt x="1010" y="2605"/>
                    <a:pt x="1010" y="2218"/>
                  </a:cubicBezTo>
                  <a:lnTo>
                    <a:pt x="1010" y="1852"/>
                  </a:lnTo>
                  <a:cubicBezTo>
                    <a:pt x="1032" y="1749"/>
                    <a:pt x="1077" y="1698"/>
                    <a:pt x="1168" y="1666"/>
                  </a:cubicBezTo>
                  <a:cubicBezTo>
                    <a:pt x="1257" y="1637"/>
                    <a:pt x="1315" y="1553"/>
                    <a:pt x="1315" y="1460"/>
                  </a:cubicBezTo>
                  <a:cubicBezTo>
                    <a:pt x="1315" y="1367"/>
                    <a:pt x="1257" y="1283"/>
                    <a:pt x="1168" y="1253"/>
                  </a:cubicBezTo>
                  <a:cubicBezTo>
                    <a:pt x="1075" y="1222"/>
                    <a:pt x="1032" y="1171"/>
                    <a:pt x="1010" y="1068"/>
                  </a:cubicBezTo>
                  <a:lnTo>
                    <a:pt x="1010" y="703"/>
                  </a:lnTo>
                  <a:cubicBezTo>
                    <a:pt x="1010" y="314"/>
                    <a:pt x="655" y="0"/>
                    <a:pt x="2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99"/>
            <p:cNvSpPr/>
            <p:nvPr/>
          </p:nvSpPr>
          <p:spPr>
            <a:xfrm>
              <a:off x="6470664" y="2767895"/>
              <a:ext cx="33931" cy="13087"/>
            </a:xfrm>
            <a:custGeom>
              <a:rect b="b" l="l" r="r" t="t"/>
              <a:pathLst>
                <a:path extrusionOk="0" h="437" w="1133">
                  <a:moveTo>
                    <a:pt x="218" y="0"/>
                  </a:moveTo>
                  <a:cubicBezTo>
                    <a:pt x="98" y="0"/>
                    <a:pt x="1" y="98"/>
                    <a:pt x="1" y="218"/>
                  </a:cubicBezTo>
                  <a:cubicBezTo>
                    <a:pt x="1" y="338"/>
                    <a:pt x="97" y="437"/>
                    <a:pt x="218" y="437"/>
                  </a:cubicBezTo>
                  <a:lnTo>
                    <a:pt x="914" y="437"/>
                  </a:lnTo>
                  <a:cubicBezTo>
                    <a:pt x="1034" y="437"/>
                    <a:pt x="1133" y="338"/>
                    <a:pt x="1133" y="218"/>
                  </a:cubicBezTo>
                  <a:cubicBezTo>
                    <a:pt x="1133" y="98"/>
                    <a:pt x="1034"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99"/>
            <p:cNvSpPr/>
            <p:nvPr/>
          </p:nvSpPr>
          <p:spPr>
            <a:xfrm>
              <a:off x="6470664" y="2905803"/>
              <a:ext cx="169892" cy="13087"/>
            </a:xfrm>
            <a:custGeom>
              <a:rect b="b" l="l" r="r" t="t"/>
              <a:pathLst>
                <a:path extrusionOk="0" h="437" w="5673">
                  <a:moveTo>
                    <a:pt x="218" y="1"/>
                  </a:moveTo>
                  <a:cubicBezTo>
                    <a:pt x="98" y="1"/>
                    <a:pt x="1" y="99"/>
                    <a:pt x="1" y="219"/>
                  </a:cubicBezTo>
                  <a:cubicBezTo>
                    <a:pt x="1" y="340"/>
                    <a:pt x="97" y="437"/>
                    <a:pt x="218" y="437"/>
                  </a:cubicBezTo>
                  <a:lnTo>
                    <a:pt x="5454" y="437"/>
                  </a:lnTo>
                  <a:cubicBezTo>
                    <a:pt x="5575" y="437"/>
                    <a:pt x="5673" y="340"/>
                    <a:pt x="5673" y="219"/>
                  </a:cubicBezTo>
                  <a:cubicBezTo>
                    <a:pt x="5673" y="99"/>
                    <a:pt x="5575" y="1"/>
                    <a:pt x="54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99"/>
            <p:cNvSpPr/>
            <p:nvPr/>
          </p:nvSpPr>
          <p:spPr>
            <a:xfrm>
              <a:off x="6470664" y="2823058"/>
              <a:ext cx="33931" cy="13087"/>
            </a:xfrm>
            <a:custGeom>
              <a:rect b="b" l="l" r="r" t="t"/>
              <a:pathLst>
                <a:path extrusionOk="0" h="437" w="1133">
                  <a:moveTo>
                    <a:pt x="218" y="0"/>
                  </a:moveTo>
                  <a:cubicBezTo>
                    <a:pt x="98" y="0"/>
                    <a:pt x="1" y="97"/>
                    <a:pt x="1" y="218"/>
                  </a:cubicBezTo>
                  <a:cubicBezTo>
                    <a:pt x="1" y="340"/>
                    <a:pt x="97" y="436"/>
                    <a:pt x="218" y="436"/>
                  </a:cubicBezTo>
                  <a:lnTo>
                    <a:pt x="914" y="436"/>
                  </a:lnTo>
                  <a:cubicBezTo>
                    <a:pt x="1034" y="436"/>
                    <a:pt x="1133" y="338"/>
                    <a:pt x="1133" y="218"/>
                  </a:cubicBezTo>
                  <a:cubicBezTo>
                    <a:pt x="1133" y="97"/>
                    <a:pt x="1034"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99"/>
            <p:cNvSpPr/>
            <p:nvPr/>
          </p:nvSpPr>
          <p:spPr>
            <a:xfrm>
              <a:off x="6470664" y="2850640"/>
              <a:ext cx="33931" cy="13117"/>
            </a:xfrm>
            <a:custGeom>
              <a:rect b="b" l="l" r="r" t="t"/>
              <a:pathLst>
                <a:path extrusionOk="0" h="438" w="1133">
                  <a:moveTo>
                    <a:pt x="218" y="1"/>
                  </a:moveTo>
                  <a:cubicBezTo>
                    <a:pt x="98" y="1"/>
                    <a:pt x="1" y="99"/>
                    <a:pt x="1" y="220"/>
                  </a:cubicBezTo>
                  <a:cubicBezTo>
                    <a:pt x="1" y="340"/>
                    <a:pt x="97" y="437"/>
                    <a:pt x="218" y="437"/>
                  </a:cubicBezTo>
                  <a:lnTo>
                    <a:pt x="914" y="437"/>
                  </a:lnTo>
                  <a:cubicBezTo>
                    <a:pt x="1034" y="437"/>
                    <a:pt x="1133" y="340"/>
                    <a:pt x="1133" y="220"/>
                  </a:cubicBezTo>
                  <a:cubicBezTo>
                    <a:pt x="1133" y="99"/>
                    <a:pt x="1034"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99"/>
            <p:cNvSpPr/>
            <p:nvPr/>
          </p:nvSpPr>
          <p:spPr>
            <a:xfrm>
              <a:off x="6563172" y="2878221"/>
              <a:ext cx="33960" cy="13117"/>
            </a:xfrm>
            <a:custGeom>
              <a:rect b="b" l="l" r="r" t="t"/>
              <a:pathLst>
                <a:path extrusionOk="0" h="438" w="1134">
                  <a:moveTo>
                    <a:pt x="219" y="1"/>
                  </a:moveTo>
                  <a:cubicBezTo>
                    <a:pt x="99" y="1"/>
                    <a:pt x="0" y="99"/>
                    <a:pt x="0" y="219"/>
                  </a:cubicBezTo>
                  <a:cubicBezTo>
                    <a:pt x="0" y="339"/>
                    <a:pt x="99" y="437"/>
                    <a:pt x="219" y="437"/>
                  </a:cubicBezTo>
                  <a:lnTo>
                    <a:pt x="915" y="437"/>
                  </a:lnTo>
                  <a:cubicBezTo>
                    <a:pt x="1035" y="437"/>
                    <a:pt x="1134" y="339"/>
                    <a:pt x="1134" y="219"/>
                  </a:cubicBezTo>
                  <a:cubicBezTo>
                    <a:pt x="1134" y="99"/>
                    <a:pt x="1035" y="1"/>
                    <a:pt x="9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99"/>
            <p:cNvSpPr/>
            <p:nvPr/>
          </p:nvSpPr>
          <p:spPr>
            <a:xfrm>
              <a:off x="6470664" y="2878221"/>
              <a:ext cx="74959" cy="13117"/>
            </a:xfrm>
            <a:custGeom>
              <a:rect b="b" l="l" r="r" t="t"/>
              <a:pathLst>
                <a:path extrusionOk="0" h="438" w="2503">
                  <a:moveTo>
                    <a:pt x="218" y="1"/>
                  </a:moveTo>
                  <a:cubicBezTo>
                    <a:pt x="98" y="1"/>
                    <a:pt x="1" y="99"/>
                    <a:pt x="1" y="219"/>
                  </a:cubicBezTo>
                  <a:cubicBezTo>
                    <a:pt x="1" y="340"/>
                    <a:pt x="97" y="437"/>
                    <a:pt x="218" y="437"/>
                  </a:cubicBezTo>
                  <a:lnTo>
                    <a:pt x="2284" y="437"/>
                  </a:lnTo>
                  <a:cubicBezTo>
                    <a:pt x="2404" y="437"/>
                    <a:pt x="2502" y="340"/>
                    <a:pt x="2502" y="219"/>
                  </a:cubicBezTo>
                  <a:cubicBezTo>
                    <a:pt x="2502" y="99"/>
                    <a:pt x="2404" y="1"/>
                    <a:pt x="22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99"/>
            <p:cNvSpPr/>
            <p:nvPr/>
          </p:nvSpPr>
          <p:spPr>
            <a:xfrm>
              <a:off x="6522234" y="2823058"/>
              <a:ext cx="33960" cy="13087"/>
            </a:xfrm>
            <a:custGeom>
              <a:rect b="b" l="l" r="r" t="t"/>
              <a:pathLst>
                <a:path extrusionOk="0" h="437" w="1134">
                  <a:moveTo>
                    <a:pt x="220" y="0"/>
                  </a:moveTo>
                  <a:cubicBezTo>
                    <a:pt x="99" y="0"/>
                    <a:pt x="1" y="97"/>
                    <a:pt x="1" y="218"/>
                  </a:cubicBezTo>
                  <a:cubicBezTo>
                    <a:pt x="1" y="338"/>
                    <a:pt x="99" y="436"/>
                    <a:pt x="220" y="436"/>
                  </a:cubicBezTo>
                  <a:lnTo>
                    <a:pt x="915" y="436"/>
                  </a:lnTo>
                  <a:cubicBezTo>
                    <a:pt x="1036" y="436"/>
                    <a:pt x="1133" y="338"/>
                    <a:pt x="1133" y="218"/>
                  </a:cubicBezTo>
                  <a:cubicBezTo>
                    <a:pt x="1133" y="97"/>
                    <a:pt x="1036" y="0"/>
                    <a:pt x="9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99"/>
            <p:cNvSpPr/>
            <p:nvPr/>
          </p:nvSpPr>
          <p:spPr>
            <a:xfrm>
              <a:off x="6568503" y="2823058"/>
              <a:ext cx="72024" cy="13087"/>
            </a:xfrm>
            <a:custGeom>
              <a:rect b="b" l="l" r="r" t="t"/>
              <a:pathLst>
                <a:path extrusionOk="0" h="437" w="2405">
                  <a:moveTo>
                    <a:pt x="219" y="0"/>
                  </a:moveTo>
                  <a:cubicBezTo>
                    <a:pt x="99" y="0"/>
                    <a:pt x="0" y="97"/>
                    <a:pt x="0" y="218"/>
                  </a:cubicBezTo>
                  <a:cubicBezTo>
                    <a:pt x="0" y="338"/>
                    <a:pt x="99" y="436"/>
                    <a:pt x="219" y="436"/>
                  </a:cubicBezTo>
                  <a:lnTo>
                    <a:pt x="2186" y="436"/>
                  </a:lnTo>
                  <a:cubicBezTo>
                    <a:pt x="2308" y="436"/>
                    <a:pt x="2405" y="340"/>
                    <a:pt x="2405" y="218"/>
                  </a:cubicBezTo>
                  <a:cubicBezTo>
                    <a:pt x="2405" y="97"/>
                    <a:pt x="2306" y="0"/>
                    <a:pt x="21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99"/>
            <p:cNvSpPr/>
            <p:nvPr/>
          </p:nvSpPr>
          <p:spPr>
            <a:xfrm>
              <a:off x="6522234" y="2767895"/>
              <a:ext cx="157015" cy="13087"/>
            </a:xfrm>
            <a:custGeom>
              <a:rect b="b" l="l" r="r" t="t"/>
              <a:pathLst>
                <a:path extrusionOk="0" h="437" w="5243">
                  <a:moveTo>
                    <a:pt x="220" y="0"/>
                  </a:moveTo>
                  <a:cubicBezTo>
                    <a:pt x="99" y="0"/>
                    <a:pt x="1" y="98"/>
                    <a:pt x="1" y="218"/>
                  </a:cubicBezTo>
                  <a:cubicBezTo>
                    <a:pt x="1" y="338"/>
                    <a:pt x="99" y="437"/>
                    <a:pt x="220" y="437"/>
                  </a:cubicBezTo>
                  <a:lnTo>
                    <a:pt x="5023" y="437"/>
                  </a:lnTo>
                  <a:cubicBezTo>
                    <a:pt x="5144" y="437"/>
                    <a:pt x="5242" y="338"/>
                    <a:pt x="5242" y="218"/>
                  </a:cubicBezTo>
                  <a:cubicBezTo>
                    <a:pt x="5242" y="98"/>
                    <a:pt x="5145" y="0"/>
                    <a:pt x="50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99"/>
            <p:cNvSpPr/>
            <p:nvPr/>
          </p:nvSpPr>
          <p:spPr>
            <a:xfrm>
              <a:off x="6470664" y="2795476"/>
              <a:ext cx="169892" cy="13087"/>
            </a:xfrm>
            <a:custGeom>
              <a:rect b="b" l="l" r="r" t="t"/>
              <a:pathLst>
                <a:path extrusionOk="0" h="437" w="5673">
                  <a:moveTo>
                    <a:pt x="218" y="0"/>
                  </a:moveTo>
                  <a:cubicBezTo>
                    <a:pt x="98" y="0"/>
                    <a:pt x="1" y="98"/>
                    <a:pt x="1" y="218"/>
                  </a:cubicBezTo>
                  <a:cubicBezTo>
                    <a:pt x="1" y="338"/>
                    <a:pt x="97" y="437"/>
                    <a:pt x="218" y="437"/>
                  </a:cubicBezTo>
                  <a:lnTo>
                    <a:pt x="5454" y="437"/>
                  </a:lnTo>
                  <a:cubicBezTo>
                    <a:pt x="5575" y="437"/>
                    <a:pt x="5673" y="338"/>
                    <a:pt x="5673" y="218"/>
                  </a:cubicBezTo>
                  <a:cubicBezTo>
                    <a:pt x="5673" y="98"/>
                    <a:pt x="5575" y="0"/>
                    <a:pt x="54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99"/>
            <p:cNvSpPr/>
            <p:nvPr/>
          </p:nvSpPr>
          <p:spPr>
            <a:xfrm>
              <a:off x="6413075" y="2963182"/>
              <a:ext cx="13117" cy="31086"/>
            </a:xfrm>
            <a:custGeom>
              <a:rect b="b" l="l" r="r" t="t"/>
              <a:pathLst>
                <a:path extrusionOk="0" h="1038" w="438">
                  <a:moveTo>
                    <a:pt x="219" y="0"/>
                  </a:moveTo>
                  <a:cubicBezTo>
                    <a:pt x="99" y="0"/>
                    <a:pt x="0" y="99"/>
                    <a:pt x="0" y="219"/>
                  </a:cubicBezTo>
                  <a:lnTo>
                    <a:pt x="0" y="820"/>
                  </a:lnTo>
                  <a:cubicBezTo>
                    <a:pt x="0" y="940"/>
                    <a:pt x="99" y="1037"/>
                    <a:pt x="219" y="1037"/>
                  </a:cubicBezTo>
                  <a:cubicBezTo>
                    <a:pt x="339" y="1037"/>
                    <a:pt x="438" y="940"/>
                    <a:pt x="438" y="820"/>
                  </a:cubicBezTo>
                  <a:lnTo>
                    <a:pt x="438" y="219"/>
                  </a:lnTo>
                  <a:cubicBezTo>
                    <a:pt x="438" y="99"/>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99"/>
            <p:cNvSpPr/>
            <p:nvPr/>
          </p:nvSpPr>
          <p:spPr>
            <a:xfrm>
              <a:off x="6362853" y="2575692"/>
              <a:ext cx="446637" cy="440977"/>
            </a:xfrm>
            <a:custGeom>
              <a:rect b="b" l="l" r="r" t="t"/>
              <a:pathLst>
                <a:path extrusionOk="0" h="14725" w="14914">
                  <a:moveTo>
                    <a:pt x="8850" y="3542"/>
                  </a:moveTo>
                  <a:cubicBezTo>
                    <a:pt x="8911" y="3664"/>
                    <a:pt x="9034" y="3748"/>
                    <a:pt x="9180" y="3748"/>
                  </a:cubicBezTo>
                  <a:lnTo>
                    <a:pt x="9570" y="3748"/>
                  </a:lnTo>
                  <a:cubicBezTo>
                    <a:pt x="9615" y="3899"/>
                    <a:pt x="9676" y="4044"/>
                    <a:pt x="9749" y="4182"/>
                  </a:cubicBezTo>
                  <a:lnTo>
                    <a:pt x="9474" y="4457"/>
                  </a:lnTo>
                  <a:cubicBezTo>
                    <a:pt x="9405" y="4526"/>
                    <a:pt x="9367" y="4619"/>
                    <a:pt x="9367" y="4716"/>
                  </a:cubicBezTo>
                  <a:cubicBezTo>
                    <a:pt x="9367" y="4724"/>
                    <a:pt x="9367" y="4732"/>
                    <a:pt x="9368" y="4740"/>
                  </a:cubicBezTo>
                  <a:lnTo>
                    <a:pt x="437" y="4740"/>
                  </a:lnTo>
                  <a:lnTo>
                    <a:pt x="437" y="3776"/>
                  </a:lnTo>
                  <a:cubicBezTo>
                    <a:pt x="437" y="3647"/>
                    <a:pt x="543" y="3542"/>
                    <a:pt x="672" y="3542"/>
                  </a:cubicBezTo>
                  <a:close/>
                  <a:moveTo>
                    <a:pt x="12121" y="434"/>
                  </a:moveTo>
                  <a:lnTo>
                    <a:pt x="12121" y="923"/>
                  </a:lnTo>
                  <a:cubicBezTo>
                    <a:pt x="12121" y="1025"/>
                    <a:pt x="12192" y="1114"/>
                    <a:pt x="12293" y="1136"/>
                  </a:cubicBezTo>
                  <a:cubicBezTo>
                    <a:pt x="12512" y="1186"/>
                    <a:pt x="12721" y="1271"/>
                    <a:pt x="12911" y="1393"/>
                  </a:cubicBezTo>
                  <a:cubicBezTo>
                    <a:pt x="12947" y="1415"/>
                    <a:pt x="12988" y="1426"/>
                    <a:pt x="13028" y="1426"/>
                  </a:cubicBezTo>
                  <a:cubicBezTo>
                    <a:pt x="13084" y="1426"/>
                    <a:pt x="13140" y="1405"/>
                    <a:pt x="13183" y="1362"/>
                  </a:cubicBezTo>
                  <a:lnTo>
                    <a:pt x="13528" y="1017"/>
                  </a:lnTo>
                  <a:lnTo>
                    <a:pt x="13895" y="1383"/>
                  </a:lnTo>
                  <a:lnTo>
                    <a:pt x="13549" y="1729"/>
                  </a:lnTo>
                  <a:cubicBezTo>
                    <a:pt x="13478" y="1801"/>
                    <a:pt x="13465" y="1915"/>
                    <a:pt x="13520" y="2001"/>
                  </a:cubicBezTo>
                  <a:cubicBezTo>
                    <a:pt x="13640" y="2192"/>
                    <a:pt x="13726" y="2399"/>
                    <a:pt x="13776" y="2619"/>
                  </a:cubicBezTo>
                  <a:cubicBezTo>
                    <a:pt x="13798" y="2720"/>
                    <a:pt x="13887" y="2791"/>
                    <a:pt x="13989" y="2791"/>
                  </a:cubicBezTo>
                  <a:lnTo>
                    <a:pt x="14479" y="2791"/>
                  </a:lnTo>
                  <a:lnTo>
                    <a:pt x="14479" y="3309"/>
                  </a:lnTo>
                  <a:lnTo>
                    <a:pt x="13989" y="3309"/>
                  </a:lnTo>
                  <a:cubicBezTo>
                    <a:pt x="13887" y="3309"/>
                    <a:pt x="13798" y="3380"/>
                    <a:pt x="13776" y="3480"/>
                  </a:cubicBezTo>
                  <a:cubicBezTo>
                    <a:pt x="13726" y="3700"/>
                    <a:pt x="13641" y="3908"/>
                    <a:pt x="13520" y="4099"/>
                  </a:cubicBezTo>
                  <a:cubicBezTo>
                    <a:pt x="13465" y="4186"/>
                    <a:pt x="13478" y="4297"/>
                    <a:pt x="13549" y="4371"/>
                  </a:cubicBezTo>
                  <a:lnTo>
                    <a:pt x="13895" y="4716"/>
                  </a:lnTo>
                  <a:lnTo>
                    <a:pt x="13528" y="5082"/>
                  </a:lnTo>
                  <a:lnTo>
                    <a:pt x="13183" y="4737"/>
                  </a:lnTo>
                  <a:cubicBezTo>
                    <a:pt x="13142" y="4695"/>
                    <a:pt x="13085" y="4673"/>
                    <a:pt x="13029" y="4673"/>
                  </a:cubicBezTo>
                  <a:cubicBezTo>
                    <a:pt x="12988" y="4673"/>
                    <a:pt x="12947" y="4685"/>
                    <a:pt x="12911" y="4708"/>
                  </a:cubicBezTo>
                  <a:cubicBezTo>
                    <a:pt x="12721" y="4828"/>
                    <a:pt x="12512" y="4914"/>
                    <a:pt x="12293" y="4964"/>
                  </a:cubicBezTo>
                  <a:cubicBezTo>
                    <a:pt x="12193" y="4986"/>
                    <a:pt x="12121" y="5075"/>
                    <a:pt x="12121" y="5176"/>
                  </a:cubicBezTo>
                  <a:lnTo>
                    <a:pt x="12121" y="5666"/>
                  </a:lnTo>
                  <a:lnTo>
                    <a:pt x="11603" y="5666"/>
                  </a:lnTo>
                  <a:lnTo>
                    <a:pt x="11603" y="5176"/>
                  </a:lnTo>
                  <a:cubicBezTo>
                    <a:pt x="11603" y="5075"/>
                    <a:pt x="11533" y="4986"/>
                    <a:pt x="11433" y="4964"/>
                  </a:cubicBezTo>
                  <a:cubicBezTo>
                    <a:pt x="11213" y="4914"/>
                    <a:pt x="11005" y="4829"/>
                    <a:pt x="10813" y="4708"/>
                  </a:cubicBezTo>
                  <a:cubicBezTo>
                    <a:pt x="10777" y="4685"/>
                    <a:pt x="10737" y="4673"/>
                    <a:pt x="10697" y="4673"/>
                  </a:cubicBezTo>
                  <a:cubicBezTo>
                    <a:pt x="10640" y="4673"/>
                    <a:pt x="10584" y="4695"/>
                    <a:pt x="10541" y="4737"/>
                  </a:cubicBezTo>
                  <a:lnTo>
                    <a:pt x="10196" y="5082"/>
                  </a:lnTo>
                  <a:lnTo>
                    <a:pt x="9830" y="4716"/>
                  </a:lnTo>
                  <a:lnTo>
                    <a:pt x="10175" y="4371"/>
                  </a:lnTo>
                  <a:cubicBezTo>
                    <a:pt x="10247" y="4300"/>
                    <a:pt x="10261" y="4186"/>
                    <a:pt x="10205" y="4099"/>
                  </a:cubicBezTo>
                  <a:cubicBezTo>
                    <a:pt x="10085" y="3908"/>
                    <a:pt x="9999" y="3700"/>
                    <a:pt x="9949" y="3480"/>
                  </a:cubicBezTo>
                  <a:cubicBezTo>
                    <a:pt x="9927" y="3381"/>
                    <a:pt x="9838" y="3309"/>
                    <a:pt x="9735" y="3309"/>
                  </a:cubicBezTo>
                  <a:lnTo>
                    <a:pt x="9247" y="3309"/>
                  </a:lnTo>
                  <a:lnTo>
                    <a:pt x="9247" y="2791"/>
                  </a:lnTo>
                  <a:lnTo>
                    <a:pt x="9735" y="2791"/>
                  </a:lnTo>
                  <a:cubicBezTo>
                    <a:pt x="9838" y="2791"/>
                    <a:pt x="9927" y="2721"/>
                    <a:pt x="9949" y="2619"/>
                  </a:cubicBezTo>
                  <a:cubicBezTo>
                    <a:pt x="9999" y="2399"/>
                    <a:pt x="10084" y="2192"/>
                    <a:pt x="10205" y="2001"/>
                  </a:cubicBezTo>
                  <a:cubicBezTo>
                    <a:pt x="10261" y="1915"/>
                    <a:pt x="10247" y="1802"/>
                    <a:pt x="10175" y="1729"/>
                  </a:cubicBezTo>
                  <a:lnTo>
                    <a:pt x="9830" y="1383"/>
                  </a:lnTo>
                  <a:lnTo>
                    <a:pt x="10196" y="1017"/>
                  </a:lnTo>
                  <a:lnTo>
                    <a:pt x="10541" y="1362"/>
                  </a:lnTo>
                  <a:cubicBezTo>
                    <a:pt x="10583" y="1405"/>
                    <a:pt x="10640" y="1426"/>
                    <a:pt x="10697" y="1426"/>
                  </a:cubicBezTo>
                  <a:cubicBezTo>
                    <a:pt x="10737" y="1426"/>
                    <a:pt x="10777" y="1415"/>
                    <a:pt x="10813" y="1393"/>
                  </a:cubicBezTo>
                  <a:cubicBezTo>
                    <a:pt x="11005" y="1272"/>
                    <a:pt x="11213" y="1186"/>
                    <a:pt x="11433" y="1136"/>
                  </a:cubicBezTo>
                  <a:cubicBezTo>
                    <a:pt x="11532" y="1114"/>
                    <a:pt x="11603" y="1025"/>
                    <a:pt x="11603" y="923"/>
                  </a:cubicBezTo>
                  <a:lnTo>
                    <a:pt x="11603" y="434"/>
                  </a:lnTo>
                  <a:close/>
                  <a:moveTo>
                    <a:pt x="12688" y="12627"/>
                  </a:moveTo>
                  <a:lnTo>
                    <a:pt x="12686" y="14054"/>
                  </a:lnTo>
                  <a:cubicBezTo>
                    <a:pt x="12686" y="14184"/>
                    <a:pt x="12580" y="14288"/>
                    <a:pt x="12453" y="14288"/>
                  </a:cubicBezTo>
                  <a:lnTo>
                    <a:pt x="673" y="14288"/>
                  </a:lnTo>
                  <a:cubicBezTo>
                    <a:pt x="543" y="14288"/>
                    <a:pt x="438" y="14181"/>
                    <a:pt x="438" y="14054"/>
                  </a:cubicBezTo>
                  <a:lnTo>
                    <a:pt x="438" y="12627"/>
                  </a:lnTo>
                  <a:close/>
                  <a:moveTo>
                    <a:pt x="11535" y="0"/>
                  </a:moveTo>
                  <a:cubicBezTo>
                    <a:pt x="11332" y="0"/>
                    <a:pt x="11168" y="164"/>
                    <a:pt x="11168" y="367"/>
                  </a:cubicBezTo>
                  <a:lnTo>
                    <a:pt x="11168" y="758"/>
                  </a:lnTo>
                  <a:cubicBezTo>
                    <a:pt x="11017" y="803"/>
                    <a:pt x="10872" y="863"/>
                    <a:pt x="10734" y="937"/>
                  </a:cubicBezTo>
                  <a:lnTo>
                    <a:pt x="10457" y="660"/>
                  </a:lnTo>
                  <a:cubicBezTo>
                    <a:pt x="10388" y="591"/>
                    <a:pt x="10295" y="554"/>
                    <a:pt x="10197" y="554"/>
                  </a:cubicBezTo>
                  <a:cubicBezTo>
                    <a:pt x="10100" y="554"/>
                    <a:pt x="10006" y="591"/>
                    <a:pt x="9937" y="660"/>
                  </a:cubicBezTo>
                  <a:lnTo>
                    <a:pt x="9473" y="1125"/>
                  </a:lnTo>
                  <a:cubicBezTo>
                    <a:pt x="9328" y="1267"/>
                    <a:pt x="9328" y="1502"/>
                    <a:pt x="9473" y="1644"/>
                  </a:cubicBezTo>
                  <a:lnTo>
                    <a:pt x="9749" y="1920"/>
                  </a:lnTo>
                  <a:cubicBezTo>
                    <a:pt x="9674" y="2058"/>
                    <a:pt x="9614" y="2204"/>
                    <a:pt x="9569" y="2354"/>
                  </a:cubicBezTo>
                  <a:lnTo>
                    <a:pt x="9180" y="2354"/>
                  </a:lnTo>
                  <a:cubicBezTo>
                    <a:pt x="8977" y="2354"/>
                    <a:pt x="8812" y="2519"/>
                    <a:pt x="8812" y="2722"/>
                  </a:cubicBezTo>
                  <a:lnTo>
                    <a:pt x="8812" y="3103"/>
                  </a:lnTo>
                  <a:lnTo>
                    <a:pt x="673" y="3103"/>
                  </a:lnTo>
                  <a:cubicBezTo>
                    <a:pt x="302" y="3103"/>
                    <a:pt x="2" y="3403"/>
                    <a:pt x="2" y="3773"/>
                  </a:cubicBezTo>
                  <a:lnTo>
                    <a:pt x="2" y="8993"/>
                  </a:lnTo>
                  <a:cubicBezTo>
                    <a:pt x="2" y="9113"/>
                    <a:pt x="100" y="9210"/>
                    <a:pt x="221" y="9210"/>
                  </a:cubicBezTo>
                  <a:cubicBezTo>
                    <a:pt x="341" y="9210"/>
                    <a:pt x="438" y="9113"/>
                    <a:pt x="438" y="8993"/>
                  </a:cubicBezTo>
                  <a:lnTo>
                    <a:pt x="438" y="5181"/>
                  </a:lnTo>
                  <a:lnTo>
                    <a:pt x="9681" y="5181"/>
                  </a:lnTo>
                  <a:lnTo>
                    <a:pt x="9939" y="5440"/>
                  </a:lnTo>
                  <a:cubicBezTo>
                    <a:pt x="10011" y="5512"/>
                    <a:pt x="10105" y="5547"/>
                    <a:pt x="10199" y="5547"/>
                  </a:cubicBezTo>
                  <a:cubicBezTo>
                    <a:pt x="10294" y="5547"/>
                    <a:pt x="10388" y="5511"/>
                    <a:pt x="10459" y="5440"/>
                  </a:cubicBezTo>
                  <a:lnTo>
                    <a:pt x="10735" y="5164"/>
                  </a:lnTo>
                  <a:cubicBezTo>
                    <a:pt x="10874" y="5238"/>
                    <a:pt x="11019" y="5299"/>
                    <a:pt x="11169" y="5343"/>
                  </a:cubicBezTo>
                  <a:lnTo>
                    <a:pt x="11169" y="5733"/>
                  </a:lnTo>
                  <a:cubicBezTo>
                    <a:pt x="11169" y="5935"/>
                    <a:pt x="11334" y="6100"/>
                    <a:pt x="11537" y="6100"/>
                  </a:cubicBezTo>
                  <a:lnTo>
                    <a:pt x="12193" y="6100"/>
                  </a:lnTo>
                  <a:cubicBezTo>
                    <a:pt x="12396" y="6100"/>
                    <a:pt x="12561" y="5935"/>
                    <a:pt x="12561" y="5733"/>
                  </a:cubicBezTo>
                  <a:lnTo>
                    <a:pt x="12561" y="5343"/>
                  </a:lnTo>
                  <a:cubicBezTo>
                    <a:pt x="12605" y="5330"/>
                    <a:pt x="12646" y="5316"/>
                    <a:pt x="12688" y="5300"/>
                  </a:cubicBezTo>
                  <a:lnTo>
                    <a:pt x="12688" y="12189"/>
                  </a:lnTo>
                  <a:lnTo>
                    <a:pt x="437" y="12189"/>
                  </a:lnTo>
                  <a:lnTo>
                    <a:pt x="437" y="9999"/>
                  </a:lnTo>
                  <a:cubicBezTo>
                    <a:pt x="437" y="9879"/>
                    <a:pt x="339" y="9780"/>
                    <a:pt x="219" y="9780"/>
                  </a:cubicBezTo>
                  <a:cubicBezTo>
                    <a:pt x="98" y="9780"/>
                    <a:pt x="0" y="9879"/>
                    <a:pt x="0" y="9999"/>
                  </a:cubicBezTo>
                  <a:lnTo>
                    <a:pt x="0" y="14054"/>
                  </a:lnTo>
                  <a:cubicBezTo>
                    <a:pt x="0" y="14424"/>
                    <a:pt x="301" y="14724"/>
                    <a:pt x="672" y="14724"/>
                  </a:cubicBezTo>
                  <a:lnTo>
                    <a:pt x="12451" y="14724"/>
                  </a:lnTo>
                  <a:cubicBezTo>
                    <a:pt x="12821" y="14724"/>
                    <a:pt x="13121" y="14424"/>
                    <a:pt x="13121" y="14054"/>
                  </a:cubicBezTo>
                  <a:lnTo>
                    <a:pt x="13121" y="5294"/>
                  </a:lnTo>
                  <a:lnTo>
                    <a:pt x="13267" y="5438"/>
                  </a:lnTo>
                  <a:cubicBezTo>
                    <a:pt x="13338" y="5510"/>
                    <a:pt x="13432" y="5546"/>
                    <a:pt x="13526" y="5546"/>
                  </a:cubicBezTo>
                  <a:cubicBezTo>
                    <a:pt x="13621" y="5546"/>
                    <a:pt x="13715" y="5510"/>
                    <a:pt x="13786" y="5438"/>
                  </a:cubicBezTo>
                  <a:lnTo>
                    <a:pt x="14250" y="4974"/>
                  </a:lnTo>
                  <a:cubicBezTo>
                    <a:pt x="14395" y="4831"/>
                    <a:pt x="14395" y="4598"/>
                    <a:pt x="14250" y="4454"/>
                  </a:cubicBezTo>
                  <a:lnTo>
                    <a:pt x="13974" y="4179"/>
                  </a:lnTo>
                  <a:cubicBezTo>
                    <a:pt x="14050" y="4040"/>
                    <a:pt x="14109" y="3895"/>
                    <a:pt x="14154" y="3745"/>
                  </a:cubicBezTo>
                  <a:lnTo>
                    <a:pt x="14543" y="3745"/>
                  </a:lnTo>
                  <a:cubicBezTo>
                    <a:pt x="14746" y="3745"/>
                    <a:pt x="14911" y="3580"/>
                    <a:pt x="14911" y="3377"/>
                  </a:cubicBezTo>
                  <a:lnTo>
                    <a:pt x="14911" y="2721"/>
                  </a:lnTo>
                  <a:cubicBezTo>
                    <a:pt x="14914" y="2519"/>
                    <a:pt x="14751" y="2354"/>
                    <a:pt x="14548" y="2354"/>
                  </a:cubicBezTo>
                  <a:lnTo>
                    <a:pt x="14158" y="2354"/>
                  </a:lnTo>
                  <a:cubicBezTo>
                    <a:pt x="14112" y="2204"/>
                    <a:pt x="14052" y="2058"/>
                    <a:pt x="13978" y="1920"/>
                  </a:cubicBezTo>
                  <a:lnTo>
                    <a:pt x="14255" y="1644"/>
                  </a:lnTo>
                  <a:cubicBezTo>
                    <a:pt x="14397" y="1501"/>
                    <a:pt x="14397" y="1267"/>
                    <a:pt x="14255" y="1125"/>
                  </a:cubicBezTo>
                  <a:lnTo>
                    <a:pt x="13790" y="660"/>
                  </a:lnTo>
                  <a:cubicBezTo>
                    <a:pt x="13721" y="591"/>
                    <a:pt x="13628" y="554"/>
                    <a:pt x="13531" y="554"/>
                  </a:cubicBezTo>
                  <a:cubicBezTo>
                    <a:pt x="13432" y="554"/>
                    <a:pt x="13339" y="591"/>
                    <a:pt x="13270" y="660"/>
                  </a:cubicBezTo>
                  <a:lnTo>
                    <a:pt x="12994" y="937"/>
                  </a:lnTo>
                  <a:cubicBezTo>
                    <a:pt x="12856" y="862"/>
                    <a:pt x="12710" y="802"/>
                    <a:pt x="12560" y="758"/>
                  </a:cubicBezTo>
                  <a:lnTo>
                    <a:pt x="12560" y="367"/>
                  </a:lnTo>
                  <a:cubicBezTo>
                    <a:pt x="12560" y="164"/>
                    <a:pt x="12395" y="0"/>
                    <a:pt x="121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99"/>
            <p:cNvSpPr/>
            <p:nvPr/>
          </p:nvSpPr>
          <p:spPr>
            <a:xfrm>
              <a:off x="6671971" y="2621421"/>
              <a:ext cx="93526" cy="91160"/>
            </a:xfrm>
            <a:custGeom>
              <a:rect b="b" l="l" r="r" t="t"/>
              <a:pathLst>
                <a:path extrusionOk="0" h="3044" w="3123">
                  <a:moveTo>
                    <a:pt x="2131" y="2012"/>
                  </a:moveTo>
                  <a:cubicBezTo>
                    <a:pt x="2251" y="2012"/>
                    <a:pt x="2348" y="2103"/>
                    <a:pt x="2363" y="2219"/>
                  </a:cubicBezTo>
                  <a:cubicBezTo>
                    <a:pt x="2174" y="2451"/>
                    <a:pt x="1903" y="2592"/>
                    <a:pt x="1598" y="2607"/>
                  </a:cubicBezTo>
                  <a:cubicBezTo>
                    <a:pt x="1579" y="2608"/>
                    <a:pt x="1560" y="2609"/>
                    <a:pt x="1541" y="2609"/>
                  </a:cubicBezTo>
                  <a:cubicBezTo>
                    <a:pt x="1251" y="2609"/>
                    <a:pt x="982" y="2497"/>
                    <a:pt x="776" y="2291"/>
                  </a:cubicBezTo>
                  <a:cubicBezTo>
                    <a:pt x="692" y="2208"/>
                    <a:pt x="625" y="2114"/>
                    <a:pt x="573" y="2012"/>
                  </a:cubicBezTo>
                  <a:close/>
                  <a:moveTo>
                    <a:pt x="1539" y="1"/>
                  </a:moveTo>
                  <a:cubicBezTo>
                    <a:pt x="1514" y="1"/>
                    <a:pt x="1488" y="2"/>
                    <a:pt x="1462" y="3"/>
                  </a:cubicBezTo>
                  <a:cubicBezTo>
                    <a:pt x="693" y="43"/>
                    <a:pt x="61" y="676"/>
                    <a:pt x="21" y="1445"/>
                  </a:cubicBezTo>
                  <a:cubicBezTo>
                    <a:pt x="0" y="1875"/>
                    <a:pt x="162" y="2294"/>
                    <a:pt x="465" y="2598"/>
                  </a:cubicBezTo>
                  <a:cubicBezTo>
                    <a:pt x="751" y="2883"/>
                    <a:pt x="1140" y="3044"/>
                    <a:pt x="1543" y="3044"/>
                  </a:cubicBezTo>
                  <a:cubicBezTo>
                    <a:pt x="2081" y="3044"/>
                    <a:pt x="2573" y="2755"/>
                    <a:pt x="2841" y="2289"/>
                  </a:cubicBezTo>
                  <a:cubicBezTo>
                    <a:pt x="3105" y="1834"/>
                    <a:pt x="3123" y="1271"/>
                    <a:pt x="2891" y="820"/>
                  </a:cubicBezTo>
                  <a:cubicBezTo>
                    <a:pt x="2853" y="745"/>
                    <a:pt x="2777" y="702"/>
                    <a:pt x="2698" y="702"/>
                  </a:cubicBezTo>
                  <a:cubicBezTo>
                    <a:pt x="2664" y="702"/>
                    <a:pt x="2629" y="710"/>
                    <a:pt x="2597" y="727"/>
                  </a:cubicBezTo>
                  <a:cubicBezTo>
                    <a:pt x="2490" y="781"/>
                    <a:pt x="2448" y="913"/>
                    <a:pt x="2503" y="1021"/>
                  </a:cubicBezTo>
                  <a:cubicBezTo>
                    <a:pt x="2618" y="1243"/>
                    <a:pt x="2646" y="1506"/>
                    <a:pt x="2588" y="1756"/>
                  </a:cubicBezTo>
                  <a:cubicBezTo>
                    <a:pt x="2468" y="1644"/>
                    <a:pt x="2307" y="1576"/>
                    <a:pt x="2130" y="1576"/>
                  </a:cubicBezTo>
                  <a:lnTo>
                    <a:pt x="459" y="1576"/>
                  </a:lnTo>
                  <a:cubicBezTo>
                    <a:pt x="458" y="1540"/>
                    <a:pt x="458" y="1503"/>
                    <a:pt x="459" y="1467"/>
                  </a:cubicBezTo>
                  <a:cubicBezTo>
                    <a:pt x="486" y="918"/>
                    <a:pt x="938" y="467"/>
                    <a:pt x="1484" y="440"/>
                  </a:cubicBezTo>
                  <a:cubicBezTo>
                    <a:pt x="1502" y="439"/>
                    <a:pt x="1519" y="439"/>
                    <a:pt x="1537" y="439"/>
                  </a:cubicBezTo>
                  <a:cubicBezTo>
                    <a:pt x="1654" y="439"/>
                    <a:pt x="1769" y="457"/>
                    <a:pt x="1882" y="494"/>
                  </a:cubicBezTo>
                  <a:cubicBezTo>
                    <a:pt x="1904" y="501"/>
                    <a:pt x="1927" y="505"/>
                    <a:pt x="1950" y="505"/>
                  </a:cubicBezTo>
                  <a:cubicBezTo>
                    <a:pt x="2042" y="505"/>
                    <a:pt x="2128" y="446"/>
                    <a:pt x="2158" y="355"/>
                  </a:cubicBezTo>
                  <a:cubicBezTo>
                    <a:pt x="2196" y="240"/>
                    <a:pt x="2133" y="117"/>
                    <a:pt x="2019" y="79"/>
                  </a:cubicBezTo>
                  <a:cubicBezTo>
                    <a:pt x="1863" y="27"/>
                    <a:pt x="1702" y="1"/>
                    <a:pt x="15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60" name="Google Shape;3560;p99"/>
          <p:cNvGrpSpPr/>
          <p:nvPr/>
        </p:nvGrpSpPr>
        <p:grpSpPr>
          <a:xfrm>
            <a:off x="6168824" y="2572877"/>
            <a:ext cx="445739" cy="446727"/>
            <a:chOff x="5787831" y="2572877"/>
            <a:chExt cx="445739" cy="446727"/>
          </a:xfrm>
        </p:grpSpPr>
        <p:sp>
          <p:nvSpPr>
            <p:cNvPr id="3561" name="Google Shape;3561;p99"/>
            <p:cNvSpPr/>
            <p:nvPr/>
          </p:nvSpPr>
          <p:spPr>
            <a:xfrm>
              <a:off x="5787831" y="2572877"/>
              <a:ext cx="445739" cy="446727"/>
            </a:xfrm>
            <a:custGeom>
              <a:rect b="b" l="l" r="r" t="t"/>
              <a:pathLst>
                <a:path extrusionOk="0" h="14917" w="14884">
                  <a:moveTo>
                    <a:pt x="6993" y="455"/>
                  </a:moveTo>
                  <a:lnTo>
                    <a:pt x="6993" y="3706"/>
                  </a:lnTo>
                  <a:cubicBezTo>
                    <a:pt x="6135" y="3719"/>
                    <a:pt x="5303" y="3802"/>
                    <a:pt x="4526" y="3951"/>
                  </a:cubicBezTo>
                  <a:cubicBezTo>
                    <a:pt x="4673" y="3373"/>
                    <a:pt x="4860" y="2837"/>
                    <a:pt x="5085" y="2359"/>
                  </a:cubicBezTo>
                  <a:cubicBezTo>
                    <a:pt x="5613" y="1235"/>
                    <a:pt x="6285" y="569"/>
                    <a:pt x="6993" y="455"/>
                  </a:cubicBezTo>
                  <a:close/>
                  <a:moveTo>
                    <a:pt x="7431" y="455"/>
                  </a:moveTo>
                  <a:cubicBezTo>
                    <a:pt x="8139" y="569"/>
                    <a:pt x="8810" y="1235"/>
                    <a:pt x="9338" y="2359"/>
                  </a:cubicBezTo>
                  <a:cubicBezTo>
                    <a:pt x="9563" y="2837"/>
                    <a:pt x="9749" y="3371"/>
                    <a:pt x="9897" y="3951"/>
                  </a:cubicBezTo>
                  <a:cubicBezTo>
                    <a:pt x="9120" y="3802"/>
                    <a:pt x="8289" y="3719"/>
                    <a:pt x="7431" y="3706"/>
                  </a:cubicBezTo>
                  <a:lnTo>
                    <a:pt x="7431" y="455"/>
                  </a:lnTo>
                  <a:close/>
                  <a:moveTo>
                    <a:pt x="8611" y="582"/>
                  </a:moveTo>
                  <a:lnTo>
                    <a:pt x="8611" y="582"/>
                  </a:lnTo>
                  <a:cubicBezTo>
                    <a:pt x="9886" y="848"/>
                    <a:pt x="11058" y="1479"/>
                    <a:pt x="12001" y="2421"/>
                  </a:cubicBezTo>
                  <a:cubicBezTo>
                    <a:pt x="12945" y="3364"/>
                    <a:pt x="13575" y="4536"/>
                    <a:pt x="13841" y="5811"/>
                  </a:cubicBezTo>
                  <a:cubicBezTo>
                    <a:pt x="13473" y="5393"/>
                    <a:pt x="12936" y="5012"/>
                    <a:pt x="12249" y="4689"/>
                  </a:cubicBezTo>
                  <a:cubicBezTo>
                    <a:pt x="11690" y="4426"/>
                    <a:pt x="11056" y="4213"/>
                    <a:pt x="10371" y="4051"/>
                  </a:cubicBezTo>
                  <a:cubicBezTo>
                    <a:pt x="10210" y="3366"/>
                    <a:pt x="9996" y="2732"/>
                    <a:pt x="9734" y="2173"/>
                  </a:cubicBezTo>
                  <a:cubicBezTo>
                    <a:pt x="9410" y="1486"/>
                    <a:pt x="9028" y="949"/>
                    <a:pt x="8611" y="582"/>
                  </a:cubicBezTo>
                  <a:close/>
                  <a:moveTo>
                    <a:pt x="7431" y="4143"/>
                  </a:moveTo>
                  <a:cubicBezTo>
                    <a:pt x="8331" y="4156"/>
                    <a:pt x="9202" y="4250"/>
                    <a:pt x="10005" y="4418"/>
                  </a:cubicBezTo>
                  <a:cubicBezTo>
                    <a:pt x="10111" y="4932"/>
                    <a:pt x="10189" y="5473"/>
                    <a:pt x="10233" y="6033"/>
                  </a:cubicBezTo>
                  <a:cubicBezTo>
                    <a:pt x="9797" y="5812"/>
                    <a:pt x="9312" y="5694"/>
                    <a:pt x="8810" y="5694"/>
                  </a:cubicBezTo>
                  <a:cubicBezTo>
                    <a:pt x="8323" y="5694"/>
                    <a:pt x="7855" y="5804"/>
                    <a:pt x="7431" y="6012"/>
                  </a:cubicBezTo>
                  <a:lnTo>
                    <a:pt x="7431" y="4143"/>
                  </a:lnTo>
                  <a:close/>
                  <a:moveTo>
                    <a:pt x="3952" y="4525"/>
                  </a:moveTo>
                  <a:lnTo>
                    <a:pt x="3952" y="4525"/>
                  </a:lnTo>
                  <a:cubicBezTo>
                    <a:pt x="3803" y="5302"/>
                    <a:pt x="3719" y="6134"/>
                    <a:pt x="3708" y="6992"/>
                  </a:cubicBezTo>
                  <a:lnTo>
                    <a:pt x="457" y="6992"/>
                  </a:lnTo>
                  <a:cubicBezTo>
                    <a:pt x="570" y="6283"/>
                    <a:pt x="1236" y="5613"/>
                    <a:pt x="2361" y="5084"/>
                  </a:cubicBezTo>
                  <a:cubicBezTo>
                    <a:pt x="2838" y="4860"/>
                    <a:pt x="3373" y="4673"/>
                    <a:pt x="3952" y="4525"/>
                  </a:cubicBezTo>
                  <a:close/>
                  <a:moveTo>
                    <a:pt x="6992" y="4143"/>
                  </a:moveTo>
                  <a:lnTo>
                    <a:pt x="6992" y="6272"/>
                  </a:lnTo>
                  <a:cubicBezTo>
                    <a:pt x="6848" y="6373"/>
                    <a:pt x="6712" y="6488"/>
                    <a:pt x="6585" y="6615"/>
                  </a:cubicBezTo>
                  <a:cubicBezTo>
                    <a:pt x="6466" y="6734"/>
                    <a:pt x="6359" y="6860"/>
                    <a:pt x="6263" y="6992"/>
                  </a:cubicBezTo>
                  <a:lnTo>
                    <a:pt x="4143" y="6992"/>
                  </a:lnTo>
                  <a:cubicBezTo>
                    <a:pt x="4158" y="6091"/>
                    <a:pt x="4251" y="5220"/>
                    <a:pt x="4418" y="4418"/>
                  </a:cubicBezTo>
                  <a:cubicBezTo>
                    <a:pt x="5220" y="4250"/>
                    <a:pt x="6091" y="4156"/>
                    <a:pt x="6992" y="4143"/>
                  </a:cubicBezTo>
                  <a:close/>
                  <a:moveTo>
                    <a:pt x="10471" y="4525"/>
                  </a:moveTo>
                  <a:lnTo>
                    <a:pt x="10471" y="4525"/>
                  </a:lnTo>
                  <a:cubicBezTo>
                    <a:pt x="11049" y="4672"/>
                    <a:pt x="11586" y="4858"/>
                    <a:pt x="12063" y="5083"/>
                  </a:cubicBezTo>
                  <a:cubicBezTo>
                    <a:pt x="13188" y="5612"/>
                    <a:pt x="13853" y="6283"/>
                    <a:pt x="13967" y="6992"/>
                  </a:cubicBezTo>
                  <a:lnTo>
                    <a:pt x="11355" y="6992"/>
                  </a:lnTo>
                  <a:cubicBezTo>
                    <a:pt x="11258" y="6860"/>
                    <a:pt x="11151" y="6734"/>
                    <a:pt x="11033" y="6615"/>
                  </a:cubicBezTo>
                  <a:cubicBezTo>
                    <a:pt x="10925" y="6506"/>
                    <a:pt x="10811" y="6409"/>
                    <a:pt x="10691" y="6319"/>
                  </a:cubicBezTo>
                  <a:cubicBezTo>
                    <a:pt x="10654" y="5698"/>
                    <a:pt x="10581" y="5097"/>
                    <a:pt x="10471" y="4525"/>
                  </a:cubicBezTo>
                  <a:close/>
                  <a:moveTo>
                    <a:pt x="13968" y="7430"/>
                  </a:moveTo>
                  <a:cubicBezTo>
                    <a:pt x="13855" y="8140"/>
                    <a:pt x="13189" y="8810"/>
                    <a:pt x="12064" y="9339"/>
                  </a:cubicBezTo>
                  <a:cubicBezTo>
                    <a:pt x="12012" y="9363"/>
                    <a:pt x="11959" y="9387"/>
                    <a:pt x="11906" y="9410"/>
                  </a:cubicBezTo>
                  <a:cubicBezTo>
                    <a:pt x="11940" y="9225"/>
                    <a:pt x="11957" y="9033"/>
                    <a:pt x="11957" y="8842"/>
                  </a:cubicBezTo>
                  <a:cubicBezTo>
                    <a:pt x="11956" y="8341"/>
                    <a:pt x="11841" y="7862"/>
                    <a:pt x="11623" y="7430"/>
                  </a:cubicBezTo>
                  <a:close/>
                  <a:moveTo>
                    <a:pt x="3707" y="7430"/>
                  </a:moveTo>
                  <a:cubicBezTo>
                    <a:pt x="3718" y="8288"/>
                    <a:pt x="3802" y="9120"/>
                    <a:pt x="3951" y="9897"/>
                  </a:cubicBezTo>
                  <a:cubicBezTo>
                    <a:pt x="3373" y="9751"/>
                    <a:pt x="2837" y="9564"/>
                    <a:pt x="2359" y="9339"/>
                  </a:cubicBezTo>
                  <a:cubicBezTo>
                    <a:pt x="1234" y="8810"/>
                    <a:pt x="568" y="8140"/>
                    <a:pt x="454" y="7430"/>
                  </a:cubicBezTo>
                  <a:close/>
                  <a:moveTo>
                    <a:pt x="5998" y="7430"/>
                  </a:moveTo>
                  <a:cubicBezTo>
                    <a:pt x="5559" y="8308"/>
                    <a:pt x="5554" y="9349"/>
                    <a:pt x="5988" y="10229"/>
                  </a:cubicBezTo>
                  <a:cubicBezTo>
                    <a:pt x="5443" y="10183"/>
                    <a:pt x="4917" y="10109"/>
                    <a:pt x="4419" y="10004"/>
                  </a:cubicBezTo>
                  <a:cubicBezTo>
                    <a:pt x="4252" y="9203"/>
                    <a:pt x="4158" y="8331"/>
                    <a:pt x="4145" y="7430"/>
                  </a:cubicBezTo>
                  <a:close/>
                  <a:moveTo>
                    <a:pt x="13841" y="8611"/>
                  </a:moveTo>
                  <a:cubicBezTo>
                    <a:pt x="13633" y="9600"/>
                    <a:pt x="13209" y="10526"/>
                    <a:pt x="12589" y="11331"/>
                  </a:cubicBezTo>
                  <a:lnTo>
                    <a:pt x="12437" y="11178"/>
                  </a:lnTo>
                  <a:cubicBezTo>
                    <a:pt x="12394" y="11136"/>
                    <a:pt x="12338" y="11115"/>
                    <a:pt x="12283" y="11115"/>
                  </a:cubicBezTo>
                  <a:cubicBezTo>
                    <a:pt x="12227" y="11115"/>
                    <a:pt x="12171" y="11136"/>
                    <a:pt x="12129" y="11178"/>
                  </a:cubicBezTo>
                  <a:lnTo>
                    <a:pt x="11794" y="11514"/>
                  </a:lnTo>
                  <a:lnTo>
                    <a:pt x="11183" y="10904"/>
                  </a:lnTo>
                  <a:cubicBezTo>
                    <a:pt x="11433" y="10617"/>
                    <a:pt x="11626" y="10293"/>
                    <a:pt x="11757" y="9945"/>
                  </a:cubicBezTo>
                  <a:cubicBezTo>
                    <a:pt x="11927" y="9878"/>
                    <a:pt x="12090" y="9806"/>
                    <a:pt x="12249" y="9733"/>
                  </a:cubicBezTo>
                  <a:cubicBezTo>
                    <a:pt x="12936" y="9411"/>
                    <a:pt x="13473" y="9029"/>
                    <a:pt x="13841" y="8611"/>
                  </a:cubicBezTo>
                  <a:close/>
                  <a:moveTo>
                    <a:pt x="8810" y="6133"/>
                  </a:moveTo>
                  <a:cubicBezTo>
                    <a:pt x="9534" y="6133"/>
                    <a:pt x="10214" y="6414"/>
                    <a:pt x="10724" y="6926"/>
                  </a:cubicBezTo>
                  <a:cubicBezTo>
                    <a:pt x="11236" y="7436"/>
                    <a:pt x="11518" y="8117"/>
                    <a:pt x="11518" y="8841"/>
                  </a:cubicBezTo>
                  <a:cubicBezTo>
                    <a:pt x="11518" y="9564"/>
                    <a:pt x="11236" y="10244"/>
                    <a:pt x="10723" y="10755"/>
                  </a:cubicBezTo>
                  <a:cubicBezTo>
                    <a:pt x="10212" y="11266"/>
                    <a:pt x="9532" y="11548"/>
                    <a:pt x="8809" y="11548"/>
                  </a:cubicBezTo>
                  <a:cubicBezTo>
                    <a:pt x="8086" y="11548"/>
                    <a:pt x="7406" y="11268"/>
                    <a:pt x="6895" y="10755"/>
                  </a:cubicBezTo>
                  <a:cubicBezTo>
                    <a:pt x="5840" y="9700"/>
                    <a:pt x="5840" y="7981"/>
                    <a:pt x="6895" y="6926"/>
                  </a:cubicBezTo>
                  <a:cubicBezTo>
                    <a:pt x="7406" y="6414"/>
                    <a:pt x="8087" y="6133"/>
                    <a:pt x="8810" y="6133"/>
                  </a:cubicBezTo>
                  <a:close/>
                  <a:moveTo>
                    <a:pt x="583" y="8610"/>
                  </a:moveTo>
                  <a:lnTo>
                    <a:pt x="583" y="8610"/>
                  </a:lnTo>
                  <a:cubicBezTo>
                    <a:pt x="950" y="9029"/>
                    <a:pt x="1487" y="9409"/>
                    <a:pt x="2175" y="9732"/>
                  </a:cubicBezTo>
                  <a:cubicBezTo>
                    <a:pt x="2733" y="9995"/>
                    <a:pt x="3368" y="10208"/>
                    <a:pt x="4053" y="10369"/>
                  </a:cubicBezTo>
                  <a:cubicBezTo>
                    <a:pt x="4214" y="11055"/>
                    <a:pt x="4427" y="11689"/>
                    <a:pt x="4690" y="12248"/>
                  </a:cubicBezTo>
                  <a:cubicBezTo>
                    <a:pt x="5013" y="12935"/>
                    <a:pt x="5395" y="13472"/>
                    <a:pt x="5812" y="13839"/>
                  </a:cubicBezTo>
                  <a:cubicBezTo>
                    <a:pt x="4537" y="13573"/>
                    <a:pt x="3365" y="12943"/>
                    <a:pt x="2422" y="12001"/>
                  </a:cubicBezTo>
                  <a:cubicBezTo>
                    <a:pt x="1479" y="11057"/>
                    <a:pt x="849" y="9885"/>
                    <a:pt x="583" y="8610"/>
                  </a:cubicBezTo>
                  <a:close/>
                  <a:moveTo>
                    <a:pt x="10872" y="11214"/>
                  </a:moveTo>
                  <a:lnTo>
                    <a:pt x="11482" y="11824"/>
                  </a:lnTo>
                  <a:lnTo>
                    <a:pt x="11147" y="12159"/>
                  </a:lnTo>
                  <a:cubicBezTo>
                    <a:pt x="11062" y="12243"/>
                    <a:pt x="11062" y="12383"/>
                    <a:pt x="11147" y="12467"/>
                  </a:cubicBezTo>
                  <a:lnTo>
                    <a:pt x="11295" y="12615"/>
                  </a:lnTo>
                  <a:cubicBezTo>
                    <a:pt x="10497" y="13221"/>
                    <a:pt x="9584" y="13636"/>
                    <a:pt x="8611" y="13839"/>
                  </a:cubicBezTo>
                  <a:cubicBezTo>
                    <a:pt x="9029" y="13472"/>
                    <a:pt x="9410" y="12935"/>
                    <a:pt x="9734" y="12248"/>
                  </a:cubicBezTo>
                  <a:cubicBezTo>
                    <a:pt x="9804" y="12097"/>
                    <a:pt x="9871" y="11940"/>
                    <a:pt x="9934" y="11779"/>
                  </a:cubicBezTo>
                  <a:cubicBezTo>
                    <a:pt x="10276" y="11648"/>
                    <a:pt x="10593" y="11459"/>
                    <a:pt x="10872" y="11214"/>
                  </a:cubicBezTo>
                  <a:close/>
                  <a:moveTo>
                    <a:pt x="4527" y="10471"/>
                  </a:moveTo>
                  <a:lnTo>
                    <a:pt x="4527" y="10471"/>
                  </a:lnTo>
                  <a:cubicBezTo>
                    <a:pt x="5081" y="10578"/>
                    <a:pt x="5663" y="10651"/>
                    <a:pt x="6264" y="10688"/>
                  </a:cubicBezTo>
                  <a:cubicBezTo>
                    <a:pt x="6359" y="10820"/>
                    <a:pt x="6466" y="10946"/>
                    <a:pt x="6585" y="11065"/>
                  </a:cubicBezTo>
                  <a:cubicBezTo>
                    <a:pt x="6712" y="11192"/>
                    <a:pt x="6848" y="11307"/>
                    <a:pt x="6992" y="11409"/>
                  </a:cubicBezTo>
                  <a:lnTo>
                    <a:pt x="6992" y="13968"/>
                  </a:lnTo>
                  <a:lnTo>
                    <a:pt x="6992" y="13968"/>
                  </a:lnTo>
                  <a:cubicBezTo>
                    <a:pt x="6284" y="13853"/>
                    <a:pt x="5613" y="13188"/>
                    <a:pt x="5085" y="12063"/>
                  </a:cubicBezTo>
                  <a:cubicBezTo>
                    <a:pt x="4862" y="11585"/>
                    <a:pt x="4674" y="11051"/>
                    <a:pt x="4527" y="10471"/>
                  </a:cubicBezTo>
                  <a:close/>
                  <a:moveTo>
                    <a:pt x="7431" y="11669"/>
                  </a:moveTo>
                  <a:cubicBezTo>
                    <a:pt x="7854" y="11877"/>
                    <a:pt x="8323" y="11987"/>
                    <a:pt x="8810" y="11987"/>
                  </a:cubicBezTo>
                  <a:cubicBezTo>
                    <a:pt x="9011" y="11987"/>
                    <a:pt x="9206" y="11969"/>
                    <a:pt x="9399" y="11933"/>
                  </a:cubicBezTo>
                  <a:lnTo>
                    <a:pt x="9399" y="11933"/>
                  </a:lnTo>
                  <a:cubicBezTo>
                    <a:pt x="9379" y="11977"/>
                    <a:pt x="9359" y="12019"/>
                    <a:pt x="9338" y="12063"/>
                  </a:cubicBezTo>
                  <a:cubicBezTo>
                    <a:pt x="8810" y="13186"/>
                    <a:pt x="8139" y="13854"/>
                    <a:pt x="7431" y="13968"/>
                  </a:cubicBezTo>
                  <a:lnTo>
                    <a:pt x="7431" y="11669"/>
                  </a:lnTo>
                  <a:close/>
                  <a:moveTo>
                    <a:pt x="7212" y="1"/>
                  </a:moveTo>
                  <a:cubicBezTo>
                    <a:pt x="5674" y="1"/>
                    <a:pt x="4205" y="478"/>
                    <a:pt x="2966" y="1383"/>
                  </a:cubicBezTo>
                  <a:cubicBezTo>
                    <a:pt x="2868" y="1454"/>
                    <a:pt x="2847" y="1591"/>
                    <a:pt x="2918" y="1690"/>
                  </a:cubicBezTo>
                  <a:cubicBezTo>
                    <a:pt x="2960" y="1748"/>
                    <a:pt x="3026" y="1779"/>
                    <a:pt x="3094" y="1779"/>
                  </a:cubicBezTo>
                  <a:cubicBezTo>
                    <a:pt x="3139" y="1779"/>
                    <a:pt x="3184" y="1766"/>
                    <a:pt x="3223" y="1737"/>
                  </a:cubicBezTo>
                  <a:cubicBezTo>
                    <a:pt x="4005" y="1167"/>
                    <a:pt x="4882" y="777"/>
                    <a:pt x="5812" y="583"/>
                  </a:cubicBezTo>
                  <a:lnTo>
                    <a:pt x="5812" y="583"/>
                  </a:lnTo>
                  <a:cubicBezTo>
                    <a:pt x="5393" y="951"/>
                    <a:pt x="5012" y="1487"/>
                    <a:pt x="4690" y="2175"/>
                  </a:cubicBezTo>
                  <a:cubicBezTo>
                    <a:pt x="4426" y="2733"/>
                    <a:pt x="4214" y="3367"/>
                    <a:pt x="4053" y="4054"/>
                  </a:cubicBezTo>
                  <a:cubicBezTo>
                    <a:pt x="3368" y="4214"/>
                    <a:pt x="2733" y="4427"/>
                    <a:pt x="2175" y="4690"/>
                  </a:cubicBezTo>
                  <a:cubicBezTo>
                    <a:pt x="1486" y="5014"/>
                    <a:pt x="950" y="5395"/>
                    <a:pt x="581" y="5813"/>
                  </a:cubicBezTo>
                  <a:cubicBezTo>
                    <a:pt x="853" y="4511"/>
                    <a:pt x="1504" y="3318"/>
                    <a:pt x="2481" y="2366"/>
                  </a:cubicBezTo>
                  <a:cubicBezTo>
                    <a:pt x="2567" y="2282"/>
                    <a:pt x="2568" y="2143"/>
                    <a:pt x="2484" y="2057"/>
                  </a:cubicBezTo>
                  <a:cubicBezTo>
                    <a:pt x="2442" y="2013"/>
                    <a:pt x="2385" y="1991"/>
                    <a:pt x="2329" y="1991"/>
                  </a:cubicBezTo>
                  <a:cubicBezTo>
                    <a:pt x="2274" y="1991"/>
                    <a:pt x="2218" y="2012"/>
                    <a:pt x="2176" y="2053"/>
                  </a:cubicBezTo>
                  <a:cubicBezTo>
                    <a:pt x="1496" y="2717"/>
                    <a:pt x="961" y="3496"/>
                    <a:pt x="585" y="4365"/>
                  </a:cubicBezTo>
                  <a:cubicBezTo>
                    <a:pt x="198" y="5266"/>
                    <a:pt x="0" y="6224"/>
                    <a:pt x="0" y="7212"/>
                  </a:cubicBezTo>
                  <a:cubicBezTo>
                    <a:pt x="0" y="9140"/>
                    <a:pt x="751" y="10950"/>
                    <a:pt x="2113" y="12311"/>
                  </a:cubicBezTo>
                  <a:cubicBezTo>
                    <a:pt x="3474" y="13673"/>
                    <a:pt x="5287" y="14424"/>
                    <a:pt x="7212" y="14424"/>
                  </a:cubicBezTo>
                  <a:cubicBezTo>
                    <a:pt x="8823" y="14424"/>
                    <a:pt x="10353" y="13898"/>
                    <a:pt x="11608" y="12930"/>
                  </a:cubicBezTo>
                  <a:lnTo>
                    <a:pt x="13328" y="14650"/>
                  </a:lnTo>
                  <a:cubicBezTo>
                    <a:pt x="13506" y="14828"/>
                    <a:pt x="13738" y="14917"/>
                    <a:pt x="13972" y="14917"/>
                  </a:cubicBezTo>
                  <a:cubicBezTo>
                    <a:pt x="14205" y="14917"/>
                    <a:pt x="14439" y="14828"/>
                    <a:pt x="14617" y="14650"/>
                  </a:cubicBezTo>
                  <a:cubicBezTo>
                    <a:pt x="14790" y="14477"/>
                    <a:pt x="14884" y="14248"/>
                    <a:pt x="14884" y="14005"/>
                  </a:cubicBezTo>
                  <a:cubicBezTo>
                    <a:pt x="14884" y="13760"/>
                    <a:pt x="14789" y="13530"/>
                    <a:pt x="14616" y="13358"/>
                  </a:cubicBezTo>
                  <a:lnTo>
                    <a:pt x="14212" y="12954"/>
                  </a:lnTo>
                  <a:cubicBezTo>
                    <a:pt x="14170" y="12911"/>
                    <a:pt x="14114" y="12890"/>
                    <a:pt x="14058" y="12890"/>
                  </a:cubicBezTo>
                  <a:cubicBezTo>
                    <a:pt x="14002" y="12890"/>
                    <a:pt x="13946" y="12911"/>
                    <a:pt x="13903" y="12954"/>
                  </a:cubicBezTo>
                  <a:cubicBezTo>
                    <a:pt x="13819" y="13039"/>
                    <a:pt x="13819" y="13178"/>
                    <a:pt x="13903" y="13263"/>
                  </a:cubicBezTo>
                  <a:lnTo>
                    <a:pt x="14307" y="13666"/>
                  </a:lnTo>
                  <a:cubicBezTo>
                    <a:pt x="14491" y="13851"/>
                    <a:pt x="14490" y="14154"/>
                    <a:pt x="14307" y="14337"/>
                  </a:cubicBezTo>
                  <a:cubicBezTo>
                    <a:pt x="14215" y="14430"/>
                    <a:pt x="14094" y="14476"/>
                    <a:pt x="13972" y="14476"/>
                  </a:cubicBezTo>
                  <a:cubicBezTo>
                    <a:pt x="13851" y="14476"/>
                    <a:pt x="13729" y="14430"/>
                    <a:pt x="13636" y="14337"/>
                  </a:cubicBezTo>
                  <a:lnTo>
                    <a:pt x="11612" y="12312"/>
                  </a:lnTo>
                  <a:lnTo>
                    <a:pt x="12283" y="11642"/>
                  </a:lnTo>
                  <a:lnTo>
                    <a:pt x="13196" y="12555"/>
                  </a:lnTo>
                  <a:cubicBezTo>
                    <a:pt x="13238" y="12598"/>
                    <a:pt x="13294" y="12619"/>
                    <a:pt x="13350" y="12619"/>
                  </a:cubicBezTo>
                  <a:cubicBezTo>
                    <a:pt x="13406" y="12619"/>
                    <a:pt x="13462" y="12598"/>
                    <a:pt x="13505" y="12555"/>
                  </a:cubicBezTo>
                  <a:cubicBezTo>
                    <a:pt x="13589" y="12469"/>
                    <a:pt x="13589" y="12331"/>
                    <a:pt x="13505" y="12247"/>
                  </a:cubicBezTo>
                  <a:lnTo>
                    <a:pt x="12901" y="11643"/>
                  </a:lnTo>
                  <a:cubicBezTo>
                    <a:pt x="13888" y="10382"/>
                    <a:pt x="14422" y="8837"/>
                    <a:pt x="14422" y="7211"/>
                  </a:cubicBezTo>
                  <a:cubicBezTo>
                    <a:pt x="14422" y="5285"/>
                    <a:pt x="13673" y="3475"/>
                    <a:pt x="12310" y="2114"/>
                  </a:cubicBezTo>
                  <a:cubicBezTo>
                    <a:pt x="10948" y="751"/>
                    <a:pt x="9137" y="1"/>
                    <a:pt x="72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99"/>
            <p:cNvSpPr/>
            <p:nvPr/>
          </p:nvSpPr>
          <p:spPr>
            <a:xfrm>
              <a:off x="5979944" y="2770949"/>
              <a:ext cx="144796" cy="133506"/>
            </a:xfrm>
            <a:custGeom>
              <a:rect b="b" l="l" r="r" t="t"/>
              <a:pathLst>
                <a:path extrusionOk="0" h="4458" w="4835">
                  <a:moveTo>
                    <a:pt x="2395" y="435"/>
                  </a:moveTo>
                  <a:cubicBezTo>
                    <a:pt x="3957" y="435"/>
                    <a:pt x="4765" y="2390"/>
                    <a:pt x="3663" y="3494"/>
                  </a:cubicBezTo>
                  <a:cubicBezTo>
                    <a:pt x="3313" y="3843"/>
                    <a:pt x="2855" y="4017"/>
                    <a:pt x="2396" y="4017"/>
                  </a:cubicBezTo>
                  <a:cubicBezTo>
                    <a:pt x="1937" y="4017"/>
                    <a:pt x="1478" y="3843"/>
                    <a:pt x="1129" y="3494"/>
                  </a:cubicBezTo>
                  <a:cubicBezTo>
                    <a:pt x="785" y="3150"/>
                    <a:pt x="598" y="2692"/>
                    <a:pt x="603" y="2206"/>
                  </a:cubicBezTo>
                  <a:cubicBezTo>
                    <a:pt x="608" y="1767"/>
                    <a:pt x="776" y="1342"/>
                    <a:pt x="1071" y="1019"/>
                  </a:cubicBezTo>
                  <a:cubicBezTo>
                    <a:pt x="1427" y="631"/>
                    <a:pt x="1911" y="435"/>
                    <a:pt x="2395" y="435"/>
                  </a:cubicBezTo>
                  <a:close/>
                  <a:moveTo>
                    <a:pt x="2396" y="0"/>
                  </a:moveTo>
                  <a:cubicBezTo>
                    <a:pt x="1825" y="0"/>
                    <a:pt x="1254" y="218"/>
                    <a:pt x="819" y="652"/>
                  </a:cubicBezTo>
                  <a:cubicBezTo>
                    <a:pt x="599" y="872"/>
                    <a:pt x="425" y="1136"/>
                    <a:pt x="312" y="1428"/>
                  </a:cubicBezTo>
                  <a:cubicBezTo>
                    <a:pt x="1" y="2244"/>
                    <a:pt x="194" y="3179"/>
                    <a:pt x="819" y="3803"/>
                  </a:cubicBezTo>
                  <a:cubicBezTo>
                    <a:pt x="1254" y="4239"/>
                    <a:pt x="1824" y="4458"/>
                    <a:pt x="2395" y="4458"/>
                  </a:cubicBezTo>
                  <a:cubicBezTo>
                    <a:pt x="2970" y="4458"/>
                    <a:pt x="3545" y="4236"/>
                    <a:pt x="3984" y="3789"/>
                  </a:cubicBezTo>
                  <a:cubicBezTo>
                    <a:pt x="4835" y="2925"/>
                    <a:pt x="4830" y="1510"/>
                    <a:pt x="3972" y="652"/>
                  </a:cubicBezTo>
                  <a:cubicBezTo>
                    <a:pt x="3537" y="218"/>
                    <a:pt x="2966" y="0"/>
                    <a:pt x="23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63" name="Google Shape;3563;p99"/>
          <p:cNvGrpSpPr/>
          <p:nvPr/>
        </p:nvGrpSpPr>
        <p:grpSpPr>
          <a:xfrm>
            <a:off x="5440473" y="2598392"/>
            <a:ext cx="446637" cy="395547"/>
            <a:chOff x="5211881" y="2598392"/>
            <a:chExt cx="446637" cy="395547"/>
          </a:xfrm>
        </p:grpSpPr>
        <p:sp>
          <p:nvSpPr>
            <p:cNvPr id="3564" name="Google Shape;3564;p99"/>
            <p:cNvSpPr/>
            <p:nvPr/>
          </p:nvSpPr>
          <p:spPr>
            <a:xfrm>
              <a:off x="5243895" y="2936409"/>
              <a:ext cx="172767" cy="13147"/>
            </a:xfrm>
            <a:custGeom>
              <a:rect b="b" l="l" r="r" t="t"/>
              <a:pathLst>
                <a:path extrusionOk="0" h="439" w="5769">
                  <a:moveTo>
                    <a:pt x="219" y="1"/>
                  </a:moveTo>
                  <a:cubicBezTo>
                    <a:pt x="99" y="1"/>
                    <a:pt x="1" y="99"/>
                    <a:pt x="1" y="219"/>
                  </a:cubicBezTo>
                  <a:cubicBezTo>
                    <a:pt x="1" y="341"/>
                    <a:pt x="99" y="438"/>
                    <a:pt x="219" y="438"/>
                  </a:cubicBezTo>
                  <a:lnTo>
                    <a:pt x="5550" y="438"/>
                  </a:lnTo>
                  <a:cubicBezTo>
                    <a:pt x="5671" y="438"/>
                    <a:pt x="5768" y="340"/>
                    <a:pt x="5768" y="219"/>
                  </a:cubicBezTo>
                  <a:cubicBezTo>
                    <a:pt x="5768" y="99"/>
                    <a:pt x="5671" y="1"/>
                    <a:pt x="555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99"/>
            <p:cNvSpPr/>
            <p:nvPr/>
          </p:nvSpPr>
          <p:spPr>
            <a:xfrm>
              <a:off x="5243895" y="2850879"/>
              <a:ext cx="172767" cy="13117"/>
            </a:xfrm>
            <a:custGeom>
              <a:rect b="b" l="l" r="r" t="t"/>
              <a:pathLst>
                <a:path extrusionOk="0" h="438" w="5769">
                  <a:moveTo>
                    <a:pt x="219" y="0"/>
                  </a:moveTo>
                  <a:cubicBezTo>
                    <a:pt x="99" y="0"/>
                    <a:pt x="1" y="99"/>
                    <a:pt x="1" y="219"/>
                  </a:cubicBezTo>
                  <a:cubicBezTo>
                    <a:pt x="1" y="339"/>
                    <a:pt x="99" y="438"/>
                    <a:pt x="219" y="438"/>
                  </a:cubicBezTo>
                  <a:lnTo>
                    <a:pt x="5550" y="438"/>
                  </a:lnTo>
                  <a:cubicBezTo>
                    <a:pt x="5671" y="438"/>
                    <a:pt x="5768" y="339"/>
                    <a:pt x="5768" y="219"/>
                  </a:cubicBezTo>
                  <a:cubicBezTo>
                    <a:pt x="5768" y="99"/>
                    <a:pt x="5671" y="0"/>
                    <a:pt x="55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99"/>
            <p:cNvSpPr/>
            <p:nvPr/>
          </p:nvSpPr>
          <p:spPr>
            <a:xfrm>
              <a:off x="5349729" y="2879389"/>
              <a:ext cx="71754" cy="13117"/>
            </a:xfrm>
            <a:custGeom>
              <a:rect b="b" l="l" r="r" t="t"/>
              <a:pathLst>
                <a:path extrusionOk="0" h="438" w="2396">
                  <a:moveTo>
                    <a:pt x="219" y="0"/>
                  </a:moveTo>
                  <a:cubicBezTo>
                    <a:pt x="99" y="0"/>
                    <a:pt x="0" y="99"/>
                    <a:pt x="0" y="219"/>
                  </a:cubicBezTo>
                  <a:cubicBezTo>
                    <a:pt x="0" y="339"/>
                    <a:pt x="99" y="438"/>
                    <a:pt x="219" y="438"/>
                  </a:cubicBezTo>
                  <a:lnTo>
                    <a:pt x="2177" y="438"/>
                  </a:lnTo>
                  <a:cubicBezTo>
                    <a:pt x="2297" y="438"/>
                    <a:pt x="2395" y="339"/>
                    <a:pt x="2395" y="219"/>
                  </a:cubicBezTo>
                  <a:cubicBezTo>
                    <a:pt x="2395" y="99"/>
                    <a:pt x="2297" y="0"/>
                    <a:pt x="21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99"/>
            <p:cNvSpPr/>
            <p:nvPr/>
          </p:nvSpPr>
          <p:spPr>
            <a:xfrm>
              <a:off x="5243895" y="2879389"/>
              <a:ext cx="90022" cy="13117"/>
            </a:xfrm>
            <a:custGeom>
              <a:rect b="b" l="l" r="r" t="t"/>
              <a:pathLst>
                <a:path extrusionOk="0" h="438" w="3006">
                  <a:moveTo>
                    <a:pt x="219" y="0"/>
                  </a:moveTo>
                  <a:cubicBezTo>
                    <a:pt x="99" y="0"/>
                    <a:pt x="1" y="99"/>
                    <a:pt x="1" y="219"/>
                  </a:cubicBezTo>
                  <a:cubicBezTo>
                    <a:pt x="1" y="339"/>
                    <a:pt x="99" y="438"/>
                    <a:pt x="219" y="438"/>
                  </a:cubicBezTo>
                  <a:lnTo>
                    <a:pt x="2788" y="438"/>
                  </a:lnTo>
                  <a:cubicBezTo>
                    <a:pt x="2908" y="438"/>
                    <a:pt x="3006" y="339"/>
                    <a:pt x="3006" y="219"/>
                  </a:cubicBezTo>
                  <a:cubicBezTo>
                    <a:pt x="3006" y="99"/>
                    <a:pt x="2908" y="0"/>
                    <a:pt x="27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99"/>
            <p:cNvSpPr/>
            <p:nvPr/>
          </p:nvSpPr>
          <p:spPr>
            <a:xfrm>
              <a:off x="5243895" y="2907899"/>
              <a:ext cx="172767" cy="13117"/>
            </a:xfrm>
            <a:custGeom>
              <a:rect b="b" l="l" r="r" t="t"/>
              <a:pathLst>
                <a:path extrusionOk="0" h="438" w="5769">
                  <a:moveTo>
                    <a:pt x="219" y="1"/>
                  </a:moveTo>
                  <a:cubicBezTo>
                    <a:pt x="99" y="1"/>
                    <a:pt x="1" y="99"/>
                    <a:pt x="1" y="219"/>
                  </a:cubicBezTo>
                  <a:cubicBezTo>
                    <a:pt x="1" y="341"/>
                    <a:pt x="99" y="438"/>
                    <a:pt x="219" y="438"/>
                  </a:cubicBezTo>
                  <a:lnTo>
                    <a:pt x="5550" y="438"/>
                  </a:lnTo>
                  <a:cubicBezTo>
                    <a:pt x="5671" y="438"/>
                    <a:pt x="5768" y="340"/>
                    <a:pt x="5768" y="219"/>
                  </a:cubicBezTo>
                  <a:cubicBezTo>
                    <a:pt x="5768" y="99"/>
                    <a:pt x="5671" y="1"/>
                    <a:pt x="555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99"/>
            <p:cNvSpPr/>
            <p:nvPr/>
          </p:nvSpPr>
          <p:spPr>
            <a:xfrm>
              <a:off x="5448945" y="2850879"/>
              <a:ext cx="177589" cy="13117"/>
            </a:xfrm>
            <a:custGeom>
              <a:rect b="b" l="l" r="r" t="t"/>
              <a:pathLst>
                <a:path extrusionOk="0" h="438" w="5930">
                  <a:moveTo>
                    <a:pt x="219" y="0"/>
                  </a:moveTo>
                  <a:cubicBezTo>
                    <a:pt x="98" y="0"/>
                    <a:pt x="1" y="99"/>
                    <a:pt x="1" y="219"/>
                  </a:cubicBezTo>
                  <a:cubicBezTo>
                    <a:pt x="1" y="339"/>
                    <a:pt x="98" y="438"/>
                    <a:pt x="219" y="438"/>
                  </a:cubicBezTo>
                  <a:lnTo>
                    <a:pt x="5711" y="438"/>
                  </a:lnTo>
                  <a:cubicBezTo>
                    <a:pt x="5831" y="438"/>
                    <a:pt x="5930" y="339"/>
                    <a:pt x="5930" y="219"/>
                  </a:cubicBezTo>
                  <a:cubicBezTo>
                    <a:pt x="5930" y="99"/>
                    <a:pt x="5831" y="0"/>
                    <a:pt x="57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99"/>
            <p:cNvSpPr/>
            <p:nvPr/>
          </p:nvSpPr>
          <p:spPr>
            <a:xfrm>
              <a:off x="5448945" y="2879389"/>
              <a:ext cx="177589" cy="13117"/>
            </a:xfrm>
            <a:custGeom>
              <a:rect b="b" l="l" r="r" t="t"/>
              <a:pathLst>
                <a:path extrusionOk="0" h="438" w="5930">
                  <a:moveTo>
                    <a:pt x="219" y="0"/>
                  </a:moveTo>
                  <a:cubicBezTo>
                    <a:pt x="98" y="0"/>
                    <a:pt x="1" y="99"/>
                    <a:pt x="1" y="219"/>
                  </a:cubicBezTo>
                  <a:cubicBezTo>
                    <a:pt x="1" y="339"/>
                    <a:pt x="98" y="438"/>
                    <a:pt x="219" y="438"/>
                  </a:cubicBezTo>
                  <a:lnTo>
                    <a:pt x="5711" y="438"/>
                  </a:lnTo>
                  <a:cubicBezTo>
                    <a:pt x="5831" y="438"/>
                    <a:pt x="5930" y="339"/>
                    <a:pt x="5930" y="219"/>
                  </a:cubicBezTo>
                  <a:cubicBezTo>
                    <a:pt x="5930" y="99"/>
                    <a:pt x="5831" y="0"/>
                    <a:pt x="57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99"/>
            <p:cNvSpPr/>
            <p:nvPr/>
          </p:nvSpPr>
          <p:spPr>
            <a:xfrm>
              <a:off x="5448945" y="2907899"/>
              <a:ext cx="177589" cy="13117"/>
            </a:xfrm>
            <a:custGeom>
              <a:rect b="b" l="l" r="r" t="t"/>
              <a:pathLst>
                <a:path extrusionOk="0" h="438" w="5930">
                  <a:moveTo>
                    <a:pt x="219" y="1"/>
                  </a:moveTo>
                  <a:cubicBezTo>
                    <a:pt x="98" y="1"/>
                    <a:pt x="1" y="99"/>
                    <a:pt x="1" y="219"/>
                  </a:cubicBezTo>
                  <a:cubicBezTo>
                    <a:pt x="1" y="340"/>
                    <a:pt x="98" y="438"/>
                    <a:pt x="219" y="438"/>
                  </a:cubicBezTo>
                  <a:lnTo>
                    <a:pt x="5711" y="438"/>
                  </a:lnTo>
                  <a:cubicBezTo>
                    <a:pt x="5831" y="438"/>
                    <a:pt x="5930" y="340"/>
                    <a:pt x="5930" y="219"/>
                  </a:cubicBezTo>
                  <a:cubicBezTo>
                    <a:pt x="5930" y="99"/>
                    <a:pt x="5831" y="1"/>
                    <a:pt x="57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99"/>
            <p:cNvSpPr/>
            <p:nvPr/>
          </p:nvSpPr>
          <p:spPr>
            <a:xfrm>
              <a:off x="5510966" y="2936409"/>
              <a:ext cx="115567" cy="13147"/>
            </a:xfrm>
            <a:custGeom>
              <a:rect b="b" l="l" r="r" t="t"/>
              <a:pathLst>
                <a:path extrusionOk="0" h="439" w="3859">
                  <a:moveTo>
                    <a:pt x="219" y="1"/>
                  </a:moveTo>
                  <a:cubicBezTo>
                    <a:pt x="99" y="1"/>
                    <a:pt x="1" y="99"/>
                    <a:pt x="1" y="219"/>
                  </a:cubicBezTo>
                  <a:cubicBezTo>
                    <a:pt x="1" y="340"/>
                    <a:pt x="99" y="438"/>
                    <a:pt x="219" y="438"/>
                  </a:cubicBezTo>
                  <a:lnTo>
                    <a:pt x="3640" y="438"/>
                  </a:lnTo>
                  <a:cubicBezTo>
                    <a:pt x="3760" y="438"/>
                    <a:pt x="3859" y="340"/>
                    <a:pt x="3859" y="219"/>
                  </a:cubicBezTo>
                  <a:cubicBezTo>
                    <a:pt x="3859" y="99"/>
                    <a:pt x="3760" y="1"/>
                    <a:pt x="36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99"/>
            <p:cNvSpPr/>
            <p:nvPr/>
          </p:nvSpPr>
          <p:spPr>
            <a:xfrm>
              <a:off x="5448945" y="2936409"/>
              <a:ext cx="45999" cy="13147"/>
            </a:xfrm>
            <a:custGeom>
              <a:rect b="b" l="l" r="r" t="t"/>
              <a:pathLst>
                <a:path extrusionOk="0" h="439" w="1536">
                  <a:moveTo>
                    <a:pt x="219" y="1"/>
                  </a:moveTo>
                  <a:cubicBezTo>
                    <a:pt x="98" y="1"/>
                    <a:pt x="1" y="99"/>
                    <a:pt x="1" y="219"/>
                  </a:cubicBezTo>
                  <a:cubicBezTo>
                    <a:pt x="1" y="340"/>
                    <a:pt x="98" y="438"/>
                    <a:pt x="219" y="438"/>
                  </a:cubicBezTo>
                  <a:lnTo>
                    <a:pt x="1317" y="438"/>
                  </a:lnTo>
                  <a:cubicBezTo>
                    <a:pt x="1438" y="438"/>
                    <a:pt x="1536" y="340"/>
                    <a:pt x="1536" y="219"/>
                  </a:cubicBezTo>
                  <a:cubicBezTo>
                    <a:pt x="1536" y="99"/>
                    <a:pt x="1438" y="1"/>
                    <a:pt x="13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99"/>
            <p:cNvSpPr/>
            <p:nvPr/>
          </p:nvSpPr>
          <p:spPr>
            <a:xfrm>
              <a:off x="5307323" y="2726837"/>
              <a:ext cx="79690" cy="73551"/>
            </a:xfrm>
            <a:custGeom>
              <a:rect b="b" l="l" r="r" t="t"/>
              <a:pathLst>
                <a:path extrusionOk="0" h="2456" w="2661">
                  <a:moveTo>
                    <a:pt x="1332" y="1"/>
                  </a:moveTo>
                  <a:cubicBezTo>
                    <a:pt x="1310" y="1"/>
                    <a:pt x="1288" y="4"/>
                    <a:pt x="1267" y="11"/>
                  </a:cubicBezTo>
                  <a:cubicBezTo>
                    <a:pt x="1186" y="35"/>
                    <a:pt x="1132" y="101"/>
                    <a:pt x="1116" y="177"/>
                  </a:cubicBezTo>
                  <a:lnTo>
                    <a:pt x="710" y="1487"/>
                  </a:lnTo>
                  <a:lnTo>
                    <a:pt x="451" y="177"/>
                  </a:lnTo>
                  <a:cubicBezTo>
                    <a:pt x="430" y="74"/>
                    <a:pt x="339" y="2"/>
                    <a:pt x="238" y="2"/>
                  </a:cubicBezTo>
                  <a:cubicBezTo>
                    <a:pt x="224" y="2"/>
                    <a:pt x="209" y="3"/>
                    <a:pt x="195" y="6"/>
                  </a:cubicBezTo>
                  <a:cubicBezTo>
                    <a:pt x="77" y="29"/>
                    <a:pt x="0" y="144"/>
                    <a:pt x="23" y="262"/>
                  </a:cubicBezTo>
                  <a:cubicBezTo>
                    <a:pt x="23" y="262"/>
                    <a:pt x="421" y="2269"/>
                    <a:pt x="425" y="2280"/>
                  </a:cubicBezTo>
                  <a:cubicBezTo>
                    <a:pt x="463" y="2384"/>
                    <a:pt x="562" y="2455"/>
                    <a:pt x="673" y="2455"/>
                  </a:cubicBezTo>
                  <a:lnTo>
                    <a:pt x="675" y="2455"/>
                  </a:lnTo>
                  <a:cubicBezTo>
                    <a:pt x="787" y="2454"/>
                    <a:pt x="887" y="2382"/>
                    <a:pt x="923" y="2277"/>
                  </a:cubicBezTo>
                  <a:cubicBezTo>
                    <a:pt x="923" y="2274"/>
                    <a:pt x="1330" y="961"/>
                    <a:pt x="1330" y="961"/>
                  </a:cubicBezTo>
                  <a:cubicBezTo>
                    <a:pt x="1330" y="961"/>
                    <a:pt x="1735" y="2277"/>
                    <a:pt x="1737" y="2280"/>
                  </a:cubicBezTo>
                  <a:cubicBezTo>
                    <a:pt x="1775" y="2384"/>
                    <a:pt x="1874" y="2455"/>
                    <a:pt x="1985" y="2455"/>
                  </a:cubicBezTo>
                  <a:lnTo>
                    <a:pt x="1986" y="2455"/>
                  </a:lnTo>
                  <a:cubicBezTo>
                    <a:pt x="2099" y="2454"/>
                    <a:pt x="2199" y="2382"/>
                    <a:pt x="2235" y="2277"/>
                  </a:cubicBezTo>
                  <a:cubicBezTo>
                    <a:pt x="2238" y="2267"/>
                    <a:pt x="2637" y="265"/>
                    <a:pt x="2637" y="265"/>
                  </a:cubicBezTo>
                  <a:cubicBezTo>
                    <a:pt x="2660" y="148"/>
                    <a:pt x="2583" y="33"/>
                    <a:pt x="2466" y="9"/>
                  </a:cubicBezTo>
                  <a:cubicBezTo>
                    <a:pt x="2451" y="6"/>
                    <a:pt x="2436" y="5"/>
                    <a:pt x="2422" y="5"/>
                  </a:cubicBezTo>
                  <a:cubicBezTo>
                    <a:pt x="2320" y="5"/>
                    <a:pt x="2229" y="76"/>
                    <a:pt x="2209" y="180"/>
                  </a:cubicBezTo>
                  <a:lnTo>
                    <a:pt x="1949" y="1484"/>
                  </a:lnTo>
                  <a:lnTo>
                    <a:pt x="1540" y="155"/>
                  </a:lnTo>
                  <a:cubicBezTo>
                    <a:pt x="1511" y="61"/>
                    <a:pt x="1425" y="1"/>
                    <a:pt x="13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99"/>
            <p:cNvSpPr/>
            <p:nvPr/>
          </p:nvSpPr>
          <p:spPr>
            <a:xfrm>
              <a:off x="5395369" y="2726837"/>
              <a:ext cx="79690" cy="73551"/>
            </a:xfrm>
            <a:custGeom>
              <a:rect b="b" l="l" r="r" t="t"/>
              <a:pathLst>
                <a:path extrusionOk="0" h="2456" w="2661">
                  <a:moveTo>
                    <a:pt x="1332" y="1"/>
                  </a:moveTo>
                  <a:cubicBezTo>
                    <a:pt x="1311" y="1"/>
                    <a:pt x="1289" y="4"/>
                    <a:pt x="1267" y="11"/>
                  </a:cubicBezTo>
                  <a:cubicBezTo>
                    <a:pt x="1186" y="35"/>
                    <a:pt x="1132" y="101"/>
                    <a:pt x="1116" y="175"/>
                  </a:cubicBezTo>
                  <a:lnTo>
                    <a:pt x="710" y="1487"/>
                  </a:lnTo>
                  <a:lnTo>
                    <a:pt x="452" y="177"/>
                  </a:lnTo>
                  <a:cubicBezTo>
                    <a:pt x="431" y="74"/>
                    <a:pt x="339" y="2"/>
                    <a:pt x="238" y="2"/>
                  </a:cubicBezTo>
                  <a:cubicBezTo>
                    <a:pt x="224" y="2"/>
                    <a:pt x="210" y="3"/>
                    <a:pt x="195" y="6"/>
                  </a:cubicBezTo>
                  <a:cubicBezTo>
                    <a:pt x="77" y="29"/>
                    <a:pt x="1" y="144"/>
                    <a:pt x="24" y="262"/>
                  </a:cubicBezTo>
                  <a:cubicBezTo>
                    <a:pt x="24" y="262"/>
                    <a:pt x="421" y="2269"/>
                    <a:pt x="426" y="2280"/>
                  </a:cubicBezTo>
                  <a:cubicBezTo>
                    <a:pt x="463" y="2384"/>
                    <a:pt x="563" y="2455"/>
                    <a:pt x="674" y="2455"/>
                  </a:cubicBezTo>
                  <a:lnTo>
                    <a:pt x="676" y="2455"/>
                  </a:lnTo>
                  <a:cubicBezTo>
                    <a:pt x="788" y="2454"/>
                    <a:pt x="887" y="2382"/>
                    <a:pt x="924" y="2277"/>
                  </a:cubicBezTo>
                  <a:cubicBezTo>
                    <a:pt x="924" y="2274"/>
                    <a:pt x="1331" y="961"/>
                    <a:pt x="1331" y="961"/>
                  </a:cubicBezTo>
                  <a:cubicBezTo>
                    <a:pt x="1331" y="961"/>
                    <a:pt x="1736" y="2277"/>
                    <a:pt x="1738" y="2280"/>
                  </a:cubicBezTo>
                  <a:cubicBezTo>
                    <a:pt x="1775" y="2384"/>
                    <a:pt x="1875" y="2455"/>
                    <a:pt x="1986" y="2455"/>
                  </a:cubicBezTo>
                  <a:lnTo>
                    <a:pt x="1987" y="2455"/>
                  </a:lnTo>
                  <a:cubicBezTo>
                    <a:pt x="2100" y="2454"/>
                    <a:pt x="2199" y="2382"/>
                    <a:pt x="2236" y="2277"/>
                  </a:cubicBezTo>
                  <a:cubicBezTo>
                    <a:pt x="2238" y="2267"/>
                    <a:pt x="2638" y="265"/>
                    <a:pt x="2638" y="265"/>
                  </a:cubicBezTo>
                  <a:cubicBezTo>
                    <a:pt x="2661" y="148"/>
                    <a:pt x="2583" y="33"/>
                    <a:pt x="2466" y="9"/>
                  </a:cubicBezTo>
                  <a:cubicBezTo>
                    <a:pt x="2451" y="6"/>
                    <a:pt x="2437" y="5"/>
                    <a:pt x="2422" y="5"/>
                  </a:cubicBezTo>
                  <a:cubicBezTo>
                    <a:pt x="2320" y="5"/>
                    <a:pt x="2230" y="76"/>
                    <a:pt x="2210" y="180"/>
                  </a:cubicBezTo>
                  <a:lnTo>
                    <a:pt x="1949" y="1484"/>
                  </a:lnTo>
                  <a:lnTo>
                    <a:pt x="1540" y="155"/>
                  </a:lnTo>
                  <a:cubicBezTo>
                    <a:pt x="1511" y="61"/>
                    <a:pt x="1425" y="1"/>
                    <a:pt x="13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99"/>
            <p:cNvSpPr/>
            <p:nvPr/>
          </p:nvSpPr>
          <p:spPr>
            <a:xfrm>
              <a:off x="5483415" y="2726837"/>
              <a:ext cx="79690" cy="73551"/>
            </a:xfrm>
            <a:custGeom>
              <a:rect b="b" l="l" r="r" t="t"/>
              <a:pathLst>
                <a:path extrusionOk="0" h="2456" w="2661">
                  <a:moveTo>
                    <a:pt x="1333" y="1"/>
                  </a:moveTo>
                  <a:cubicBezTo>
                    <a:pt x="1311" y="1"/>
                    <a:pt x="1289" y="4"/>
                    <a:pt x="1267" y="11"/>
                  </a:cubicBezTo>
                  <a:cubicBezTo>
                    <a:pt x="1187" y="35"/>
                    <a:pt x="1132" y="101"/>
                    <a:pt x="1116" y="177"/>
                  </a:cubicBezTo>
                  <a:lnTo>
                    <a:pt x="710" y="1487"/>
                  </a:lnTo>
                  <a:lnTo>
                    <a:pt x="452" y="177"/>
                  </a:lnTo>
                  <a:cubicBezTo>
                    <a:pt x="431" y="74"/>
                    <a:pt x="340" y="2"/>
                    <a:pt x="239" y="2"/>
                  </a:cubicBezTo>
                  <a:cubicBezTo>
                    <a:pt x="224" y="2"/>
                    <a:pt x="210" y="3"/>
                    <a:pt x="196" y="6"/>
                  </a:cubicBezTo>
                  <a:cubicBezTo>
                    <a:pt x="77" y="29"/>
                    <a:pt x="1" y="144"/>
                    <a:pt x="24" y="262"/>
                  </a:cubicBezTo>
                  <a:cubicBezTo>
                    <a:pt x="24" y="262"/>
                    <a:pt x="422" y="2269"/>
                    <a:pt x="426" y="2280"/>
                  </a:cubicBezTo>
                  <a:cubicBezTo>
                    <a:pt x="463" y="2384"/>
                    <a:pt x="563" y="2455"/>
                    <a:pt x="674" y="2455"/>
                  </a:cubicBezTo>
                  <a:lnTo>
                    <a:pt x="676" y="2455"/>
                  </a:lnTo>
                  <a:cubicBezTo>
                    <a:pt x="788" y="2454"/>
                    <a:pt x="887" y="2382"/>
                    <a:pt x="924" y="2277"/>
                  </a:cubicBezTo>
                  <a:cubicBezTo>
                    <a:pt x="924" y="2274"/>
                    <a:pt x="1331" y="961"/>
                    <a:pt x="1331" y="961"/>
                  </a:cubicBezTo>
                  <a:cubicBezTo>
                    <a:pt x="1331" y="961"/>
                    <a:pt x="1736" y="2277"/>
                    <a:pt x="1738" y="2280"/>
                  </a:cubicBezTo>
                  <a:cubicBezTo>
                    <a:pt x="1776" y="2384"/>
                    <a:pt x="1875" y="2455"/>
                    <a:pt x="1986" y="2455"/>
                  </a:cubicBezTo>
                  <a:lnTo>
                    <a:pt x="1987" y="2455"/>
                  </a:lnTo>
                  <a:cubicBezTo>
                    <a:pt x="2100" y="2454"/>
                    <a:pt x="2199" y="2382"/>
                    <a:pt x="2236" y="2277"/>
                  </a:cubicBezTo>
                  <a:cubicBezTo>
                    <a:pt x="2238" y="2267"/>
                    <a:pt x="2638" y="265"/>
                    <a:pt x="2638" y="265"/>
                  </a:cubicBezTo>
                  <a:cubicBezTo>
                    <a:pt x="2661" y="147"/>
                    <a:pt x="2583" y="32"/>
                    <a:pt x="2466" y="8"/>
                  </a:cubicBezTo>
                  <a:cubicBezTo>
                    <a:pt x="2452" y="5"/>
                    <a:pt x="2438" y="4"/>
                    <a:pt x="2424" y="4"/>
                  </a:cubicBezTo>
                  <a:cubicBezTo>
                    <a:pt x="2322" y="4"/>
                    <a:pt x="2230" y="76"/>
                    <a:pt x="2210" y="180"/>
                  </a:cubicBezTo>
                  <a:lnTo>
                    <a:pt x="1949" y="1484"/>
                  </a:lnTo>
                  <a:lnTo>
                    <a:pt x="1540" y="155"/>
                  </a:lnTo>
                  <a:cubicBezTo>
                    <a:pt x="1511" y="61"/>
                    <a:pt x="1425" y="1"/>
                    <a:pt x="13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99"/>
            <p:cNvSpPr/>
            <p:nvPr/>
          </p:nvSpPr>
          <p:spPr>
            <a:xfrm>
              <a:off x="5243895" y="2698896"/>
              <a:ext cx="382639" cy="129403"/>
            </a:xfrm>
            <a:custGeom>
              <a:rect b="b" l="l" r="r" t="t"/>
              <a:pathLst>
                <a:path extrusionOk="0" h="4321" w="12777">
                  <a:moveTo>
                    <a:pt x="219" y="0"/>
                  </a:moveTo>
                  <a:cubicBezTo>
                    <a:pt x="99" y="0"/>
                    <a:pt x="1" y="99"/>
                    <a:pt x="1" y="219"/>
                  </a:cubicBezTo>
                  <a:lnTo>
                    <a:pt x="1" y="4101"/>
                  </a:lnTo>
                  <a:cubicBezTo>
                    <a:pt x="1" y="4221"/>
                    <a:pt x="99" y="4320"/>
                    <a:pt x="219" y="4320"/>
                  </a:cubicBezTo>
                  <a:lnTo>
                    <a:pt x="10301" y="4320"/>
                  </a:lnTo>
                  <a:cubicBezTo>
                    <a:pt x="10421" y="4320"/>
                    <a:pt x="10519" y="4221"/>
                    <a:pt x="10519" y="4101"/>
                  </a:cubicBezTo>
                  <a:cubicBezTo>
                    <a:pt x="10519" y="3981"/>
                    <a:pt x="10421" y="3882"/>
                    <a:pt x="10301" y="3882"/>
                  </a:cubicBezTo>
                  <a:lnTo>
                    <a:pt x="437" y="3882"/>
                  </a:lnTo>
                  <a:lnTo>
                    <a:pt x="437" y="438"/>
                  </a:lnTo>
                  <a:lnTo>
                    <a:pt x="12339" y="438"/>
                  </a:lnTo>
                  <a:lnTo>
                    <a:pt x="12339" y="3884"/>
                  </a:lnTo>
                  <a:lnTo>
                    <a:pt x="11287" y="3884"/>
                  </a:lnTo>
                  <a:cubicBezTo>
                    <a:pt x="11166" y="3884"/>
                    <a:pt x="11068" y="3982"/>
                    <a:pt x="11068" y="4102"/>
                  </a:cubicBezTo>
                  <a:cubicBezTo>
                    <a:pt x="11068" y="4222"/>
                    <a:pt x="11166" y="4321"/>
                    <a:pt x="11287" y="4321"/>
                  </a:cubicBezTo>
                  <a:lnTo>
                    <a:pt x="12558" y="4321"/>
                  </a:lnTo>
                  <a:cubicBezTo>
                    <a:pt x="12678" y="4321"/>
                    <a:pt x="12777" y="4222"/>
                    <a:pt x="12777" y="4102"/>
                  </a:cubicBezTo>
                  <a:lnTo>
                    <a:pt x="12777" y="219"/>
                  </a:lnTo>
                  <a:cubicBezTo>
                    <a:pt x="12777" y="99"/>
                    <a:pt x="12678" y="0"/>
                    <a:pt x="125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99"/>
            <p:cNvSpPr/>
            <p:nvPr/>
          </p:nvSpPr>
          <p:spPr>
            <a:xfrm>
              <a:off x="5211881" y="2598392"/>
              <a:ext cx="446637" cy="395547"/>
            </a:xfrm>
            <a:custGeom>
              <a:rect b="b" l="l" r="r" t="t"/>
              <a:pathLst>
                <a:path extrusionOk="0" h="13208" w="14914">
                  <a:moveTo>
                    <a:pt x="14179" y="439"/>
                  </a:moveTo>
                  <a:cubicBezTo>
                    <a:pt x="14344" y="439"/>
                    <a:pt x="14477" y="572"/>
                    <a:pt x="14477" y="737"/>
                  </a:cubicBezTo>
                  <a:lnTo>
                    <a:pt x="14477" y="1874"/>
                  </a:lnTo>
                  <a:lnTo>
                    <a:pt x="438" y="1874"/>
                  </a:lnTo>
                  <a:lnTo>
                    <a:pt x="438" y="737"/>
                  </a:lnTo>
                  <a:cubicBezTo>
                    <a:pt x="438" y="572"/>
                    <a:pt x="572" y="439"/>
                    <a:pt x="736" y="439"/>
                  </a:cubicBezTo>
                  <a:close/>
                  <a:moveTo>
                    <a:pt x="736" y="1"/>
                  </a:moveTo>
                  <a:cubicBezTo>
                    <a:pt x="331" y="1"/>
                    <a:pt x="0" y="330"/>
                    <a:pt x="0" y="735"/>
                  </a:cubicBezTo>
                  <a:lnTo>
                    <a:pt x="0" y="12473"/>
                  </a:lnTo>
                  <a:cubicBezTo>
                    <a:pt x="0" y="12878"/>
                    <a:pt x="331" y="13208"/>
                    <a:pt x="736" y="13208"/>
                  </a:cubicBezTo>
                  <a:lnTo>
                    <a:pt x="1404" y="13208"/>
                  </a:lnTo>
                  <a:cubicBezTo>
                    <a:pt x="1525" y="13208"/>
                    <a:pt x="1623" y="13110"/>
                    <a:pt x="1623" y="12990"/>
                  </a:cubicBezTo>
                  <a:cubicBezTo>
                    <a:pt x="1623" y="12870"/>
                    <a:pt x="1525" y="12772"/>
                    <a:pt x="1404" y="12772"/>
                  </a:cubicBezTo>
                  <a:lnTo>
                    <a:pt x="736" y="12772"/>
                  </a:lnTo>
                  <a:cubicBezTo>
                    <a:pt x="570" y="12772"/>
                    <a:pt x="438" y="12638"/>
                    <a:pt x="438" y="12473"/>
                  </a:cubicBezTo>
                  <a:lnTo>
                    <a:pt x="438" y="2310"/>
                  </a:lnTo>
                  <a:lnTo>
                    <a:pt x="14478" y="2310"/>
                  </a:lnTo>
                  <a:lnTo>
                    <a:pt x="14478" y="12473"/>
                  </a:lnTo>
                  <a:cubicBezTo>
                    <a:pt x="14478" y="12638"/>
                    <a:pt x="14344" y="12772"/>
                    <a:pt x="14179" y="12772"/>
                  </a:cubicBezTo>
                  <a:lnTo>
                    <a:pt x="2421" y="12772"/>
                  </a:lnTo>
                  <a:cubicBezTo>
                    <a:pt x="2301" y="12772"/>
                    <a:pt x="2204" y="12870"/>
                    <a:pt x="2204" y="12990"/>
                  </a:cubicBezTo>
                  <a:cubicBezTo>
                    <a:pt x="2204" y="13110"/>
                    <a:pt x="2301" y="13208"/>
                    <a:pt x="2421" y="13208"/>
                  </a:cubicBezTo>
                  <a:lnTo>
                    <a:pt x="14179" y="13208"/>
                  </a:lnTo>
                  <a:cubicBezTo>
                    <a:pt x="14584" y="13208"/>
                    <a:pt x="14914" y="12878"/>
                    <a:pt x="14914" y="12473"/>
                  </a:cubicBezTo>
                  <a:lnTo>
                    <a:pt x="14914" y="735"/>
                  </a:lnTo>
                  <a:cubicBezTo>
                    <a:pt x="14914" y="330"/>
                    <a:pt x="14584" y="1"/>
                    <a:pt x="141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99"/>
            <p:cNvSpPr/>
            <p:nvPr/>
          </p:nvSpPr>
          <p:spPr>
            <a:xfrm>
              <a:off x="5257910" y="2624237"/>
              <a:ext cx="17579" cy="17579"/>
            </a:xfrm>
            <a:custGeom>
              <a:rect b="b" l="l" r="r" t="t"/>
              <a:pathLst>
                <a:path extrusionOk="0" h="587" w="587">
                  <a:moveTo>
                    <a:pt x="293" y="1"/>
                  </a:moveTo>
                  <a:cubicBezTo>
                    <a:pt x="133" y="1"/>
                    <a:pt x="0" y="132"/>
                    <a:pt x="0" y="294"/>
                  </a:cubicBezTo>
                  <a:cubicBezTo>
                    <a:pt x="0" y="456"/>
                    <a:pt x="131" y="587"/>
                    <a:pt x="293" y="587"/>
                  </a:cubicBezTo>
                  <a:cubicBezTo>
                    <a:pt x="454" y="587"/>
                    <a:pt x="586" y="456"/>
                    <a:pt x="586" y="294"/>
                  </a:cubicBezTo>
                  <a:cubicBezTo>
                    <a:pt x="586" y="132"/>
                    <a:pt x="455" y="1"/>
                    <a:pt x="2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99"/>
            <p:cNvSpPr/>
            <p:nvPr/>
          </p:nvSpPr>
          <p:spPr>
            <a:xfrm>
              <a:off x="5291391" y="2624177"/>
              <a:ext cx="17579" cy="17579"/>
            </a:xfrm>
            <a:custGeom>
              <a:rect b="b" l="l" r="r" t="t"/>
              <a:pathLst>
                <a:path extrusionOk="0" h="587" w="587">
                  <a:moveTo>
                    <a:pt x="294" y="1"/>
                  </a:moveTo>
                  <a:cubicBezTo>
                    <a:pt x="132" y="1"/>
                    <a:pt x="1" y="133"/>
                    <a:pt x="1" y="294"/>
                  </a:cubicBezTo>
                  <a:cubicBezTo>
                    <a:pt x="1" y="456"/>
                    <a:pt x="132" y="587"/>
                    <a:pt x="294" y="587"/>
                  </a:cubicBezTo>
                  <a:cubicBezTo>
                    <a:pt x="456" y="587"/>
                    <a:pt x="587" y="456"/>
                    <a:pt x="587" y="294"/>
                  </a:cubicBezTo>
                  <a:cubicBezTo>
                    <a:pt x="587" y="133"/>
                    <a:pt x="456" y="1"/>
                    <a:pt x="2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99"/>
            <p:cNvSpPr/>
            <p:nvPr/>
          </p:nvSpPr>
          <p:spPr>
            <a:xfrm>
              <a:off x="5324903" y="2624237"/>
              <a:ext cx="17579" cy="17579"/>
            </a:xfrm>
            <a:custGeom>
              <a:rect b="b" l="l" r="r" t="t"/>
              <a:pathLst>
                <a:path extrusionOk="0" h="587" w="587">
                  <a:moveTo>
                    <a:pt x="293" y="1"/>
                  </a:moveTo>
                  <a:cubicBezTo>
                    <a:pt x="132" y="1"/>
                    <a:pt x="0" y="132"/>
                    <a:pt x="0" y="294"/>
                  </a:cubicBezTo>
                  <a:cubicBezTo>
                    <a:pt x="0" y="456"/>
                    <a:pt x="131" y="587"/>
                    <a:pt x="293" y="587"/>
                  </a:cubicBezTo>
                  <a:cubicBezTo>
                    <a:pt x="455" y="587"/>
                    <a:pt x="586" y="456"/>
                    <a:pt x="586" y="294"/>
                  </a:cubicBezTo>
                  <a:cubicBezTo>
                    <a:pt x="586" y="132"/>
                    <a:pt x="456" y="1"/>
                    <a:pt x="2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82" name="Google Shape;3582;p99"/>
          <p:cNvGrpSpPr/>
          <p:nvPr/>
        </p:nvGrpSpPr>
        <p:grpSpPr>
          <a:xfrm>
            <a:off x="4712542" y="2618307"/>
            <a:ext cx="446697" cy="355806"/>
            <a:chOff x="4636350" y="2618307"/>
            <a:chExt cx="446697" cy="355806"/>
          </a:xfrm>
        </p:grpSpPr>
        <p:sp>
          <p:nvSpPr>
            <p:cNvPr id="3583" name="Google Shape;3583;p99"/>
            <p:cNvSpPr/>
            <p:nvPr/>
          </p:nvSpPr>
          <p:spPr>
            <a:xfrm>
              <a:off x="4903002" y="2641367"/>
              <a:ext cx="53217" cy="61392"/>
            </a:xfrm>
            <a:custGeom>
              <a:rect b="b" l="l" r="r" t="t"/>
              <a:pathLst>
                <a:path extrusionOk="0" h="2050" w="1777">
                  <a:moveTo>
                    <a:pt x="1025" y="0"/>
                  </a:moveTo>
                  <a:cubicBezTo>
                    <a:pt x="460" y="0"/>
                    <a:pt x="0" y="460"/>
                    <a:pt x="0" y="1025"/>
                  </a:cubicBezTo>
                  <a:cubicBezTo>
                    <a:pt x="0" y="1590"/>
                    <a:pt x="460" y="2049"/>
                    <a:pt x="1025" y="2049"/>
                  </a:cubicBezTo>
                  <a:cubicBezTo>
                    <a:pt x="1283" y="2049"/>
                    <a:pt x="1532" y="1942"/>
                    <a:pt x="1700" y="1742"/>
                  </a:cubicBezTo>
                  <a:cubicBezTo>
                    <a:pt x="1777" y="1649"/>
                    <a:pt x="1764" y="1512"/>
                    <a:pt x="1673" y="1435"/>
                  </a:cubicBezTo>
                  <a:cubicBezTo>
                    <a:pt x="1634" y="1401"/>
                    <a:pt x="1587" y="1386"/>
                    <a:pt x="1540" y="1386"/>
                  </a:cubicBezTo>
                  <a:cubicBezTo>
                    <a:pt x="1477" y="1386"/>
                    <a:pt x="1413" y="1414"/>
                    <a:pt x="1364" y="1460"/>
                  </a:cubicBezTo>
                  <a:cubicBezTo>
                    <a:pt x="1262" y="1554"/>
                    <a:pt x="1173" y="1612"/>
                    <a:pt x="1025" y="1612"/>
                  </a:cubicBezTo>
                  <a:cubicBezTo>
                    <a:pt x="700" y="1612"/>
                    <a:pt x="438" y="1348"/>
                    <a:pt x="438" y="1025"/>
                  </a:cubicBezTo>
                  <a:cubicBezTo>
                    <a:pt x="436" y="701"/>
                    <a:pt x="700" y="438"/>
                    <a:pt x="1025" y="438"/>
                  </a:cubicBezTo>
                  <a:cubicBezTo>
                    <a:pt x="1142" y="438"/>
                    <a:pt x="1256" y="471"/>
                    <a:pt x="1353" y="538"/>
                  </a:cubicBezTo>
                  <a:cubicBezTo>
                    <a:pt x="1391" y="564"/>
                    <a:pt x="1433" y="576"/>
                    <a:pt x="1475" y="576"/>
                  </a:cubicBezTo>
                  <a:cubicBezTo>
                    <a:pt x="1545" y="576"/>
                    <a:pt x="1614" y="542"/>
                    <a:pt x="1657" y="479"/>
                  </a:cubicBezTo>
                  <a:cubicBezTo>
                    <a:pt x="1725" y="380"/>
                    <a:pt x="1698" y="244"/>
                    <a:pt x="1597" y="176"/>
                  </a:cubicBezTo>
                  <a:cubicBezTo>
                    <a:pt x="1427" y="61"/>
                    <a:pt x="1230" y="0"/>
                    <a:pt x="10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99"/>
            <p:cNvSpPr/>
            <p:nvPr/>
          </p:nvSpPr>
          <p:spPr>
            <a:xfrm>
              <a:off x="4961520" y="2641367"/>
              <a:ext cx="46179" cy="61422"/>
            </a:xfrm>
            <a:custGeom>
              <a:rect b="b" l="l" r="r" t="t"/>
              <a:pathLst>
                <a:path extrusionOk="0" h="2051" w="1542">
                  <a:moveTo>
                    <a:pt x="781" y="1"/>
                  </a:moveTo>
                  <a:cubicBezTo>
                    <a:pt x="707" y="1"/>
                    <a:pt x="628" y="11"/>
                    <a:pt x="546" y="36"/>
                  </a:cubicBezTo>
                  <a:cubicBezTo>
                    <a:pt x="317" y="105"/>
                    <a:pt x="155" y="286"/>
                    <a:pt x="123" y="507"/>
                  </a:cubicBezTo>
                  <a:cubicBezTo>
                    <a:pt x="93" y="714"/>
                    <a:pt x="184" y="916"/>
                    <a:pt x="359" y="1030"/>
                  </a:cubicBezTo>
                  <a:cubicBezTo>
                    <a:pt x="368" y="1036"/>
                    <a:pt x="379" y="1041"/>
                    <a:pt x="389" y="1047"/>
                  </a:cubicBezTo>
                  <a:cubicBezTo>
                    <a:pt x="398" y="1051"/>
                    <a:pt x="620" y="1150"/>
                    <a:pt x="871" y="1243"/>
                  </a:cubicBezTo>
                  <a:cubicBezTo>
                    <a:pt x="924" y="1262"/>
                    <a:pt x="1091" y="1333"/>
                    <a:pt x="1071" y="1443"/>
                  </a:cubicBezTo>
                  <a:cubicBezTo>
                    <a:pt x="1057" y="1527"/>
                    <a:pt x="954" y="1613"/>
                    <a:pt x="807" y="1613"/>
                  </a:cubicBezTo>
                  <a:cubicBezTo>
                    <a:pt x="651" y="1613"/>
                    <a:pt x="501" y="1550"/>
                    <a:pt x="406" y="1445"/>
                  </a:cubicBezTo>
                  <a:cubicBezTo>
                    <a:pt x="362" y="1398"/>
                    <a:pt x="303" y="1374"/>
                    <a:pt x="244" y="1374"/>
                  </a:cubicBezTo>
                  <a:cubicBezTo>
                    <a:pt x="192" y="1374"/>
                    <a:pt x="139" y="1392"/>
                    <a:pt x="97" y="1430"/>
                  </a:cubicBezTo>
                  <a:cubicBezTo>
                    <a:pt x="8" y="1511"/>
                    <a:pt x="1" y="1648"/>
                    <a:pt x="81" y="1738"/>
                  </a:cubicBezTo>
                  <a:cubicBezTo>
                    <a:pt x="260" y="1936"/>
                    <a:pt x="523" y="2050"/>
                    <a:pt x="804" y="2050"/>
                  </a:cubicBezTo>
                  <a:cubicBezTo>
                    <a:pt x="1153" y="2050"/>
                    <a:pt x="1444" y="1827"/>
                    <a:pt x="1499" y="1521"/>
                  </a:cubicBezTo>
                  <a:cubicBezTo>
                    <a:pt x="1541" y="1288"/>
                    <a:pt x="1436" y="987"/>
                    <a:pt x="1020" y="833"/>
                  </a:cubicBezTo>
                  <a:cubicBezTo>
                    <a:pt x="825" y="762"/>
                    <a:pt x="643" y="684"/>
                    <a:pt x="585" y="657"/>
                  </a:cubicBezTo>
                  <a:cubicBezTo>
                    <a:pt x="549" y="627"/>
                    <a:pt x="551" y="586"/>
                    <a:pt x="553" y="569"/>
                  </a:cubicBezTo>
                  <a:cubicBezTo>
                    <a:pt x="558" y="544"/>
                    <a:pt x="576" y="482"/>
                    <a:pt x="669" y="454"/>
                  </a:cubicBezTo>
                  <a:cubicBezTo>
                    <a:pt x="707" y="443"/>
                    <a:pt x="743" y="438"/>
                    <a:pt x="779" y="438"/>
                  </a:cubicBezTo>
                  <a:cubicBezTo>
                    <a:pt x="951" y="438"/>
                    <a:pt x="1092" y="549"/>
                    <a:pt x="1097" y="554"/>
                  </a:cubicBezTo>
                  <a:cubicBezTo>
                    <a:pt x="1139" y="587"/>
                    <a:pt x="1188" y="603"/>
                    <a:pt x="1237" y="603"/>
                  </a:cubicBezTo>
                  <a:cubicBezTo>
                    <a:pt x="1299" y="603"/>
                    <a:pt x="1361" y="577"/>
                    <a:pt x="1404" y="527"/>
                  </a:cubicBezTo>
                  <a:cubicBezTo>
                    <a:pt x="1480" y="433"/>
                    <a:pt x="1469" y="296"/>
                    <a:pt x="1378" y="219"/>
                  </a:cubicBezTo>
                  <a:cubicBezTo>
                    <a:pt x="1367" y="207"/>
                    <a:pt x="1117" y="1"/>
                    <a:pt x="78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99"/>
            <p:cNvSpPr/>
            <p:nvPr/>
          </p:nvSpPr>
          <p:spPr>
            <a:xfrm>
              <a:off x="5013808" y="2641396"/>
              <a:ext cx="46179" cy="61392"/>
            </a:xfrm>
            <a:custGeom>
              <a:rect b="b" l="l" r="r" t="t"/>
              <a:pathLst>
                <a:path extrusionOk="0" h="2050" w="1542">
                  <a:moveTo>
                    <a:pt x="780" y="1"/>
                  </a:moveTo>
                  <a:cubicBezTo>
                    <a:pt x="705" y="1"/>
                    <a:pt x="626" y="11"/>
                    <a:pt x="544" y="36"/>
                  </a:cubicBezTo>
                  <a:cubicBezTo>
                    <a:pt x="315" y="105"/>
                    <a:pt x="153" y="286"/>
                    <a:pt x="122" y="507"/>
                  </a:cubicBezTo>
                  <a:cubicBezTo>
                    <a:pt x="92" y="715"/>
                    <a:pt x="182" y="916"/>
                    <a:pt x="357" y="1030"/>
                  </a:cubicBezTo>
                  <a:cubicBezTo>
                    <a:pt x="366" y="1036"/>
                    <a:pt x="377" y="1041"/>
                    <a:pt x="387" y="1047"/>
                  </a:cubicBezTo>
                  <a:cubicBezTo>
                    <a:pt x="397" y="1051"/>
                    <a:pt x="619" y="1150"/>
                    <a:pt x="870" y="1243"/>
                  </a:cubicBezTo>
                  <a:cubicBezTo>
                    <a:pt x="922" y="1263"/>
                    <a:pt x="1089" y="1333"/>
                    <a:pt x="1071" y="1443"/>
                  </a:cubicBezTo>
                  <a:cubicBezTo>
                    <a:pt x="1056" y="1526"/>
                    <a:pt x="952" y="1612"/>
                    <a:pt x="806" y="1612"/>
                  </a:cubicBezTo>
                  <a:cubicBezTo>
                    <a:pt x="651" y="1612"/>
                    <a:pt x="501" y="1549"/>
                    <a:pt x="406" y="1444"/>
                  </a:cubicBezTo>
                  <a:cubicBezTo>
                    <a:pt x="363" y="1397"/>
                    <a:pt x="303" y="1373"/>
                    <a:pt x="244" y="1373"/>
                  </a:cubicBezTo>
                  <a:cubicBezTo>
                    <a:pt x="191" y="1373"/>
                    <a:pt x="139" y="1391"/>
                    <a:pt x="97" y="1429"/>
                  </a:cubicBezTo>
                  <a:cubicBezTo>
                    <a:pt x="9" y="1510"/>
                    <a:pt x="0" y="1647"/>
                    <a:pt x="82" y="1737"/>
                  </a:cubicBezTo>
                  <a:cubicBezTo>
                    <a:pt x="261" y="1935"/>
                    <a:pt x="523" y="2049"/>
                    <a:pt x="805" y="2049"/>
                  </a:cubicBezTo>
                  <a:cubicBezTo>
                    <a:pt x="1152" y="2049"/>
                    <a:pt x="1444" y="1826"/>
                    <a:pt x="1500" y="1520"/>
                  </a:cubicBezTo>
                  <a:cubicBezTo>
                    <a:pt x="1541" y="1287"/>
                    <a:pt x="1437" y="986"/>
                    <a:pt x="1020" y="832"/>
                  </a:cubicBezTo>
                  <a:cubicBezTo>
                    <a:pt x="826" y="761"/>
                    <a:pt x="644" y="683"/>
                    <a:pt x="585" y="656"/>
                  </a:cubicBezTo>
                  <a:cubicBezTo>
                    <a:pt x="550" y="626"/>
                    <a:pt x="551" y="585"/>
                    <a:pt x="554" y="568"/>
                  </a:cubicBezTo>
                  <a:cubicBezTo>
                    <a:pt x="558" y="543"/>
                    <a:pt x="576" y="481"/>
                    <a:pt x="670" y="453"/>
                  </a:cubicBezTo>
                  <a:cubicBezTo>
                    <a:pt x="707" y="442"/>
                    <a:pt x="744" y="437"/>
                    <a:pt x="779" y="437"/>
                  </a:cubicBezTo>
                  <a:cubicBezTo>
                    <a:pt x="952" y="437"/>
                    <a:pt x="1093" y="548"/>
                    <a:pt x="1098" y="553"/>
                  </a:cubicBezTo>
                  <a:cubicBezTo>
                    <a:pt x="1139" y="586"/>
                    <a:pt x="1188" y="602"/>
                    <a:pt x="1238" y="602"/>
                  </a:cubicBezTo>
                  <a:cubicBezTo>
                    <a:pt x="1300" y="602"/>
                    <a:pt x="1361" y="576"/>
                    <a:pt x="1403" y="526"/>
                  </a:cubicBezTo>
                  <a:cubicBezTo>
                    <a:pt x="1481" y="432"/>
                    <a:pt x="1469" y="295"/>
                    <a:pt x="1377" y="218"/>
                  </a:cubicBezTo>
                  <a:cubicBezTo>
                    <a:pt x="1364" y="207"/>
                    <a:pt x="1115" y="1"/>
                    <a:pt x="7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99"/>
            <p:cNvSpPr/>
            <p:nvPr/>
          </p:nvSpPr>
          <p:spPr>
            <a:xfrm>
              <a:off x="4636350" y="2618307"/>
              <a:ext cx="446697" cy="355806"/>
            </a:xfrm>
            <a:custGeom>
              <a:rect b="b" l="l" r="r" t="t"/>
              <a:pathLst>
                <a:path extrusionOk="0" h="11881" w="14916">
                  <a:moveTo>
                    <a:pt x="3154" y="2700"/>
                  </a:moveTo>
                  <a:lnTo>
                    <a:pt x="3154" y="6039"/>
                  </a:lnTo>
                  <a:cubicBezTo>
                    <a:pt x="3154" y="6159"/>
                    <a:pt x="3253" y="6257"/>
                    <a:pt x="3373" y="6257"/>
                  </a:cubicBezTo>
                  <a:cubicBezTo>
                    <a:pt x="3494" y="6257"/>
                    <a:pt x="3592" y="6159"/>
                    <a:pt x="3592" y="6039"/>
                  </a:cubicBezTo>
                  <a:lnTo>
                    <a:pt x="3592" y="2701"/>
                  </a:lnTo>
                  <a:lnTo>
                    <a:pt x="8101" y="2701"/>
                  </a:lnTo>
                  <a:lnTo>
                    <a:pt x="8101" y="3372"/>
                  </a:lnTo>
                  <a:cubicBezTo>
                    <a:pt x="8102" y="3492"/>
                    <a:pt x="8199" y="3589"/>
                    <a:pt x="8319" y="3589"/>
                  </a:cubicBezTo>
                  <a:lnTo>
                    <a:pt x="12795" y="3589"/>
                  </a:lnTo>
                  <a:lnTo>
                    <a:pt x="12795" y="8858"/>
                  </a:lnTo>
                  <a:cubicBezTo>
                    <a:pt x="12795" y="8932"/>
                    <a:pt x="12733" y="8994"/>
                    <a:pt x="12659" y="8994"/>
                  </a:cubicBezTo>
                  <a:lnTo>
                    <a:pt x="3592" y="8994"/>
                  </a:lnTo>
                  <a:lnTo>
                    <a:pt x="3592" y="7036"/>
                  </a:lnTo>
                  <a:cubicBezTo>
                    <a:pt x="3592" y="6916"/>
                    <a:pt x="3494" y="6817"/>
                    <a:pt x="3373" y="6817"/>
                  </a:cubicBezTo>
                  <a:cubicBezTo>
                    <a:pt x="3253" y="6817"/>
                    <a:pt x="3154" y="6916"/>
                    <a:pt x="3154" y="7036"/>
                  </a:cubicBezTo>
                  <a:lnTo>
                    <a:pt x="3154" y="8994"/>
                  </a:lnTo>
                  <a:lnTo>
                    <a:pt x="2259" y="8994"/>
                  </a:lnTo>
                  <a:cubicBezTo>
                    <a:pt x="2183" y="8994"/>
                    <a:pt x="2123" y="8932"/>
                    <a:pt x="2123" y="8858"/>
                  </a:cubicBezTo>
                  <a:lnTo>
                    <a:pt x="2123" y="2836"/>
                  </a:lnTo>
                  <a:cubicBezTo>
                    <a:pt x="2123" y="2761"/>
                    <a:pt x="2183" y="2700"/>
                    <a:pt x="2259" y="2700"/>
                  </a:cubicBezTo>
                  <a:close/>
                  <a:moveTo>
                    <a:pt x="8102" y="1665"/>
                  </a:moveTo>
                  <a:lnTo>
                    <a:pt x="8102" y="2264"/>
                  </a:lnTo>
                  <a:lnTo>
                    <a:pt x="2259" y="2264"/>
                  </a:lnTo>
                  <a:cubicBezTo>
                    <a:pt x="1944" y="2264"/>
                    <a:pt x="1685" y="2521"/>
                    <a:pt x="1685" y="2837"/>
                  </a:cubicBezTo>
                  <a:lnTo>
                    <a:pt x="1685" y="8859"/>
                  </a:lnTo>
                  <a:cubicBezTo>
                    <a:pt x="1685" y="9174"/>
                    <a:pt x="1942" y="9432"/>
                    <a:pt x="2259" y="9432"/>
                  </a:cubicBezTo>
                  <a:lnTo>
                    <a:pt x="12659" y="9432"/>
                  </a:lnTo>
                  <a:cubicBezTo>
                    <a:pt x="12974" y="9432"/>
                    <a:pt x="13231" y="9176"/>
                    <a:pt x="13231" y="8859"/>
                  </a:cubicBezTo>
                  <a:lnTo>
                    <a:pt x="13231" y="3590"/>
                  </a:lnTo>
                  <a:lnTo>
                    <a:pt x="13725" y="3590"/>
                  </a:lnTo>
                  <a:lnTo>
                    <a:pt x="13725" y="9474"/>
                  </a:lnTo>
                  <a:cubicBezTo>
                    <a:pt x="13725" y="9779"/>
                    <a:pt x="13476" y="10030"/>
                    <a:pt x="13169" y="10030"/>
                  </a:cubicBezTo>
                  <a:lnTo>
                    <a:pt x="1749" y="10030"/>
                  </a:lnTo>
                  <a:cubicBezTo>
                    <a:pt x="1444" y="10030"/>
                    <a:pt x="1194" y="9779"/>
                    <a:pt x="1194" y="9474"/>
                  </a:cubicBezTo>
                  <a:lnTo>
                    <a:pt x="1194" y="2221"/>
                  </a:lnTo>
                  <a:lnTo>
                    <a:pt x="1193" y="2221"/>
                  </a:lnTo>
                  <a:cubicBezTo>
                    <a:pt x="1193" y="1915"/>
                    <a:pt x="1443" y="1665"/>
                    <a:pt x="1748" y="1665"/>
                  </a:cubicBezTo>
                  <a:close/>
                  <a:moveTo>
                    <a:pt x="8774" y="10465"/>
                  </a:moveTo>
                  <a:lnTo>
                    <a:pt x="8774" y="10520"/>
                  </a:lnTo>
                  <a:cubicBezTo>
                    <a:pt x="8774" y="10638"/>
                    <a:pt x="8678" y="10736"/>
                    <a:pt x="8559" y="10736"/>
                  </a:cubicBezTo>
                  <a:lnTo>
                    <a:pt x="6357" y="10736"/>
                  </a:lnTo>
                  <a:cubicBezTo>
                    <a:pt x="6239" y="10736"/>
                    <a:pt x="6142" y="10638"/>
                    <a:pt x="6142" y="10520"/>
                  </a:cubicBezTo>
                  <a:lnTo>
                    <a:pt x="6142" y="10465"/>
                  </a:lnTo>
                  <a:close/>
                  <a:moveTo>
                    <a:pt x="14336" y="10465"/>
                  </a:moveTo>
                  <a:cubicBezTo>
                    <a:pt x="14414" y="10465"/>
                    <a:pt x="14478" y="10529"/>
                    <a:pt x="14478" y="10607"/>
                  </a:cubicBezTo>
                  <a:cubicBezTo>
                    <a:pt x="14478" y="11068"/>
                    <a:pt x="14105" y="11443"/>
                    <a:pt x="13643" y="11443"/>
                  </a:cubicBezTo>
                  <a:lnTo>
                    <a:pt x="1274" y="11443"/>
                  </a:lnTo>
                  <a:cubicBezTo>
                    <a:pt x="814" y="11443"/>
                    <a:pt x="438" y="11068"/>
                    <a:pt x="438" y="10607"/>
                  </a:cubicBezTo>
                  <a:cubicBezTo>
                    <a:pt x="438" y="10529"/>
                    <a:pt x="502" y="10465"/>
                    <a:pt x="580" y="10465"/>
                  </a:cubicBezTo>
                  <a:lnTo>
                    <a:pt x="5706" y="10465"/>
                  </a:lnTo>
                  <a:lnTo>
                    <a:pt x="5706" y="10520"/>
                  </a:lnTo>
                  <a:cubicBezTo>
                    <a:pt x="5706" y="10879"/>
                    <a:pt x="5998" y="11172"/>
                    <a:pt x="6357" y="11172"/>
                  </a:cubicBezTo>
                  <a:lnTo>
                    <a:pt x="8559" y="11172"/>
                  </a:lnTo>
                  <a:cubicBezTo>
                    <a:pt x="8919" y="11172"/>
                    <a:pt x="9212" y="10879"/>
                    <a:pt x="9212" y="10520"/>
                  </a:cubicBezTo>
                  <a:lnTo>
                    <a:pt x="9212" y="10465"/>
                  </a:lnTo>
                  <a:close/>
                  <a:moveTo>
                    <a:pt x="8319" y="0"/>
                  </a:moveTo>
                  <a:cubicBezTo>
                    <a:pt x="8199" y="0"/>
                    <a:pt x="8101" y="98"/>
                    <a:pt x="8101" y="219"/>
                  </a:cubicBezTo>
                  <a:lnTo>
                    <a:pt x="8101" y="1229"/>
                  </a:lnTo>
                  <a:lnTo>
                    <a:pt x="1748" y="1229"/>
                  </a:lnTo>
                  <a:cubicBezTo>
                    <a:pt x="1201" y="1229"/>
                    <a:pt x="756" y="1674"/>
                    <a:pt x="756" y="2221"/>
                  </a:cubicBezTo>
                  <a:lnTo>
                    <a:pt x="756" y="9472"/>
                  </a:lnTo>
                  <a:cubicBezTo>
                    <a:pt x="756" y="9677"/>
                    <a:pt x="819" y="9869"/>
                    <a:pt x="927" y="10027"/>
                  </a:cubicBezTo>
                  <a:lnTo>
                    <a:pt x="580" y="10027"/>
                  </a:lnTo>
                  <a:cubicBezTo>
                    <a:pt x="261" y="10027"/>
                    <a:pt x="1" y="10288"/>
                    <a:pt x="1" y="10607"/>
                  </a:cubicBezTo>
                  <a:cubicBezTo>
                    <a:pt x="1" y="11308"/>
                    <a:pt x="571" y="11881"/>
                    <a:pt x="1274" y="11881"/>
                  </a:cubicBezTo>
                  <a:lnTo>
                    <a:pt x="13643" y="11881"/>
                  </a:lnTo>
                  <a:cubicBezTo>
                    <a:pt x="14344" y="11881"/>
                    <a:pt x="14916" y="11309"/>
                    <a:pt x="14916" y="10607"/>
                  </a:cubicBezTo>
                  <a:cubicBezTo>
                    <a:pt x="14916" y="10288"/>
                    <a:pt x="14655" y="10027"/>
                    <a:pt x="14336" y="10027"/>
                  </a:cubicBezTo>
                  <a:lnTo>
                    <a:pt x="13990" y="10027"/>
                  </a:lnTo>
                  <a:cubicBezTo>
                    <a:pt x="14097" y="9869"/>
                    <a:pt x="14161" y="9677"/>
                    <a:pt x="14161" y="9472"/>
                  </a:cubicBezTo>
                  <a:lnTo>
                    <a:pt x="14161" y="3589"/>
                  </a:lnTo>
                  <a:lnTo>
                    <a:pt x="14697" y="3589"/>
                  </a:lnTo>
                  <a:cubicBezTo>
                    <a:pt x="14817" y="3589"/>
                    <a:pt x="14916" y="3491"/>
                    <a:pt x="14916" y="3370"/>
                  </a:cubicBezTo>
                  <a:lnTo>
                    <a:pt x="14916" y="219"/>
                  </a:lnTo>
                  <a:cubicBezTo>
                    <a:pt x="14916" y="98"/>
                    <a:pt x="14817" y="0"/>
                    <a:pt x="14697" y="0"/>
                  </a:cubicBezTo>
                  <a:lnTo>
                    <a:pt x="12487" y="0"/>
                  </a:lnTo>
                  <a:cubicBezTo>
                    <a:pt x="12367" y="0"/>
                    <a:pt x="12268" y="98"/>
                    <a:pt x="12268" y="219"/>
                  </a:cubicBezTo>
                  <a:cubicBezTo>
                    <a:pt x="12268" y="339"/>
                    <a:pt x="12367" y="436"/>
                    <a:pt x="12487" y="436"/>
                  </a:cubicBezTo>
                  <a:lnTo>
                    <a:pt x="14478" y="436"/>
                  </a:lnTo>
                  <a:lnTo>
                    <a:pt x="14478" y="3152"/>
                  </a:lnTo>
                  <a:lnTo>
                    <a:pt x="8538" y="3152"/>
                  </a:lnTo>
                  <a:lnTo>
                    <a:pt x="8538" y="436"/>
                  </a:lnTo>
                  <a:lnTo>
                    <a:pt x="11469" y="436"/>
                  </a:lnTo>
                  <a:cubicBezTo>
                    <a:pt x="11589" y="436"/>
                    <a:pt x="11688" y="339"/>
                    <a:pt x="11688" y="219"/>
                  </a:cubicBezTo>
                  <a:cubicBezTo>
                    <a:pt x="11688" y="98"/>
                    <a:pt x="11589" y="0"/>
                    <a:pt x="1146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99"/>
            <p:cNvSpPr/>
            <p:nvPr/>
          </p:nvSpPr>
          <p:spPr>
            <a:xfrm>
              <a:off x="4911957" y="2743997"/>
              <a:ext cx="33781" cy="13117"/>
            </a:xfrm>
            <a:custGeom>
              <a:rect b="b" l="l" r="r" t="t"/>
              <a:pathLst>
                <a:path extrusionOk="0" h="438" w="1128">
                  <a:moveTo>
                    <a:pt x="219" y="0"/>
                  </a:moveTo>
                  <a:cubicBezTo>
                    <a:pt x="99" y="0"/>
                    <a:pt x="0" y="98"/>
                    <a:pt x="0" y="219"/>
                  </a:cubicBezTo>
                  <a:cubicBezTo>
                    <a:pt x="0" y="339"/>
                    <a:pt x="99" y="437"/>
                    <a:pt x="219" y="437"/>
                  </a:cubicBezTo>
                  <a:lnTo>
                    <a:pt x="909" y="437"/>
                  </a:lnTo>
                  <a:cubicBezTo>
                    <a:pt x="1029" y="437"/>
                    <a:pt x="1127" y="339"/>
                    <a:pt x="1127" y="219"/>
                  </a:cubicBezTo>
                  <a:cubicBezTo>
                    <a:pt x="1127" y="98"/>
                    <a:pt x="1029" y="0"/>
                    <a:pt x="9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99"/>
            <p:cNvSpPr/>
            <p:nvPr/>
          </p:nvSpPr>
          <p:spPr>
            <a:xfrm>
              <a:off x="4911957" y="2798621"/>
              <a:ext cx="33781" cy="13117"/>
            </a:xfrm>
            <a:custGeom>
              <a:rect b="b" l="l" r="r" t="t"/>
              <a:pathLst>
                <a:path extrusionOk="0" h="438" w="1128">
                  <a:moveTo>
                    <a:pt x="219" y="1"/>
                  </a:moveTo>
                  <a:cubicBezTo>
                    <a:pt x="99" y="1"/>
                    <a:pt x="0" y="99"/>
                    <a:pt x="0" y="220"/>
                  </a:cubicBezTo>
                  <a:cubicBezTo>
                    <a:pt x="0" y="340"/>
                    <a:pt x="99" y="437"/>
                    <a:pt x="219" y="437"/>
                  </a:cubicBezTo>
                  <a:lnTo>
                    <a:pt x="909" y="437"/>
                  </a:lnTo>
                  <a:cubicBezTo>
                    <a:pt x="1029" y="437"/>
                    <a:pt x="1127" y="340"/>
                    <a:pt x="1127" y="220"/>
                  </a:cubicBezTo>
                  <a:cubicBezTo>
                    <a:pt x="1127" y="99"/>
                    <a:pt x="1029" y="1"/>
                    <a:pt x="9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99"/>
            <p:cNvSpPr/>
            <p:nvPr/>
          </p:nvSpPr>
          <p:spPr>
            <a:xfrm>
              <a:off x="4911957" y="2825933"/>
              <a:ext cx="33781" cy="13087"/>
            </a:xfrm>
            <a:custGeom>
              <a:rect b="b" l="l" r="r" t="t"/>
              <a:pathLst>
                <a:path extrusionOk="0" h="437" w="1128">
                  <a:moveTo>
                    <a:pt x="219" y="0"/>
                  </a:moveTo>
                  <a:cubicBezTo>
                    <a:pt x="99" y="0"/>
                    <a:pt x="0" y="99"/>
                    <a:pt x="0" y="219"/>
                  </a:cubicBezTo>
                  <a:cubicBezTo>
                    <a:pt x="0" y="339"/>
                    <a:pt x="99" y="437"/>
                    <a:pt x="219" y="437"/>
                  </a:cubicBezTo>
                  <a:lnTo>
                    <a:pt x="909" y="437"/>
                  </a:lnTo>
                  <a:cubicBezTo>
                    <a:pt x="1029" y="437"/>
                    <a:pt x="1127" y="339"/>
                    <a:pt x="1127" y="219"/>
                  </a:cubicBezTo>
                  <a:cubicBezTo>
                    <a:pt x="1127" y="99"/>
                    <a:pt x="1029" y="0"/>
                    <a:pt x="9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99"/>
            <p:cNvSpPr/>
            <p:nvPr/>
          </p:nvSpPr>
          <p:spPr>
            <a:xfrm>
              <a:off x="4820317" y="2853275"/>
              <a:ext cx="33781" cy="13117"/>
            </a:xfrm>
            <a:custGeom>
              <a:rect b="b" l="l" r="r" t="t"/>
              <a:pathLst>
                <a:path extrusionOk="0" h="438" w="1128">
                  <a:moveTo>
                    <a:pt x="220" y="1"/>
                  </a:moveTo>
                  <a:cubicBezTo>
                    <a:pt x="99" y="1"/>
                    <a:pt x="1" y="98"/>
                    <a:pt x="1" y="218"/>
                  </a:cubicBezTo>
                  <a:cubicBezTo>
                    <a:pt x="1" y="339"/>
                    <a:pt x="99" y="437"/>
                    <a:pt x="220" y="437"/>
                  </a:cubicBezTo>
                  <a:lnTo>
                    <a:pt x="909" y="437"/>
                  </a:lnTo>
                  <a:cubicBezTo>
                    <a:pt x="1030" y="437"/>
                    <a:pt x="1128" y="339"/>
                    <a:pt x="1128" y="218"/>
                  </a:cubicBezTo>
                  <a:cubicBezTo>
                    <a:pt x="1128" y="98"/>
                    <a:pt x="1030" y="1"/>
                    <a:pt x="9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99"/>
            <p:cNvSpPr/>
            <p:nvPr/>
          </p:nvSpPr>
          <p:spPr>
            <a:xfrm>
              <a:off x="4871348" y="2853275"/>
              <a:ext cx="74390" cy="13117"/>
            </a:xfrm>
            <a:custGeom>
              <a:rect b="b" l="l" r="r" t="t"/>
              <a:pathLst>
                <a:path extrusionOk="0" h="438" w="2484">
                  <a:moveTo>
                    <a:pt x="219" y="1"/>
                  </a:moveTo>
                  <a:cubicBezTo>
                    <a:pt x="99" y="1"/>
                    <a:pt x="0" y="98"/>
                    <a:pt x="0" y="218"/>
                  </a:cubicBezTo>
                  <a:cubicBezTo>
                    <a:pt x="0" y="339"/>
                    <a:pt x="99" y="437"/>
                    <a:pt x="219" y="437"/>
                  </a:cubicBezTo>
                  <a:lnTo>
                    <a:pt x="2265" y="437"/>
                  </a:lnTo>
                  <a:cubicBezTo>
                    <a:pt x="2385" y="437"/>
                    <a:pt x="2483" y="339"/>
                    <a:pt x="2483" y="218"/>
                  </a:cubicBezTo>
                  <a:cubicBezTo>
                    <a:pt x="2483" y="98"/>
                    <a:pt x="2385" y="1"/>
                    <a:pt x="22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99"/>
            <p:cNvSpPr/>
            <p:nvPr/>
          </p:nvSpPr>
          <p:spPr>
            <a:xfrm>
              <a:off x="4860836" y="2798621"/>
              <a:ext cx="33751" cy="13117"/>
            </a:xfrm>
            <a:custGeom>
              <a:rect b="b" l="l" r="r" t="t"/>
              <a:pathLst>
                <a:path extrusionOk="0" h="438" w="1127">
                  <a:moveTo>
                    <a:pt x="220" y="1"/>
                  </a:moveTo>
                  <a:cubicBezTo>
                    <a:pt x="99" y="1"/>
                    <a:pt x="1" y="99"/>
                    <a:pt x="1" y="220"/>
                  </a:cubicBezTo>
                  <a:cubicBezTo>
                    <a:pt x="1" y="340"/>
                    <a:pt x="99" y="437"/>
                    <a:pt x="220" y="437"/>
                  </a:cubicBezTo>
                  <a:lnTo>
                    <a:pt x="909" y="437"/>
                  </a:lnTo>
                  <a:cubicBezTo>
                    <a:pt x="1031" y="437"/>
                    <a:pt x="1127" y="340"/>
                    <a:pt x="1127" y="220"/>
                  </a:cubicBezTo>
                  <a:cubicBezTo>
                    <a:pt x="1127" y="99"/>
                    <a:pt x="1029" y="1"/>
                    <a:pt x="9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99"/>
            <p:cNvSpPr/>
            <p:nvPr/>
          </p:nvSpPr>
          <p:spPr>
            <a:xfrm>
              <a:off x="4777343" y="2798621"/>
              <a:ext cx="71485" cy="13117"/>
            </a:xfrm>
            <a:custGeom>
              <a:rect b="b" l="l" r="r" t="t"/>
              <a:pathLst>
                <a:path extrusionOk="0" h="438" w="2387">
                  <a:moveTo>
                    <a:pt x="219" y="1"/>
                  </a:moveTo>
                  <a:cubicBezTo>
                    <a:pt x="99" y="1"/>
                    <a:pt x="0" y="99"/>
                    <a:pt x="0" y="220"/>
                  </a:cubicBezTo>
                  <a:cubicBezTo>
                    <a:pt x="0" y="340"/>
                    <a:pt x="99" y="437"/>
                    <a:pt x="219" y="437"/>
                  </a:cubicBezTo>
                  <a:lnTo>
                    <a:pt x="2167" y="437"/>
                  </a:lnTo>
                  <a:cubicBezTo>
                    <a:pt x="2288" y="437"/>
                    <a:pt x="2386" y="340"/>
                    <a:pt x="2386" y="220"/>
                  </a:cubicBezTo>
                  <a:cubicBezTo>
                    <a:pt x="2386" y="99"/>
                    <a:pt x="2288" y="1"/>
                    <a:pt x="21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99"/>
            <p:cNvSpPr/>
            <p:nvPr/>
          </p:nvSpPr>
          <p:spPr>
            <a:xfrm>
              <a:off x="4777343" y="2743997"/>
              <a:ext cx="117244" cy="13117"/>
            </a:xfrm>
            <a:custGeom>
              <a:rect b="b" l="l" r="r" t="t"/>
              <a:pathLst>
                <a:path extrusionOk="0" h="438" w="3915">
                  <a:moveTo>
                    <a:pt x="219" y="0"/>
                  </a:moveTo>
                  <a:cubicBezTo>
                    <a:pt x="99" y="0"/>
                    <a:pt x="0" y="98"/>
                    <a:pt x="0" y="219"/>
                  </a:cubicBezTo>
                  <a:cubicBezTo>
                    <a:pt x="0" y="339"/>
                    <a:pt x="99" y="437"/>
                    <a:pt x="219" y="437"/>
                  </a:cubicBezTo>
                  <a:lnTo>
                    <a:pt x="3697" y="437"/>
                  </a:lnTo>
                  <a:cubicBezTo>
                    <a:pt x="3817" y="437"/>
                    <a:pt x="3915" y="339"/>
                    <a:pt x="3915" y="219"/>
                  </a:cubicBezTo>
                  <a:cubicBezTo>
                    <a:pt x="3915" y="98"/>
                    <a:pt x="3817" y="0"/>
                    <a:pt x="36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99"/>
            <p:cNvSpPr/>
            <p:nvPr/>
          </p:nvSpPr>
          <p:spPr>
            <a:xfrm>
              <a:off x="4777343" y="2771279"/>
              <a:ext cx="168395" cy="13117"/>
            </a:xfrm>
            <a:custGeom>
              <a:rect b="b" l="l" r="r" t="t"/>
              <a:pathLst>
                <a:path extrusionOk="0" h="438" w="5623">
                  <a:moveTo>
                    <a:pt x="219" y="0"/>
                  </a:moveTo>
                  <a:cubicBezTo>
                    <a:pt x="99" y="0"/>
                    <a:pt x="0" y="99"/>
                    <a:pt x="0" y="219"/>
                  </a:cubicBezTo>
                  <a:cubicBezTo>
                    <a:pt x="0" y="339"/>
                    <a:pt x="99" y="438"/>
                    <a:pt x="219" y="438"/>
                  </a:cubicBezTo>
                  <a:lnTo>
                    <a:pt x="5404" y="438"/>
                  </a:lnTo>
                  <a:cubicBezTo>
                    <a:pt x="5524" y="438"/>
                    <a:pt x="5622" y="339"/>
                    <a:pt x="5622" y="219"/>
                  </a:cubicBezTo>
                  <a:cubicBezTo>
                    <a:pt x="5622" y="99"/>
                    <a:pt x="5524" y="0"/>
                    <a:pt x="54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99"/>
            <p:cNvSpPr/>
            <p:nvPr/>
          </p:nvSpPr>
          <p:spPr>
            <a:xfrm>
              <a:off x="4960202" y="2743997"/>
              <a:ext cx="25875" cy="13117"/>
            </a:xfrm>
            <a:custGeom>
              <a:rect b="b" l="l" r="r" t="t"/>
              <a:pathLst>
                <a:path extrusionOk="0" h="438" w="864">
                  <a:moveTo>
                    <a:pt x="220" y="0"/>
                  </a:moveTo>
                  <a:cubicBezTo>
                    <a:pt x="99" y="0"/>
                    <a:pt x="1" y="98"/>
                    <a:pt x="1" y="219"/>
                  </a:cubicBezTo>
                  <a:cubicBezTo>
                    <a:pt x="1" y="339"/>
                    <a:pt x="99" y="437"/>
                    <a:pt x="220" y="437"/>
                  </a:cubicBezTo>
                  <a:lnTo>
                    <a:pt x="644" y="437"/>
                  </a:lnTo>
                  <a:cubicBezTo>
                    <a:pt x="765" y="437"/>
                    <a:pt x="863" y="339"/>
                    <a:pt x="863" y="219"/>
                  </a:cubicBezTo>
                  <a:cubicBezTo>
                    <a:pt x="863" y="98"/>
                    <a:pt x="765" y="0"/>
                    <a:pt x="6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99"/>
            <p:cNvSpPr/>
            <p:nvPr/>
          </p:nvSpPr>
          <p:spPr>
            <a:xfrm>
              <a:off x="4960202" y="2771279"/>
              <a:ext cx="25875" cy="13117"/>
            </a:xfrm>
            <a:custGeom>
              <a:rect b="b" l="l" r="r" t="t"/>
              <a:pathLst>
                <a:path extrusionOk="0" h="438" w="864">
                  <a:moveTo>
                    <a:pt x="220" y="0"/>
                  </a:moveTo>
                  <a:cubicBezTo>
                    <a:pt x="99" y="0"/>
                    <a:pt x="1" y="99"/>
                    <a:pt x="1" y="219"/>
                  </a:cubicBezTo>
                  <a:cubicBezTo>
                    <a:pt x="1" y="339"/>
                    <a:pt x="99" y="438"/>
                    <a:pt x="220" y="438"/>
                  </a:cubicBezTo>
                  <a:lnTo>
                    <a:pt x="644" y="438"/>
                  </a:lnTo>
                  <a:cubicBezTo>
                    <a:pt x="765" y="438"/>
                    <a:pt x="863" y="339"/>
                    <a:pt x="863" y="219"/>
                  </a:cubicBezTo>
                  <a:cubicBezTo>
                    <a:pt x="863" y="99"/>
                    <a:pt x="765" y="0"/>
                    <a:pt x="6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99"/>
            <p:cNvSpPr/>
            <p:nvPr/>
          </p:nvSpPr>
          <p:spPr>
            <a:xfrm>
              <a:off x="4960202" y="2798621"/>
              <a:ext cx="25875" cy="13117"/>
            </a:xfrm>
            <a:custGeom>
              <a:rect b="b" l="l" r="r" t="t"/>
              <a:pathLst>
                <a:path extrusionOk="0" h="438" w="864">
                  <a:moveTo>
                    <a:pt x="220" y="1"/>
                  </a:moveTo>
                  <a:cubicBezTo>
                    <a:pt x="99" y="1"/>
                    <a:pt x="1" y="99"/>
                    <a:pt x="1" y="220"/>
                  </a:cubicBezTo>
                  <a:cubicBezTo>
                    <a:pt x="1" y="340"/>
                    <a:pt x="99" y="437"/>
                    <a:pt x="220" y="437"/>
                  </a:cubicBezTo>
                  <a:lnTo>
                    <a:pt x="644" y="437"/>
                  </a:lnTo>
                  <a:cubicBezTo>
                    <a:pt x="765" y="437"/>
                    <a:pt x="863" y="340"/>
                    <a:pt x="863" y="220"/>
                  </a:cubicBezTo>
                  <a:cubicBezTo>
                    <a:pt x="863" y="99"/>
                    <a:pt x="765" y="1"/>
                    <a:pt x="6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99"/>
            <p:cNvSpPr/>
            <p:nvPr/>
          </p:nvSpPr>
          <p:spPr>
            <a:xfrm>
              <a:off x="4960202" y="2825933"/>
              <a:ext cx="25875" cy="13117"/>
            </a:xfrm>
            <a:custGeom>
              <a:rect b="b" l="l" r="r" t="t"/>
              <a:pathLst>
                <a:path extrusionOk="0" h="438" w="864">
                  <a:moveTo>
                    <a:pt x="220" y="0"/>
                  </a:moveTo>
                  <a:cubicBezTo>
                    <a:pt x="99" y="0"/>
                    <a:pt x="1" y="99"/>
                    <a:pt x="1" y="219"/>
                  </a:cubicBezTo>
                  <a:cubicBezTo>
                    <a:pt x="1" y="339"/>
                    <a:pt x="99" y="438"/>
                    <a:pt x="220" y="438"/>
                  </a:cubicBezTo>
                  <a:lnTo>
                    <a:pt x="644" y="438"/>
                  </a:lnTo>
                  <a:cubicBezTo>
                    <a:pt x="765" y="438"/>
                    <a:pt x="863" y="339"/>
                    <a:pt x="863" y="219"/>
                  </a:cubicBezTo>
                  <a:cubicBezTo>
                    <a:pt x="863" y="99"/>
                    <a:pt x="765" y="0"/>
                    <a:pt x="6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99"/>
            <p:cNvSpPr/>
            <p:nvPr/>
          </p:nvSpPr>
          <p:spPr>
            <a:xfrm>
              <a:off x="4960202" y="2853215"/>
              <a:ext cx="25875" cy="13147"/>
            </a:xfrm>
            <a:custGeom>
              <a:rect b="b" l="l" r="r" t="t"/>
              <a:pathLst>
                <a:path extrusionOk="0" h="439" w="864">
                  <a:moveTo>
                    <a:pt x="220" y="1"/>
                  </a:moveTo>
                  <a:cubicBezTo>
                    <a:pt x="99" y="1"/>
                    <a:pt x="1" y="99"/>
                    <a:pt x="1" y="219"/>
                  </a:cubicBezTo>
                  <a:cubicBezTo>
                    <a:pt x="1" y="340"/>
                    <a:pt x="99" y="438"/>
                    <a:pt x="220" y="438"/>
                  </a:cubicBezTo>
                  <a:lnTo>
                    <a:pt x="644" y="438"/>
                  </a:lnTo>
                  <a:cubicBezTo>
                    <a:pt x="765" y="438"/>
                    <a:pt x="863" y="340"/>
                    <a:pt x="863" y="219"/>
                  </a:cubicBezTo>
                  <a:cubicBezTo>
                    <a:pt x="863" y="99"/>
                    <a:pt x="765" y="1"/>
                    <a:pt x="6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01" name="Google Shape;3601;p99"/>
          <p:cNvGrpSpPr/>
          <p:nvPr/>
        </p:nvGrpSpPr>
        <p:grpSpPr>
          <a:xfrm>
            <a:off x="3984731" y="2598392"/>
            <a:ext cx="446637" cy="395547"/>
            <a:chOff x="4060938" y="2598392"/>
            <a:chExt cx="446637" cy="395547"/>
          </a:xfrm>
        </p:grpSpPr>
        <p:sp>
          <p:nvSpPr>
            <p:cNvPr id="3602" name="Google Shape;3602;p99"/>
            <p:cNvSpPr/>
            <p:nvPr/>
          </p:nvSpPr>
          <p:spPr>
            <a:xfrm>
              <a:off x="4106938" y="2623458"/>
              <a:ext cx="17519" cy="17489"/>
            </a:xfrm>
            <a:custGeom>
              <a:rect b="b" l="l" r="r" t="t"/>
              <a:pathLst>
                <a:path extrusionOk="0" h="584" w="585">
                  <a:moveTo>
                    <a:pt x="292" y="1"/>
                  </a:moveTo>
                  <a:cubicBezTo>
                    <a:pt x="131" y="1"/>
                    <a:pt x="0" y="132"/>
                    <a:pt x="0" y="292"/>
                  </a:cubicBezTo>
                  <a:cubicBezTo>
                    <a:pt x="0" y="453"/>
                    <a:pt x="131" y="584"/>
                    <a:pt x="292" y="584"/>
                  </a:cubicBezTo>
                  <a:cubicBezTo>
                    <a:pt x="454" y="584"/>
                    <a:pt x="584" y="453"/>
                    <a:pt x="584" y="292"/>
                  </a:cubicBezTo>
                  <a:cubicBezTo>
                    <a:pt x="584" y="132"/>
                    <a:pt x="454" y="1"/>
                    <a:pt x="2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99"/>
            <p:cNvSpPr/>
            <p:nvPr/>
          </p:nvSpPr>
          <p:spPr>
            <a:xfrm>
              <a:off x="4140479" y="2623398"/>
              <a:ext cx="17579" cy="17579"/>
            </a:xfrm>
            <a:custGeom>
              <a:rect b="b" l="l" r="r" t="t"/>
              <a:pathLst>
                <a:path extrusionOk="0" h="587" w="587">
                  <a:moveTo>
                    <a:pt x="293" y="1"/>
                  </a:moveTo>
                  <a:cubicBezTo>
                    <a:pt x="132" y="1"/>
                    <a:pt x="0" y="133"/>
                    <a:pt x="0" y="294"/>
                  </a:cubicBezTo>
                  <a:cubicBezTo>
                    <a:pt x="0" y="456"/>
                    <a:pt x="132" y="587"/>
                    <a:pt x="293" y="587"/>
                  </a:cubicBezTo>
                  <a:cubicBezTo>
                    <a:pt x="455" y="587"/>
                    <a:pt x="586" y="456"/>
                    <a:pt x="586" y="294"/>
                  </a:cubicBezTo>
                  <a:cubicBezTo>
                    <a:pt x="586" y="133"/>
                    <a:pt x="455" y="1"/>
                    <a:pt x="2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99"/>
            <p:cNvSpPr/>
            <p:nvPr/>
          </p:nvSpPr>
          <p:spPr>
            <a:xfrm>
              <a:off x="4173930" y="2623398"/>
              <a:ext cx="17579" cy="17579"/>
            </a:xfrm>
            <a:custGeom>
              <a:rect b="b" l="l" r="r" t="t"/>
              <a:pathLst>
                <a:path extrusionOk="0" h="587" w="587">
                  <a:moveTo>
                    <a:pt x="294" y="1"/>
                  </a:moveTo>
                  <a:cubicBezTo>
                    <a:pt x="131" y="1"/>
                    <a:pt x="1" y="133"/>
                    <a:pt x="1" y="294"/>
                  </a:cubicBezTo>
                  <a:cubicBezTo>
                    <a:pt x="1" y="456"/>
                    <a:pt x="131" y="587"/>
                    <a:pt x="294" y="587"/>
                  </a:cubicBezTo>
                  <a:cubicBezTo>
                    <a:pt x="455" y="587"/>
                    <a:pt x="587" y="456"/>
                    <a:pt x="587" y="294"/>
                  </a:cubicBezTo>
                  <a:cubicBezTo>
                    <a:pt x="587" y="133"/>
                    <a:pt x="455" y="1"/>
                    <a:pt x="2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99"/>
            <p:cNvSpPr/>
            <p:nvPr/>
          </p:nvSpPr>
          <p:spPr>
            <a:xfrm>
              <a:off x="4060938" y="2598392"/>
              <a:ext cx="446637" cy="395547"/>
            </a:xfrm>
            <a:custGeom>
              <a:rect b="b" l="l" r="r" t="t"/>
              <a:pathLst>
                <a:path extrusionOk="0" h="13208" w="14914">
                  <a:moveTo>
                    <a:pt x="735" y="1"/>
                  </a:moveTo>
                  <a:cubicBezTo>
                    <a:pt x="330" y="1"/>
                    <a:pt x="0" y="330"/>
                    <a:pt x="0" y="735"/>
                  </a:cubicBezTo>
                  <a:lnTo>
                    <a:pt x="0" y="12473"/>
                  </a:lnTo>
                  <a:cubicBezTo>
                    <a:pt x="0" y="12878"/>
                    <a:pt x="330" y="13208"/>
                    <a:pt x="735" y="13208"/>
                  </a:cubicBezTo>
                  <a:lnTo>
                    <a:pt x="14177" y="13208"/>
                  </a:lnTo>
                  <a:cubicBezTo>
                    <a:pt x="14583" y="13208"/>
                    <a:pt x="14912" y="12878"/>
                    <a:pt x="14912" y="12473"/>
                  </a:cubicBezTo>
                  <a:lnTo>
                    <a:pt x="14912" y="11652"/>
                  </a:lnTo>
                  <a:cubicBezTo>
                    <a:pt x="14912" y="11532"/>
                    <a:pt x="14814" y="11433"/>
                    <a:pt x="14693" y="11433"/>
                  </a:cubicBezTo>
                  <a:cubicBezTo>
                    <a:pt x="14573" y="11433"/>
                    <a:pt x="14475" y="11532"/>
                    <a:pt x="14475" y="11652"/>
                  </a:cubicBezTo>
                  <a:lnTo>
                    <a:pt x="14475" y="12473"/>
                  </a:lnTo>
                  <a:cubicBezTo>
                    <a:pt x="14475" y="12638"/>
                    <a:pt x="14342" y="12772"/>
                    <a:pt x="14177" y="12772"/>
                  </a:cubicBezTo>
                  <a:lnTo>
                    <a:pt x="735" y="12772"/>
                  </a:lnTo>
                  <a:cubicBezTo>
                    <a:pt x="571" y="12772"/>
                    <a:pt x="437" y="12638"/>
                    <a:pt x="437" y="12473"/>
                  </a:cubicBezTo>
                  <a:lnTo>
                    <a:pt x="437" y="2310"/>
                  </a:lnTo>
                  <a:lnTo>
                    <a:pt x="14477" y="2310"/>
                  </a:lnTo>
                  <a:lnTo>
                    <a:pt x="14477" y="10647"/>
                  </a:lnTo>
                  <a:cubicBezTo>
                    <a:pt x="14475" y="10769"/>
                    <a:pt x="14573" y="10866"/>
                    <a:pt x="14694" y="10866"/>
                  </a:cubicBezTo>
                  <a:cubicBezTo>
                    <a:pt x="14815" y="10866"/>
                    <a:pt x="14913" y="10768"/>
                    <a:pt x="14913" y="10647"/>
                  </a:cubicBezTo>
                  <a:lnTo>
                    <a:pt x="14913" y="735"/>
                  </a:lnTo>
                  <a:cubicBezTo>
                    <a:pt x="14913" y="330"/>
                    <a:pt x="14584" y="1"/>
                    <a:pt x="14179" y="1"/>
                  </a:cubicBezTo>
                  <a:lnTo>
                    <a:pt x="5300" y="1"/>
                  </a:lnTo>
                  <a:cubicBezTo>
                    <a:pt x="5180" y="1"/>
                    <a:pt x="5082" y="99"/>
                    <a:pt x="5082" y="219"/>
                  </a:cubicBezTo>
                  <a:cubicBezTo>
                    <a:pt x="5082" y="340"/>
                    <a:pt x="5180" y="437"/>
                    <a:pt x="5300" y="437"/>
                  </a:cubicBezTo>
                  <a:lnTo>
                    <a:pt x="14179" y="437"/>
                  </a:lnTo>
                  <a:cubicBezTo>
                    <a:pt x="14343" y="437"/>
                    <a:pt x="14477" y="571"/>
                    <a:pt x="14477" y="735"/>
                  </a:cubicBezTo>
                  <a:lnTo>
                    <a:pt x="14477" y="1873"/>
                  </a:lnTo>
                  <a:lnTo>
                    <a:pt x="436" y="1873"/>
                  </a:lnTo>
                  <a:lnTo>
                    <a:pt x="436" y="735"/>
                  </a:lnTo>
                  <a:cubicBezTo>
                    <a:pt x="436" y="571"/>
                    <a:pt x="569" y="437"/>
                    <a:pt x="734" y="437"/>
                  </a:cubicBezTo>
                  <a:lnTo>
                    <a:pt x="4283" y="437"/>
                  </a:lnTo>
                  <a:cubicBezTo>
                    <a:pt x="4404" y="437"/>
                    <a:pt x="4502" y="340"/>
                    <a:pt x="4502" y="219"/>
                  </a:cubicBezTo>
                  <a:cubicBezTo>
                    <a:pt x="4502" y="99"/>
                    <a:pt x="4404" y="1"/>
                    <a:pt x="428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99"/>
            <p:cNvSpPr/>
            <p:nvPr/>
          </p:nvSpPr>
          <p:spPr>
            <a:xfrm>
              <a:off x="4101068" y="2696170"/>
              <a:ext cx="24437" cy="13087"/>
            </a:xfrm>
            <a:custGeom>
              <a:rect b="b" l="l" r="r" t="t"/>
              <a:pathLst>
                <a:path extrusionOk="0" h="437" w="816">
                  <a:moveTo>
                    <a:pt x="220" y="0"/>
                  </a:moveTo>
                  <a:cubicBezTo>
                    <a:pt x="99" y="0"/>
                    <a:pt x="1" y="99"/>
                    <a:pt x="1" y="219"/>
                  </a:cubicBezTo>
                  <a:cubicBezTo>
                    <a:pt x="1" y="339"/>
                    <a:pt x="99" y="437"/>
                    <a:pt x="220" y="437"/>
                  </a:cubicBezTo>
                  <a:lnTo>
                    <a:pt x="597" y="437"/>
                  </a:lnTo>
                  <a:cubicBezTo>
                    <a:pt x="718" y="437"/>
                    <a:pt x="816" y="339"/>
                    <a:pt x="816" y="219"/>
                  </a:cubicBezTo>
                  <a:cubicBezTo>
                    <a:pt x="816" y="99"/>
                    <a:pt x="718" y="0"/>
                    <a:pt x="5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99"/>
            <p:cNvSpPr/>
            <p:nvPr/>
          </p:nvSpPr>
          <p:spPr>
            <a:xfrm>
              <a:off x="4141707" y="2696170"/>
              <a:ext cx="54504" cy="13087"/>
            </a:xfrm>
            <a:custGeom>
              <a:rect b="b" l="l" r="r" t="t"/>
              <a:pathLst>
                <a:path extrusionOk="0" h="437" w="1820">
                  <a:moveTo>
                    <a:pt x="220" y="0"/>
                  </a:moveTo>
                  <a:cubicBezTo>
                    <a:pt x="99" y="0"/>
                    <a:pt x="1" y="99"/>
                    <a:pt x="1" y="219"/>
                  </a:cubicBezTo>
                  <a:cubicBezTo>
                    <a:pt x="1" y="339"/>
                    <a:pt x="99" y="437"/>
                    <a:pt x="220" y="437"/>
                  </a:cubicBezTo>
                  <a:lnTo>
                    <a:pt x="1601" y="437"/>
                  </a:lnTo>
                  <a:cubicBezTo>
                    <a:pt x="1721" y="437"/>
                    <a:pt x="1820" y="339"/>
                    <a:pt x="1820" y="219"/>
                  </a:cubicBezTo>
                  <a:cubicBezTo>
                    <a:pt x="1820" y="99"/>
                    <a:pt x="1721" y="0"/>
                    <a:pt x="160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99"/>
            <p:cNvSpPr/>
            <p:nvPr/>
          </p:nvSpPr>
          <p:spPr>
            <a:xfrm>
              <a:off x="4101068" y="2727376"/>
              <a:ext cx="24437" cy="13117"/>
            </a:xfrm>
            <a:custGeom>
              <a:rect b="b" l="l" r="r" t="t"/>
              <a:pathLst>
                <a:path extrusionOk="0" h="438" w="816">
                  <a:moveTo>
                    <a:pt x="220" y="1"/>
                  </a:moveTo>
                  <a:cubicBezTo>
                    <a:pt x="99" y="1"/>
                    <a:pt x="1" y="99"/>
                    <a:pt x="1" y="219"/>
                  </a:cubicBezTo>
                  <a:cubicBezTo>
                    <a:pt x="1" y="340"/>
                    <a:pt x="99" y="438"/>
                    <a:pt x="220" y="438"/>
                  </a:cubicBezTo>
                  <a:lnTo>
                    <a:pt x="597" y="438"/>
                  </a:lnTo>
                  <a:cubicBezTo>
                    <a:pt x="718" y="438"/>
                    <a:pt x="816" y="340"/>
                    <a:pt x="816" y="219"/>
                  </a:cubicBezTo>
                  <a:cubicBezTo>
                    <a:pt x="816" y="99"/>
                    <a:pt x="718" y="1"/>
                    <a:pt x="5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99"/>
            <p:cNvSpPr/>
            <p:nvPr/>
          </p:nvSpPr>
          <p:spPr>
            <a:xfrm>
              <a:off x="4141707" y="2727376"/>
              <a:ext cx="54504" cy="13117"/>
            </a:xfrm>
            <a:custGeom>
              <a:rect b="b" l="l" r="r" t="t"/>
              <a:pathLst>
                <a:path extrusionOk="0" h="438" w="1820">
                  <a:moveTo>
                    <a:pt x="220" y="1"/>
                  </a:moveTo>
                  <a:cubicBezTo>
                    <a:pt x="99" y="1"/>
                    <a:pt x="1" y="99"/>
                    <a:pt x="1" y="219"/>
                  </a:cubicBezTo>
                  <a:cubicBezTo>
                    <a:pt x="1" y="341"/>
                    <a:pt x="99" y="438"/>
                    <a:pt x="220" y="438"/>
                  </a:cubicBezTo>
                  <a:lnTo>
                    <a:pt x="1601" y="438"/>
                  </a:lnTo>
                  <a:cubicBezTo>
                    <a:pt x="1721" y="438"/>
                    <a:pt x="1820" y="340"/>
                    <a:pt x="1820" y="219"/>
                  </a:cubicBezTo>
                  <a:cubicBezTo>
                    <a:pt x="1820" y="99"/>
                    <a:pt x="1721" y="1"/>
                    <a:pt x="16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99"/>
            <p:cNvSpPr/>
            <p:nvPr/>
          </p:nvSpPr>
          <p:spPr>
            <a:xfrm>
              <a:off x="4101068" y="2758641"/>
              <a:ext cx="24437" cy="13117"/>
            </a:xfrm>
            <a:custGeom>
              <a:rect b="b" l="l" r="r" t="t"/>
              <a:pathLst>
                <a:path extrusionOk="0" h="438" w="816">
                  <a:moveTo>
                    <a:pt x="220" y="1"/>
                  </a:moveTo>
                  <a:cubicBezTo>
                    <a:pt x="99" y="1"/>
                    <a:pt x="1" y="98"/>
                    <a:pt x="1" y="218"/>
                  </a:cubicBezTo>
                  <a:cubicBezTo>
                    <a:pt x="1" y="339"/>
                    <a:pt x="99" y="437"/>
                    <a:pt x="220" y="437"/>
                  </a:cubicBezTo>
                  <a:lnTo>
                    <a:pt x="597" y="437"/>
                  </a:lnTo>
                  <a:cubicBezTo>
                    <a:pt x="718" y="437"/>
                    <a:pt x="816" y="339"/>
                    <a:pt x="816" y="218"/>
                  </a:cubicBezTo>
                  <a:cubicBezTo>
                    <a:pt x="816" y="98"/>
                    <a:pt x="718" y="1"/>
                    <a:pt x="5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99"/>
            <p:cNvSpPr/>
            <p:nvPr/>
          </p:nvSpPr>
          <p:spPr>
            <a:xfrm>
              <a:off x="4162371" y="2758641"/>
              <a:ext cx="108859" cy="13117"/>
            </a:xfrm>
            <a:custGeom>
              <a:rect b="b" l="l" r="r" t="t"/>
              <a:pathLst>
                <a:path extrusionOk="0" h="438" w="3635">
                  <a:moveTo>
                    <a:pt x="219" y="1"/>
                  </a:moveTo>
                  <a:cubicBezTo>
                    <a:pt x="99" y="1"/>
                    <a:pt x="0" y="98"/>
                    <a:pt x="0" y="218"/>
                  </a:cubicBezTo>
                  <a:cubicBezTo>
                    <a:pt x="0" y="339"/>
                    <a:pt x="99" y="437"/>
                    <a:pt x="219" y="437"/>
                  </a:cubicBezTo>
                  <a:lnTo>
                    <a:pt x="3416" y="437"/>
                  </a:lnTo>
                  <a:cubicBezTo>
                    <a:pt x="3536" y="437"/>
                    <a:pt x="3635" y="339"/>
                    <a:pt x="3635" y="218"/>
                  </a:cubicBezTo>
                  <a:cubicBezTo>
                    <a:pt x="3635" y="98"/>
                    <a:pt x="3536" y="1"/>
                    <a:pt x="34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99"/>
            <p:cNvSpPr/>
            <p:nvPr/>
          </p:nvSpPr>
          <p:spPr>
            <a:xfrm>
              <a:off x="4101068" y="2789846"/>
              <a:ext cx="24437" cy="13117"/>
            </a:xfrm>
            <a:custGeom>
              <a:rect b="b" l="l" r="r" t="t"/>
              <a:pathLst>
                <a:path extrusionOk="0" h="438" w="816">
                  <a:moveTo>
                    <a:pt x="220" y="1"/>
                  </a:moveTo>
                  <a:cubicBezTo>
                    <a:pt x="99" y="1"/>
                    <a:pt x="1" y="99"/>
                    <a:pt x="1" y="220"/>
                  </a:cubicBezTo>
                  <a:cubicBezTo>
                    <a:pt x="1" y="340"/>
                    <a:pt x="99" y="437"/>
                    <a:pt x="220" y="437"/>
                  </a:cubicBezTo>
                  <a:lnTo>
                    <a:pt x="597" y="437"/>
                  </a:lnTo>
                  <a:cubicBezTo>
                    <a:pt x="718" y="437"/>
                    <a:pt x="816" y="340"/>
                    <a:pt x="816" y="220"/>
                  </a:cubicBezTo>
                  <a:cubicBezTo>
                    <a:pt x="816" y="99"/>
                    <a:pt x="718" y="1"/>
                    <a:pt x="5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99"/>
            <p:cNvSpPr/>
            <p:nvPr/>
          </p:nvSpPr>
          <p:spPr>
            <a:xfrm>
              <a:off x="4159046" y="2789846"/>
              <a:ext cx="56481" cy="13117"/>
            </a:xfrm>
            <a:custGeom>
              <a:rect b="b" l="l" r="r" t="t"/>
              <a:pathLst>
                <a:path extrusionOk="0" h="438" w="1886">
                  <a:moveTo>
                    <a:pt x="219" y="1"/>
                  </a:moveTo>
                  <a:cubicBezTo>
                    <a:pt x="99" y="1"/>
                    <a:pt x="1" y="99"/>
                    <a:pt x="1" y="220"/>
                  </a:cubicBezTo>
                  <a:cubicBezTo>
                    <a:pt x="1" y="340"/>
                    <a:pt x="99" y="437"/>
                    <a:pt x="219" y="437"/>
                  </a:cubicBezTo>
                  <a:lnTo>
                    <a:pt x="1666" y="437"/>
                  </a:lnTo>
                  <a:cubicBezTo>
                    <a:pt x="1787" y="437"/>
                    <a:pt x="1885" y="340"/>
                    <a:pt x="1885" y="220"/>
                  </a:cubicBezTo>
                  <a:cubicBezTo>
                    <a:pt x="1885" y="99"/>
                    <a:pt x="1787" y="1"/>
                    <a:pt x="16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99"/>
            <p:cNvSpPr/>
            <p:nvPr/>
          </p:nvSpPr>
          <p:spPr>
            <a:xfrm>
              <a:off x="4101068" y="2821081"/>
              <a:ext cx="24437" cy="13117"/>
            </a:xfrm>
            <a:custGeom>
              <a:rect b="b" l="l" r="r" t="t"/>
              <a:pathLst>
                <a:path extrusionOk="0" h="438" w="816">
                  <a:moveTo>
                    <a:pt x="220" y="0"/>
                  </a:moveTo>
                  <a:cubicBezTo>
                    <a:pt x="99" y="0"/>
                    <a:pt x="1" y="98"/>
                    <a:pt x="1" y="219"/>
                  </a:cubicBezTo>
                  <a:cubicBezTo>
                    <a:pt x="1" y="339"/>
                    <a:pt x="99" y="438"/>
                    <a:pt x="220" y="438"/>
                  </a:cubicBezTo>
                  <a:lnTo>
                    <a:pt x="597" y="438"/>
                  </a:lnTo>
                  <a:cubicBezTo>
                    <a:pt x="718" y="438"/>
                    <a:pt x="816" y="339"/>
                    <a:pt x="816" y="219"/>
                  </a:cubicBezTo>
                  <a:cubicBezTo>
                    <a:pt x="816" y="98"/>
                    <a:pt x="718" y="0"/>
                    <a:pt x="5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99"/>
            <p:cNvSpPr/>
            <p:nvPr/>
          </p:nvSpPr>
          <p:spPr>
            <a:xfrm>
              <a:off x="4141707" y="2821081"/>
              <a:ext cx="25845" cy="13117"/>
            </a:xfrm>
            <a:custGeom>
              <a:rect b="b" l="l" r="r" t="t"/>
              <a:pathLst>
                <a:path extrusionOk="0" h="438" w="863">
                  <a:moveTo>
                    <a:pt x="220" y="0"/>
                  </a:moveTo>
                  <a:cubicBezTo>
                    <a:pt x="99" y="0"/>
                    <a:pt x="1" y="98"/>
                    <a:pt x="1" y="219"/>
                  </a:cubicBezTo>
                  <a:cubicBezTo>
                    <a:pt x="1" y="339"/>
                    <a:pt x="99" y="438"/>
                    <a:pt x="220" y="438"/>
                  </a:cubicBezTo>
                  <a:lnTo>
                    <a:pt x="643" y="438"/>
                  </a:lnTo>
                  <a:cubicBezTo>
                    <a:pt x="764" y="438"/>
                    <a:pt x="862" y="339"/>
                    <a:pt x="862" y="219"/>
                  </a:cubicBezTo>
                  <a:cubicBezTo>
                    <a:pt x="862" y="98"/>
                    <a:pt x="764"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99"/>
            <p:cNvSpPr/>
            <p:nvPr/>
          </p:nvSpPr>
          <p:spPr>
            <a:xfrm>
              <a:off x="4183064" y="2821081"/>
              <a:ext cx="57948" cy="13117"/>
            </a:xfrm>
            <a:custGeom>
              <a:rect b="b" l="l" r="r" t="t"/>
              <a:pathLst>
                <a:path extrusionOk="0" h="438" w="1935">
                  <a:moveTo>
                    <a:pt x="219" y="0"/>
                  </a:moveTo>
                  <a:cubicBezTo>
                    <a:pt x="98" y="0"/>
                    <a:pt x="0" y="98"/>
                    <a:pt x="0" y="219"/>
                  </a:cubicBezTo>
                  <a:cubicBezTo>
                    <a:pt x="0" y="339"/>
                    <a:pt x="98" y="438"/>
                    <a:pt x="219" y="438"/>
                  </a:cubicBezTo>
                  <a:lnTo>
                    <a:pt x="1716" y="438"/>
                  </a:lnTo>
                  <a:cubicBezTo>
                    <a:pt x="1838" y="438"/>
                    <a:pt x="1935" y="340"/>
                    <a:pt x="1935" y="219"/>
                  </a:cubicBezTo>
                  <a:cubicBezTo>
                    <a:pt x="1935" y="98"/>
                    <a:pt x="1836" y="0"/>
                    <a:pt x="17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99"/>
            <p:cNvSpPr/>
            <p:nvPr/>
          </p:nvSpPr>
          <p:spPr>
            <a:xfrm>
              <a:off x="4101068" y="2850999"/>
              <a:ext cx="24437" cy="13087"/>
            </a:xfrm>
            <a:custGeom>
              <a:rect b="b" l="l" r="r" t="t"/>
              <a:pathLst>
                <a:path extrusionOk="0" h="437" w="816">
                  <a:moveTo>
                    <a:pt x="220" y="0"/>
                  </a:moveTo>
                  <a:cubicBezTo>
                    <a:pt x="99" y="0"/>
                    <a:pt x="1" y="99"/>
                    <a:pt x="1" y="219"/>
                  </a:cubicBezTo>
                  <a:cubicBezTo>
                    <a:pt x="1" y="339"/>
                    <a:pt x="99" y="437"/>
                    <a:pt x="220" y="437"/>
                  </a:cubicBezTo>
                  <a:lnTo>
                    <a:pt x="597" y="437"/>
                  </a:lnTo>
                  <a:cubicBezTo>
                    <a:pt x="718" y="437"/>
                    <a:pt x="816" y="339"/>
                    <a:pt x="816" y="219"/>
                  </a:cubicBezTo>
                  <a:cubicBezTo>
                    <a:pt x="816" y="99"/>
                    <a:pt x="718" y="0"/>
                    <a:pt x="5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99"/>
            <p:cNvSpPr/>
            <p:nvPr/>
          </p:nvSpPr>
          <p:spPr>
            <a:xfrm>
              <a:off x="4162401" y="2850999"/>
              <a:ext cx="33811" cy="13087"/>
            </a:xfrm>
            <a:custGeom>
              <a:rect b="b" l="l" r="r" t="t"/>
              <a:pathLst>
                <a:path extrusionOk="0" h="437" w="1129">
                  <a:moveTo>
                    <a:pt x="219" y="0"/>
                  </a:moveTo>
                  <a:cubicBezTo>
                    <a:pt x="99" y="0"/>
                    <a:pt x="1" y="99"/>
                    <a:pt x="1" y="219"/>
                  </a:cubicBezTo>
                  <a:cubicBezTo>
                    <a:pt x="1" y="339"/>
                    <a:pt x="99" y="437"/>
                    <a:pt x="219" y="437"/>
                  </a:cubicBezTo>
                  <a:lnTo>
                    <a:pt x="910" y="437"/>
                  </a:lnTo>
                  <a:cubicBezTo>
                    <a:pt x="1030" y="437"/>
                    <a:pt x="1129" y="339"/>
                    <a:pt x="1129" y="219"/>
                  </a:cubicBezTo>
                  <a:cubicBezTo>
                    <a:pt x="1129" y="99"/>
                    <a:pt x="1030" y="0"/>
                    <a:pt x="9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99"/>
            <p:cNvSpPr/>
            <p:nvPr/>
          </p:nvSpPr>
          <p:spPr>
            <a:xfrm>
              <a:off x="4101068" y="2882264"/>
              <a:ext cx="24437" cy="13117"/>
            </a:xfrm>
            <a:custGeom>
              <a:rect b="b" l="l" r="r" t="t"/>
              <a:pathLst>
                <a:path extrusionOk="0" h="438" w="816">
                  <a:moveTo>
                    <a:pt x="220" y="1"/>
                  </a:moveTo>
                  <a:cubicBezTo>
                    <a:pt x="99" y="1"/>
                    <a:pt x="1" y="98"/>
                    <a:pt x="1" y="218"/>
                  </a:cubicBezTo>
                  <a:cubicBezTo>
                    <a:pt x="1" y="339"/>
                    <a:pt x="99" y="437"/>
                    <a:pt x="220" y="437"/>
                  </a:cubicBezTo>
                  <a:lnTo>
                    <a:pt x="597" y="437"/>
                  </a:lnTo>
                  <a:cubicBezTo>
                    <a:pt x="718" y="437"/>
                    <a:pt x="816" y="339"/>
                    <a:pt x="816" y="218"/>
                  </a:cubicBezTo>
                  <a:cubicBezTo>
                    <a:pt x="816" y="98"/>
                    <a:pt x="718" y="1"/>
                    <a:pt x="5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99"/>
            <p:cNvSpPr/>
            <p:nvPr/>
          </p:nvSpPr>
          <p:spPr>
            <a:xfrm>
              <a:off x="4141707" y="2882264"/>
              <a:ext cx="105715" cy="13117"/>
            </a:xfrm>
            <a:custGeom>
              <a:rect b="b" l="l" r="r" t="t"/>
              <a:pathLst>
                <a:path extrusionOk="0" h="438" w="3530">
                  <a:moveTo>
                    <a:pt x="220" y="1"/>
                  </a:moveTo>
                  <a:cubicBezTo>
                    <a:pt x="99" y="1"/>
                    <a:pt x="1" y="98"/>
                    <a:pt x="1" y="218"/>
                  </a:cubicBezTo>
                  <a:cubicBezTo>
                    <a:pt x="1" y="339"/>
                    <a:pt x="99" y="437"/>
                    <a:pt x="220" y="437"/>
                  </a:cubicBezTo>
                  <a:lnTo>
                    <a:pt x="3311" y="437"/>
                  </a:lnTo>
                  <a:cubicBezTo>
                    <a:pt x="3431" y="437"/>
                    <a:pt x="3529" y="339"/>
                    <a:pt x="3529" y="218"/>
                  </a:cubicBezTo>
                  <a:cubicBezTo>
                    <a:pt x="3529" y="98"/>
                    <a:pt x="3431" y="1"/>
                    <a:pt x="33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99"/>
            <p:cNvSpPr/>
            <p:nvPr/>
          </p:nvSpPr>
          <p:spPr>
            <a:xfrm>
              <a:off x="4101068" y="2913469"/>
              <a:ext cx="24437" cy="13117"/>
            </a:xfrm>
            <a:custGeom>
              <a:rect b="b" l="l" r="r" t="t"/>
              <a:pathLst>
                <a:path extrusionOk="0" h="438" w="816">
                  <a:moveTo>
                    <a:pt x="220" y="1"/>
                  </a:moveTo>
                  <a:cubicBezTo>
                    <a:pt x="99" y="1"/>
                    <a:pt x="1" y="99"/>
                    <a:pt x="1" y="220"/>
                  </a:cubicBezTo>
                  <a:cubicBezTo>
                    <a:pt x="1" y="339"/>
                    <a:pt x="99" y="437"/>
                    <a:pt x="220" y="437"/>
                  </a:cubicBezTo>
                  <a:lnTo>
                    <a:pt x="597" y="437"/>
                  </a:lnTo>
                  <a:cubicBezTo>
                    <a:pt x="718" y="437"/>
                    <a:pt x="816" y="339"/>
                    <a:pt x="816" y="220"/>
                  </a:cubicBezTo>
                  <a:cubicBezTo>
                    <a:pt x="816" y="99"/>
                    <a:pt x="718" y="1"/>
                    <a:pt x="5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99"/>
            <p:cNvSpPr/>
            <p:nvPr/>
          </p:nvSpPr>
          <p:spPr>
            <a:xfrm>
              <a:off x="4162371" y="2913469"/>
              <a:ext cx="108859" cy="13117"/>
            </a:xfrm>
            <a:custGeom>
              <a:rect b="b" l="l" r="r" t="t"/>
              <a:pathLst>
                <a:path extrusionOk="0" h="438" w="3635">
                  <a:moveTo>
                    <a:pt x="219" y="1"/>
                  </a:moveTo>
                  <a:cubicBezTo>
                    <a:pt x="99" y="1"/>
                    <a:pt x="0" y="99"/>
                    <a:pt x="0" y="220"/>
                  </a:cubicBezTo>
                  <a:cubicBezTo>
                    <a:pt x="0" y="340"/>
                    <a:pt x="99" y="437"/>
                    <a:pt x="219" y="437"/>
                  </a:cubicBezTo>
                  <a:lnTo>
                    <a:pt x="3416" y="437"/>
                  </a:lnTo>
                  <a:cubicBezTo>
                    <a:pt x="3536" y="437"/>
                    <a:pt x="3635" y="340"/>
                    <a:pt x="3635" y="220"/>
                  </a:cubicBezTo>
                  <a:cubicBezTo>
                    <a:pt x="3635" y="99"/>
                    <a:pt x="3536" y="1"/>
                    <a:pt x="34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99"/>
            <p:cNvSpPr/>
            <p:nvPr/>
          </p:nvSpPr>
          <p:spPr>
            <a:xfrm>
              <a:off x="4101068" y="2944705"/>
              <a:ext cx="24437" cy="13117"/>
            </a:xfrm>
            <a:custGeom>
              <a:rect b="b" l="l" r="r" t="t"/>
              <a:pathLst>
                <a:path extrusionOk="0" h="438" w="816">
                  <a:moveTo>
                    <a:pt x="220" y="0"/>
                  </a:moveTo>
                  <a:cubicBezTo>
                    <a:pt x="99" y="0"/>
                    <a:pt x="1" y="98"/>
                    <a:pt x="1" y="219"/>
                  </a:cubicBezTo>
                  <a:cubicBezTo>
                    <a:pt x="1" y="339"/>
                    <a:pt x="99" y="437"/>
                    <a:pt x="220" y="437"/>
                  </a:cubicBezTo>
                  <a:lnTo>
                    <a:pt x="597" y="437"/>
                  </a:lnTo>
                  <a:cubicBezTo>
                    <a:pt x="718" y="437"/>
                    <a:pt x="816" y="339"/>
                    <a:pt x="816" y="219"/>
                  </a:cubicBezTo>
                  <a:cubicBezTo>
                    <a:pt x="816" y="98"/>
                    <a:pt x="718" y="0"/>
                    <a:pt x="5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99"/>
            <p:cNvSpPr/>
            <p:nvPr/>
          </p:nvSpPr>
          <p:spPr>
            <a:xfrm>
              <a:off x="4159046" y="2944705"/>
              <a:ext cx="56481" cy="13117"/>
            </a:xfrm>
            <a:custGeom>
              <a:rect b="b" l="l" r="r" t="t"/>
              <a:pathLst>
                <a:path extrusionOk="0" h="438" w="1886">
                  <a:moveTo>
                    <a:pt x="219" y="0"/>
                  </a:moveTo>
                  <a:cubicBezTo>
                    <a:pt x="99" y="0"/>
                    <a:pt x="1" y="98"/>
                    <a:pt x="1" y="219"/>
                  </a:cubicBezTo>
                  <a:cubicBezTo>
                    <a:pt x="1" y="339"/>
                    <a:pt x="99" y="437"/>
                    <a:pt x="219" y="437"/>
                  </a:cubicBezTo>
                  <a:lnTo>
                    <a:pt x="1666" y="437"/>
                  </a:lnTo>
                  <a:cubicBezTo>
                    <a:pt x="1787" y="437"/>
                    <a:pt x="1885" y="339"/>
                    <a:pt x="1885" y="219"/>
                  </a:cubicBezTo>
                  <a:cubicBezTo>
                    <a:pt x="1885" y="98"/>
                    <a:pt x="1787" y="0"/>
                    <a:pt x="16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99"/>
            <p:cNvSpPr/>
            <p:nvPr/>
          </p:nvSpPr>
          <p:spPr>
            <a:xfrm>
              <a:off x="4256316" y="2751304"/>
              <a:ext cx="211100" cy="206548"/>
            </a:xfrm>
            <a:custGeom>
              <a:rect b="b" l="l" r="r" t="t"/>
              <a:pathLst>
                <a:path extrusionOk="0" h="6897" w="7049">
                  <a:moveTo>
                    <a:pt x="3525" y="813"/>
                  </a:moveTo>
                  <a:cubicBezTo>
                    <a:pt x="3827" y="813"/>
                    <a:pt x="4073" y="1059"/>
                    <a:pt x="4073" y="1361"/>
                  </a:cubicBezTo>
                  <a:cubicBezTo>
                    <a:pt x="4073" y="1403"/>
                    <a:pt x="4068" y="1445"/>
                    <a:pt x="4058" y="1484"/>
                  </a:cubicBezTo>
                  <a:cubicBezTo>
                    <a:pt x="3886" y="1450"/>
                    <a:pt x="3707" y="1431"/>
                    <a:pt x="3525" y="1431"/>
                  </a:cubicBezTo>
                  <a:cubicBezTo>
                    <a:pt x="3342" y="1431"/>
                    <a:pt x="3164" y="1450"/>
                    <a:pt x="2991" y="1484"/>
                  </a:cubicBezTo>
                  <a:cubicBezTo>
                    <a:pt x="2983" y="1445"/>
                    <a:pt x="2977" y="1403"/>
                    <a:pt x="2977" y="1361"/>
                  </a:cubicBezTo>
                  <a:cubicBezTo>
                    <a:pt x="2977" y="1059"/>
                    <a:pt x="3223" y="813"/>
                    <a:pt x="3525" y="813"/>
                  </a:cubicBezTo>
                  <a:close/>
                  <a:moveTo>
                    <a:pt x="3307" y="1880"/>
                  </a:moveTo>
                  <a:lnTo>
                    <a:pt x="3307" y="6448"/>
                  </a:lnTo>
                  <a:cubicBezTo>
                    <a:pt x="2143" y="6338"/>
                    <a:pt x="1231" y="5355"/>
                    <a:pt x="1231" y="4164"/>
                  </a:cubicBezTo>
                  <a:cubicBezTo>
                    <a:pt x="1231" y="2973"/>
                    <a:pt x="2143" y="1990"/>
                    <a:pt x="3307" y="1880"/>
                  </a:cubicBezTo>
                  <a:close/>
                  <a:moveTo>
                    <a:pt x="3743" y="1879"/>
                  </a:moveTo>
                  <a:cubicBezTo>
                    <a:pt x="4906" y="1989"/>
                    <a:pt x="5819" y="2972"/>
                    <a:pt x="5819" y="4162"/>
                  </a:cubicBezTo>
                  <a:cubicBezTo>
                    <a:pt x="5819" y="5354"/>
                    <a:pt x="4906" y="6338"/>
                    <a:pt x="3743" y="6448"/>
                  </a:cubicBezTo>
                  <a:lnTo>
                    <a:pt x="3743" y="1879"/>
                  </a:lnTo>
                  <a:close/>
                  <a:moveTo>
                    <a:pt x="2635" y="0"/>
                  </a:moveTo>
                  <a:cubicBezTo>
                    <a:pt x="2551" y="0"/>
                    <a:pt x="2471" y="49"/>
                    <a:pt x="2435" y="132"/>
                  </a:cubicBezTo>
                  <a:cubicBezTo>
                    <a:pt x="2336" y="359"/>
                    <a:pt x="2376" y="536"/>
                    <a:pt x="2425" y="642"/>
                  </a:cubicBezTo>
                  <a:cubicBezTo>
                    <a:pt x="2478" y="757"/>
                    <a:pt x="2566" y="843"/>
                    <a:pt x="2653" y="902"/>
                  </a:cubicBezTo>
                  <a:cubicBezTo>
                    <a:pt x="2579" y="1039"/>
                    <a:pt x="2538" y="1196"/>
                    <a:pt x="2538" y="1362"/>
                  </a:cubicBezTo>
                  <a:cubicBezTo>
                    <a:pt x="2538" y="1446"/>
                    <a:pt x="2548" y="1528"/>
                    <a:pt x="2568" y="1606"/>
                  </a:cubicBezTo>
                  <a:cubicBezTo>
                    <a:pt x="2246" y="1727"/>
                    <a:pt x="1951" y="1907"/>
                    <a:pt x="1699" y="2133"/>
                  </a:cubicBezTo>
                  <a:lnTo>
                    <a:pt x="1282" y="1703"/>
                  </a:lnTo>
                  <a:cubicBezTo>
                    <a:pt x="1239" y="1659"/>
                    <a:pt x="1182" y="1637"/>
                    <a:pt x="1124" y="1637"/>
                  </a:cubicBezTo>
                  <a:cubicBezTo>
                    <a:pt x="1070" y="1637"/>
                    <a:pt x="1015" y="1657"/>
                    <a:pt x="973" y="1698"/>
                  </a:cubicBezTo>
                  <a:cubicBezTo>
                    <a:pt x="887" y="1782"/>
                    <a:pt x="884" y="1921"/>
                    <a:pt x="968" y="2007"/>
                  </a:cubicBezTo>
                  <a:lnTo>
                    <a:pt x="1398" y="2450"/>
                  </a:lnTo>
                  <a:cubicBezTo>
                    <a:pt x="1061" y="2867"/>
                    <a:pt x="845" y="3382"/>
                    <a:pt x="800" y="3946"/>
                  </a:cubicBezTo>
                  <a:lnTo>
                    <a:pt x="218" y="3946"/>
                  </a:lnTo>
                  <a:cubicBezTo>
                    <a:pt x="98" y="3946"/>
                    <a:pt x="0" y="4044"/>
                    <a:pt x="0" y="4164"/>
                  </a:cubicBezTo>
                  <a:cubicBezTo>
                    <a:pt x="0" y="4285"/>
                    <a:pt x="98" y="4382"/>
                    <a:pt x="218" y="4382"/>
                  </a:cubicBezTo>
                  <a:lnTo>
                    <a:pt x="800" y="4382"/>
                  </a:lnTo>
                  <a:cubicBezTo>
                    <a:pt x="846" y="4965"/>
                    <a:pt x="1076" y="5495"/>
                    <a:pt x="1431" y="5918"/>
                  </a:cubicBezTo>
                  <a:lnTo>
                    <a:pt x="968" y="6395"/>
                  </a:lnTo>
                  <a:cubicBezTo>
                    <a:pt x="885" y="6482"/>
                    <a:pt x="887" y="6620"/>
                    <a:pt x="973" y="6704"/>
                  </a:cubicBezTo>
                  <a:cubicBezTo>
                    <a:pt x="1014" y="6745"/>
                    <a:pt x="1070" y="6766"/>
                    <a:pt x="1125" y="6766"/>
                  </a:cubicBezTo>
                  <a:cubicBezTo>
                    <a:pt x="1182" y="6766"/>
                    <a:pt x="1238" y="6744"/>
                    <a:pt x="1282" y="6699"/>
                  </a:cubicBezTo>
                  <a:lnTo>
                    <a:pt x="1737" y="6229"/>
                  </a:lnTo>
                  <a:cubicBezTo>
                    <a:pt x="2216" y="6643"/>
                    <a:pt x="2840" y="6896"/>
                    <a:pt x="3524" y="6896"/>
                  </a:cubicBezTo>
                  <a:cubicBezTo>
                    <a:pt x="4207" y="6896"/>
                    <a:pt x="4830" y="6645"/>
                    <a:pt x="5311" y="6229"/>
                  </a:cubicBezTo>
                  <a:lnTo>
                    <a:pt x="5766" y="6699"/>
                  </a:lnTo>
                  <a:cubicBezTo>
                    <a:pt x="5809" y="6743"/>
                    <a:pt x="5865" y="6766"/>
                    <a:pt x="5923" y="6766"/>
                  </a:cubicBezTo>
                  <a:cubicBezTo>
                    <a:pt x="5977" y="6766"/>
                    <a:pt x="6033" y="6745"/>
                    <a:pt x="6075" y="6704"/>
                  </a:cubicBezTo>
                  <a:cubicBezTo>
                    <a:pt x="6160" y="6620"/>
                    <a:pt x="6164" y="6482"/>
                    <a:pt x="6080" y="6395"/>
                  </a:cubicBezTo>
                  <a:lnTo>
                    <a:pt x="5616" y="5918"/>
                  </a:lnTo>
                  <a:cubicBezTo>
                    <a:pt x="5971" y="5495"/>
                    <a:pt x="6200" y="4965"/>
                    <a:pt x="6247" y="4382"/>
                  </a:cubicBezTo>
                  <a:lnTo>
                    <a:pt x="6830" y="4382"/>
                  </a:lnTo>
                  <a:cubicBezTo>
                    <a:pt x="6950" y="4382"/>
                    <a:pt x="7049" y="4285"/>
                    <a:pt x="7049" y="4164"/>
                  </a:cubicBezTo>
                  <a:cubicBezTo>
                    <a:pt x="7049" y="4044"/>
                    <a:pt x="6950" y="3946"/>
                    <a:pt x="6830" y="3946"/>
                  </a:cubicBezTo>
                  <a:lnTo>
                    <a:pt x="6248" y="3946"/>
                  </a:lnTo>
                  <a:cubicBezTo>
                    <a:pt x="6203" y="3382"/>
                    <a:pt x="5987" y="2867"/>
                    <a:pt x="5651" y="2450"/>
                  </a:cubicBezTo>
                  <a:lnTo>
                    <a:pt x="6081" y="2007"/>
                  </a:lnTo>
                  <a:cubicBezTo>
                    <a:pt x="6165" y="1921"/>
                    <a:pt x="6161" y="1782"/>
                    <a:pt x="6076" y="1698"/>
                  </a:cubicBezTo>
                  <a:cubicBezTo>
                    <a:pt x="6033" y="1657"/>
                    <a:pt x="5979" y="1637"/>
                    <a:pt x="5924" y="1637"/>
                  </a:cubicBezTo>
                  <a:cubicBezTo>
                    <a:pt x="5867" y="1637"/>
                    <a:pt x="5810" y="1659"/>
                    <a:pt x="5767" y="1703"/>
                  </a:cubicBezTo>
                  <a:lnTo>
                    <a:pt x="5349" y="2133"/>
                  </a:lnTo>
                  <a:cubicBezTo>
                    <a:pt x="5097" y="1907"/>
                    <a:pt x="4803" y="1725"/>
                    <a:pt x="4480" y="1606"/>
                  </a:cubicBezTo>
                  <a:cubicBezTo>
                    <a:pt x="4500" y="1529"/>
                    <a:pt x="4510" y="1446"/>
                    <a:pt x="4510" y="1362"/>
                  </a:cubicBezTo>
                  <a:cubicBezTo>
                    <a:pt x="4510" y="1196"/>
                    <a:pt x="4468" y="1039"/>
                    <a:pt x="4395" y="902"/>
                  </a:cubicBezTo>
                  <a:cubicBezTo>
                    <a:pt x="4480" y="843"/>
                    <a:pt x="4568" y="757"/>
                    <a:pt x="4622" y="642"/>
                  </a:cubicBezTo>
                  <a:cubicBezTo>
                    <a:pt x="4674" y="535"/>
                    <a:pt x="4712" y="358"/>
                    <a:pt x="4612" y="132"/>
                  </a:cubicBezTo>
                  <a:cubicBezTo>
                    <a:pt x="4576" y="50"/>
                    <a:pt x="4495" y="1"/>
                    <a:pt x="4410" y="1"/>
                  </a:cubicBezTo>
                  <a:cubicBezTo>
                    <a:pt x="4381" y="1"/>
                    <a:pt x="4352" y="6"/>
                    <a:pt x="4324" y="19"/>
                  </a:cubicBezTo>
                  <a:cubicBezTo>
                    <a:pt x="4214" y="67"/>
                    <a:pt x="4163" y="197"/>
                    <a:pt x="4212" y="306"/>
                  </a:cubicBezTo>
                  <a:cubicBezTo>
                    <a:pt x="4252" y="400"/>
                    <a:pt x="4233" y="442"/>
                    <a:pt x="4226" y="457"/>
                  </a:cubicBezTo>
                  <a:cubicBezTo>
                    <a:pt x="4205" y="503"/>
                    <a:pt x="4155" y="541"/>
                    <a:pt x="4105" y="568"/>
                  </a:cubicBezTo>
                  <a:cubicBezTo>
                    <a:pt x="3942" y="448"/>
                    <a:pt x="3741" y="378"/>
                    <a:pt x="3524" y="378"/>
                  </a:cubicBezTo>
                  <a:cubicBezTo>
                    <a:pt x="3307" y="378"/>
                    <a:pt x="3105" y="448"/>
                    <a:pt x="2942" y="568"/>
                  </a:cubicBezTo>
                  <a:cubicBezTo>
                    <a:pt x="2894" y="541"/>
                    <a:pt x="2842" y="503"/>
                    <a:pt x="2821" y="457"/>
                  </a:cubicBezTo>
                  <a:cubicBezTo>
                    <a:pt x="2815" y="442"/>
                    <a:pt x="2795" y="400"/>
                    <a:pt x="2836" y="306"/>
                  </a:cubicBezTo>
                  <a:cubicBezTo>
                    <a:pt x="2884" y="197"/>
                    <a:pt x="2834" y="67"/>
                    <a:pt x="2723" y="19"/>
                  </a:cubicBezTo>
                  <a:cubicBezTo>
                    <a:pt x="2695" y="6"/>
                    <a:pt x="2665" y="0"/>
                    <a:pt x="26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99"/>
            <p:cNvSpPr/>
            <p:nvPr/>
          </p:nvSpPr>
          <p:spPr>
            <a:xfrm>
              <a:off x="4389882" y="2847286"/>
              <a:ext cx="17579" cy="17579"/>
            </a:xfrm>
            <a:custGeom>
              <a:rect b="b" l="l" r="r" t="t"/>
              <a:pathLst>
                <a:path extrusionOk="0" h="587" w="587">
                  <a:moveTo>
                    <a:pt x="293" y="1"/>
                  </a:moveTo>
                  <a:cubicBezTo>
                    <a:pt x="131" y="1"/>
                    <a:pt x="0" y="133"/>
                    <a:pt x="0" y="294"/>
                  </a:cubicBezTo>
                  <a:cubicBezTo>
                    <a:pt x="0" y="456"/>
                    <a:pt x="131" y="587"/>
                    <a:pt x="293" y="587"/>
                  </a:cubicBezTo>
                  <a:cubicBezTo>
                    <a:pt x="455" y="587"/>
                    <a:pt x="586" y="456"/>
                    <a:pt x="586" y="294"/>
                  </a:cubicBezTo>
                  <a:cubicBezTo>
                    <a:pt x="586" y="133"/>
                    <a:pt x="455" y="1"/>
                    <a:pt x="2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99"/>
            <p:cNvSpPr/>
            <p:nvPr/>
          </p:nvSpPr>
          <p:spPr>
            <a:xfrm>
              <a:off x="4378142" y="2893764"/>
              <a:ext cx="17579" cy="17579"/>
            </a:xfrm>
            <a:custGeom>
              <a:rect b="b" l="l" r="r" t="t"/>
              <a:pathLst>
                <a:path extrusionOk="0" h="587" w="587">
                  <a:moveTo>
                    <a:pt x="294" y="1"/>
                  </a:moveTo>
                  <a:cubicBezTo>
                    <a:pt x="133" y="1"/>
                    <a:pt x="1" y="131"/>
                    <a:pt x="1" y="294"/>
                  </a:cubicBezTo>
                  <a:cubicBezTo>
                    <a:pt x="1" y="456"/>
                    <a:pt x="133" y="587"/>
                    <a:pt x="294" y="587"/>
                  </a:cubicBezTo>
                  <a:cubicBezTo>
                    <a:pt x="456" y="587"/>
                    <a:pt x="587" y="456"/>
                    <a:pt x="587" y="294"/>
                  </a:cubicBezTo>
                  <a:cubicBezTo>
                    <a:pt x="587" y="131"/>
                    <a:pt x="456" y="1"/>
                    <a:pt x="2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99"/>
            <p:cNvSpPr/>
            <p:nvPr/>
          </p:nvSpPr>
          <p:spPr>
            <a:xfrm>
              <a:off x="4316391" y="2847405"/>
              <a:ext cx="17579" cy="17579"/>
            </a:xfrm>
            <a:custGeom>
              <a:rect b="b" l="l" r="r" t="t"/>
              <a:pathLst>
                <a:path extrusionOk="0" h="587" w="587">
                  <a:moveTo>
                    <a:pt x="293" y="0"/>
                  </a:moveTo>
                  <a:cubicBezTo>
                    <a:pt x="131" y="0"/>
                    <a:pt x="0" y="131"/>
                    <a:pt x="0" y="293"/>
                  </a:cubicBezTo>
                  <a:cubicBezTo>
                    <a:pt x="0" y="455"/>
                    <a:pt x="131" y="586"/>
                    <a:pt x="293" y="586"/>
                  </a:cubicBezTo>
                  <a:cubicBezTo>
                    <a:pt x="456" y="586"/>
                    <a:pt x="586" y="455"/>
                    <a:pt x="586" y="293"/>
                  </a:cubicBezTo>
                  <a:cubicBezTo>
                    <a:pt x="586" y="131"/>
                    <a:pt x="456"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99"/>
            <p:cNvSpPr/>
            <p:nvPr/>
          </p:nvSpPr>
          <p:spPr>
            <a:xfrm>
              <a:off x="4328130" y="2893734"/>
              <a:ext cx="17579" cy="17579"/>
            </a:xfrm>
            <a:custGeom>
              <a:rect b="b" l="l" r="r" t="t"/>
              <a:pathLst>
                <a:path extrusionOk="0" h="587" w="587">
                  <a:moveTo>
                    <a:pt x="294" y="1"/>
                  </a:moveTo>
                  <a:cubicBezTo>
                    <a:pt x="132" y="1"/>
                    <a:pt x="1" y="131"/>
                    <a:pt x="1" y="294"/>
                  </a:cubicBezTo>
                  <a:cubicBezTo>
                    <a:pt x="1" y="455"/>
                    <a:pt x="132" y="587"/>
                    <a:pt x="294" y="587"/>
                  </a:cubicBezTo>
                  <a:cubicBezTo>
                    <a:pt x="456" y="587"/>
                    <a:pt x="587" y="455"/>
                    <a:pt x="587" y="294"/>
                  </a:cubicBezTo>
                  <a:cubicBezTo>
                    <a:pt x="587" y="131"/>
                    <a:pt x="456" y="1"/>
                    <a:pt x="2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30" name="Google Shape;3630;p99"/>
          <p:cNvGrpSpPr/>
          <p:nvPr/>
        </p:nvGrpSpPr>
        <p:grpSpPr>
          <a:xfrm>
            <a:off x="3256770" y="2662820"/>
            <a:ext cx="446697" cy="319031"/>
            <a:chOff x="3485377" y="2636695"/>
            <a:chExt cx="446697" cy="319031"/>
          </a:xfrm>
        </p:grpSpPr>
        <p:sp>
          <p:nvSpPr>
            <p:cNvPr id="3631" name="Google Shape;3631;p99"/>
            <p:cNvSpPr/>
            <p:nvPr/>
          </p:nvSpPr>
          <p:spPr>
            <a:xfrm>
              <a:off x="3485377" y="2636695"/>
              <a:ext cx="446697" cy="319031"/>
            </a:xfrm>
            <a:custGeom>
              <a:rect b="b" l="l" r="r" t="t"/>
              <a:pathLst>
                <a:path extrusionOk="0" h="10653" w="14916">
                  <a:moveTo>
                    <a:pt x="13168" y="438"/>
                  </a:moveTo>
                  <a:cubicBezTo>
                    <a:pt x="13475" y="438"/>
                    <a:pt x="13724" y="688"/>
                    <a:pt x="13724" y="993"/>
                  </a:cubicBezTo>
                  <a:lnTo>
                    <a:pt x="13724" y="8245"/>
                  </a:lnTo>
                  <a:cubicBezTo>
                    <a:pt x="13724" y="8551"/>
                    <a:pt x="13475" y="8800"/>
                    <a:pt x="13168" y="8800"/>
                  </a:cubicBezTo>
                  <a:lnTo>
                    <a:pt x="1748" y="8800"/>
                  </a:lnTo>
                  <a:cubicBezTo>
                    <a:pt x="1443" y="8800"/>
                    <a:pt x="1193" y="8551"/>
                    <a:pt x="1193" y="8245"/>
                  </a:cubicBezTo>
                  <a:lnTo>
                    <a:pt x="1193" y="993"/>
                  </a:lnTo>
                  <a:cubicBezTo>
                    <a:pt x="1193" y="688"/>
                    <a:pt x="1443" y="438"/>
                    <a:pt x="1748" y="438"/>
                  </a:cubicBezTo>
                  <a:close/>
                  <a:moveTo>
                    <a:pt x="8775" y="9238"/>
                  </a:moveTo>
                  <a:lnTo>
                    <a:pt x="8775" y="9292"/>
                  </a:lnTo>
                  <a:cubicBezTo>
                    <a:pt x="8775" y="9411"/>
                    <a:pt x="8678" y="9509"/>
                    <a:pt x="8559" y="9509"/>
                  </a:cubicBezTo>
                  <a:lnTo>
                    <a:pt x="6358" y="9509"/>
                  </a:lnTo>
                  <a:cubicBezTo>
                    <a:pt x="6239" y="9509"/>
                    <a:pt x="6142" y="9411"/>
                    <a:pt x="6142" y="9292"/>
                  </a:cubicBezTo>
                  <a:lnTo>
                    <a:pt x="6142" y="9238"/>
                  </a:lnTo>
                  <a:close/>
                  <a:moveTo>
                    <a:pt x="1748" y="0"/>
                  </a:moveTo>
                  <a:cubicBezTo>
                    <a:pt x="1201" y="0"/>
                    <a:pt x="756" y="447"/>
                    <a:pt x="756" y="993"/>
                  </a:cubicBezTo>
                  <a:lnTo>
                    <a:pt x="756" y="8245"/>
                  </a:lnTo>
                  <a:cubicBezTo>
                    <a:pt x="756" y="8450"/>
                    <a:pt x="819" y="8642"/>
                    <a:pt x="927" y="8800"/>
                  </a:cubicBezTo>
                  <a:lnTo>
                    <a:pt x="581" y="8800"/>
                  </a:lnTo>
                  <a:cubicBezTo>
                    <a:pt x="261" y="8800"/>
                    <a:pt x="1" y="9061"/>
                    <a:pt x="1" y="9380"/>
                  </a:cubicBezTo>
                  <a:cubicBezTo>
                    <a:pt x="1" y="10081"/>
                    <a:pt x="571" y="10652"/>
                    <a:pt x="1274" y="10652"/>
                  </a:cubicBezTo>
                  <a:lnTo>
                    <a:pt x="9727" y="10652"/>
                  </a:lnTo>
                  <a:cubicBezTo>
                    <a:pt x="9847" y="10652"/>
                    <a:pt x="9946" y="10555"/>
                    <a:pt x="9946" y="10435"/>
                  </a:cubicBezTo>
                  <a:cubicBezTo>
                    <a:pt x="9946" y="10314"/>
                    <a:pt x="9847" y="10216"/>
                    <a:pt x="9727" y="10216"/>
                  </a:cubicBezTo>
                  <a:lnTo>
                    <a:pt x="1274" y="10216"/>
                  </a:lnTo>
                  <a:cubicBezTo>
                    <a:pt x="814" y="10216"/>
                    <a:pt x="438" y="9840"/>
                    <a:pt x="438" y="9380"/>
                  </a:cubicBezTo>
                  <a:cubicBezTo>
                    <a:pt x="438" y="9301"/>
                    <a:pt x="502" y="9238"/>
                    <a:pt x="581" y="9238"/>
                  </a:cubicBezTo>
                  <a:lnTo>
                    <a:pt x="5706" y="9238"/>
                  </a:lnTo>
                  <a:lnTo>
                    <a:pt x="5706" y="9292"/>
                  </a:lnTo>
                  <a:cubicBezTo>
                    <a:pt x="5706" y="9652"/>
                    <a:pt x="5999" y="9945"/>
                    <a:pt x="6358" y="9945"/>
                  </a:cubicBezTo>
                  <a:lnTo>
                    <a:pt x="8559" y="9945"/>
                  </a:lnTo>
                  <a:cubicBezTo>
                    <a:pt x="8919" y="9945"/>
                    <a:pt x="9212" y="9652"/>
                    <a:pt x="9212" y="9292"/>
                  </a:cubicBezTo>
                  <a:lnTo>
                    <a:pt x="9212" y="9238"/>
                  </a:lnTo>
                  <a:lnTo>
                    <a:pt x="14336" y="9238"/>
                  </a:lnTo>
                  <a:cubicBezTo>
                    <a:pt x="14415" y="9238"/>
                    <a:pt x="14479" y="9301"/>
                    <a:pt x="14479" y="9380"/>
                  </a:cubicBezTo>
                  <a:cubicBezTo>
                    <a:pt x="14479" y="9840"/>
                    <a:pt x="14104" y="10216"/>
                    <a:pt x="13643" y="10216"/>
                  </a:cubicBezTo>
                  <a:lnTo>
                    <a:pt x="10719" y="10216"/>
                  </a:lnTo>
                  <a:cubicBezTo>
                    <a:pt x="10598" y="10216"/>
                    <a:pt x="10500" y="10314"/>
                    <a:pt x="10500" y="10435"/>
                  </a:cubicBezTo>
                  <a:cubicBezTo>
                    <a:pt x="10500" y="10555"/>
                    <a:pt x="10598" y="10652"/>
                    <a:pt x="10719" y="10652"/>
                  </a:cubicBezTo>
                  <a:lnTo>
                    <a:pt x="13643" y="10652"/>
                  </a:lnTo>
                  <a:cubicBezTo>
                    <a:pt x="14344" y="10652"/>
                    <a:pt x="14916" y="10082"/>
                    <a:pt x="14916" y="9380"/>
                  </a:cubicBezTo>
                  <a:cubicBezTo>
                    <a:pt x="14915" y="9061"/>
                    <a:pt x="14655" y="8800"/>
                    <a:pt x="14336" y="8800"/>
                  </a:cubicBezTo>
                  <a:lnTo>
                    <a:pt x="13990" y="8800"/>
                  </a:lnTo>
                  <a:cubicBezTo>
                    <a:pt x="14097" y="8642"/>
                    <a:pt x="14161" y="8450"/>
                    <a:pt x="14161" y="8245"/>
                  </a:cubicBezTo>
                  <a:lnTo>
                    <a:pt x="14161" y="993"/>
                  </a:lnTo>
                  <a:cubicBezTo>
                    <a:pt x="14161" y="445"/>
                    <a:pt x="13716" y="0"/>
                    <a:pt x="131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99"/>
            <p:cNvSpPr/>
            <p:nvPr/>
          </p:nvSpPr>
          <p:spPr>
            <a:xfrm>
              <a:off x="3568721" y="2700153"/>
              <a:ext cx="23928" cy="13117"/>
            </a:xfrm>
            <a:custGeom>
              <a:rect b="b" l="l" r="r" t="t"/>
              <a:pathLst>
                <a:path extrusionOk="0" h="438" w="799">
                  <a:moveTo>
                    <a:pt x="219" y="0"/>
                  </a:moveTo>
                  <a:cubicBezTo>
                    <a:pt x="99" y="0"/>
                    <a:pt x="0" y="99"/>
                    <a:pt x="0" y="219"/>
                  </a:cubicBezTo>
                  <a:cubicBezTo>
                    <a:pt x="0" y="340"/>
                    <a:pt x="99" y="438"/>
                    <a:pt x="219" y="438"/>
                  </a:cubicBezTo>
                  <a:lnTo>
                    <a:pt x="580" y="438"/>
                  </a:lnTo>
                  <a:cubicBezTo>
                    <a:pt x="700" y="438"/>
                    <a:pt x="799" y="339"/>
                    <a:pt x="799" y="219"/>
                  </a:cubicBezTo>
                  <a:cubicBezTo>
                    <a:pt x="799" y="99"/>
                    <a:pt x="700" y="0"/>
                    <a:pt x="5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99"/>
            <p:cNvSpPr/>
            <p:nvPr/>
          </p:nvSpPr>
          <p:spPr>
            <a:xfrm>
              <a:off x="3568721" y="2727496"/>
              <a:ext cx="23928" cy="13117"/>
            </a:xfrm>
            <a:custGeom>
              <a:rect b="b" l="l" r="r" t="t"/>
              <a:pathLst>
                <a:path extrusionOk="0" h="438" w="799">
                  <a:moveTo>
                    <a:pt x="219" y="1"/>
                  </a:moveTo>
                  <a:cubicBezTo>
                    <a:pt x="99" y="1"/>
                    <a:pt x="0" y="99"/>
                    <a:pt x="0" y="219"/>
                  </a:cubicBezTo>
                  <a:cubicBezTo>
                    <a:pt x="0" y="340"/>
                    <a:pt x="99" y="437"/>
                    <a:pt x="219" y="437"/>
                  </a:cubicBezTo>
                  <a:lnTo>
                    <a:pt x="580" y="437"/>
                  </a:lnTo>
                  <a:cubicBezTo>
                    <a:pt x="700" y="437"/>
                    <a:pt x="799" y="340"/>
                    <a:pt x="799" y="219"/>
                  </a:cubicBezTo>
                  <a:cubicBezTo>
                    <a:pt x="799" y="99"/>
                    <a:pt x="700" y="1"/>
                    <a:pt x="5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99"/>
            <p:cNvSpPr/>
            <p:nvPr/>
          </p:nvSpPr>
          <p:spPr>
            <a:xfrm>
              <a:off x="3568721" y="2754808"/>
              <a:ext cx="23928" cy="13117"/>
            </a:xfrm>
            <a:custGeom>
              <a:rect b="b" l="l" r="r" t="t"/>
              <a:pathLst>
                <a:path extrusionOk="0" h="438" w="799">
                  <a:moveTo>
                    <a:pt x="219" y="0"/>
                  </a:moveTo>
                  <a:cubicBezTo>
                    <a:pt x="99" y="0"/>
                    <a:pt x="0" y="98"/>
                    <a:pt x="0" y="219"/>
                  </a:cubicBezTo>
                  <a:cubicBezTo>
                    <a:pt x="0" y="339"/>
                    <a:pt x="99" y="437"/>
                    <a:pt x="219" y="437"/>
                  </a:cubicBezTo>
                  <a:lnTo>
                    <a:pt x="580" y="437"/>
                  </a:lnTo>
                  <a:cubicBezTo>
                    <a:pt x="700" y="437"/>
                    <a:pt x="799" y="339"/>
                    <a:pt x="799" y="219"/>
                  </a:cubicBezTo>
                  <a:cubicBezTo>
                    <a:pt x="799" y="98"/>
                    <a:pt x="700" y="0"/>
                    <a:pt x="5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99"/>
            <p:cNvSpPr/>
            <p:nvPr/>
          </p:nvSpPr>
          <p:spPr>
            <a:xfrm>
              <a:off x="3568721" y="2782090"/>
              <a:ext cx="23928" cy="13117"/>
            </a:xfrm>
            <a:custGeom>
              <a:rect b="b" l="l" r="r" t="t"/>
              <a:pathLst>
                <a:path extrusionOk="0" h="438" w="799">
                  <a:moveTo>
                    <a:pt x="219" y="0"/>
                  </a:moveTo>
                  <a:cubicBezTo>
                    <a:pt x="99" y="0"/>
                    <a:pt x="0" y="99"/>
                    <a:pt x="0" y="219"/>
                  </a:cubicBezTo>
                  <a:cubicBezTo>
                    <a:pt x="0" y="341"/>
                    <a:pt x="99" y="438"/>
                    <a:pt x="219" y="438"/>
                  </a:cubicBezTo>
                  <a:lnTo>
                    <a:pt x="580" y="438"/>
                  </a:lnTo>
                  <a:cubicBezTo>
                    <a:pt x="700" y="438"/>
                    <a:pt x="799" y="339"/>
                    <a:pt x="799" y="219"/>
                  </a:cubicBezTo>
                  <a:cubicBezTo>
                    <a:pt x="799" y="99"/>
                    <a:pt x="700" y="0"/>
                    <a:pt x="5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99"/>
            <p:cNvSpPr/>
            <p:nvPr/>
          </p:nvSpPr>
          <p:spPr>
            <a:xfrm>
              <a:off x="3568721" y="2809432"/>
              <a:ext cx="23928" cy="13117"/>
            </a:xfrm>
            <a:custGeom>
              <a:rect b="b" l="l" r="r" t="t"/>
              <a:pathLst>
                <a:path extrusionOk="0" h="438" w="799">
                  <a:moveTo>
                    <a:pt x="219" y="1"/>
                  </a:moveTo>
                  <a:cubicBezTo>
                    <a:pt x="99" y="1"/>
                    <a:pt x="0" y="99"/>
                    <a:pt x="0" y="220"/>
                  </a:cubicBezTo>
                  <a:cubicBezTo>
                    <a:pt x="0" y="340"/>
                    <a:pt x="99" y="437"/>
                    <a:pt x="219" y="437"/>
                  </a:cubicBezTo>
                  <a:lnTo>
                    <a:pt x="580" y="437"/>
                  </a:lnTo>
                  <a:cubicBezTo>
                    <a:pt x="700" y="437"/>
                    <a:pt x="799" y="340"/>
                    <a:pt x="799" y="220"/>
                  </a:cubicBezTo>
                  <a:cubicBezTo>
                    <a:pt x="799" y="99"/>
                    <a:pt x="700" y="1"/>
                    <a:pt x="5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99"/>
            <p:cNvSpPr/>
            <p:nvPr/>
          </p:nvSpPr>
          <p:spPr>
            <a:xfrm>
              <a:off x="3568721" y="2836744"/>
              <a:ext cx="23928" cy="13117"/>
            </a:xfrm>
            <a:custGeom>
              <a:rect b="b" l="l" r="r" t="t"/>
              <a:pathLst>
                <a:path extrusionOk="0" h="438" w="799">
                  <a:moveTo>
                    <a:pt x="219" y="0"/>
                  </a:moveTo>
                  <a:cubicBezTo>
                    <a:pt x="99" y="0"/>
                    <a:pt x="0" y="99"/>
                    <a:pt x="0" y="219"/>
                  </a:cubicBezTo>
                  <a:cubicBezTo>
                    <a:pt x="0" y="340"/>
                    <a:pt x="99" y="438"/>
                    <a:pt x="219" y="438"/>
                  </a:cubicBezTo>
                  <a:lnTo>
                    <a:pt x="580" y="438"/>
                  </a:lnTo>
                  <a:cubicBezTo>
                    <a:pt x="700" y="438"/>
                    <a:pt x="799" y="339"/>
                    <a:pt x="799" y="219"/>
                  </a:cubicBezTo>
                  <a:cubicBezTo>
                    <a:pt x="799" y="99"/>
                    <a:pt x="700" y="0"/>
                    <a:pt x="5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99"/>
            <p:cNvSpPr/>
            <p:nvPr/>
          </p:nvSpPr>
          <p:spPr>
            <a:xfrm>
              <a:off x="3640925" y="2700153"/>
              <a:ext cx="33721" cy="13117"/>
            </a:xfrm>
            <a:custGeom>
              <a:rect b="b" l="l" r="r" t="t"/>
              <a:pathLst>
                <a:path extrusionOk="0" h="438" w="1126">
                  <a:moveTo>
                    <a:pt x="219" y="0"/>
                  </a:moveTo>
                  <a:cubicBezTo>
                    <a:pt x="98" y="0"/>
                    <a:pt x="0" y="99"/>
                    <a:pt x="0" y="219"/>
                  </a:cubicBezTo>
                  <a:cubicBezTo>
                    <a:pt x="0" y="340"/>
                    <a:pt x="98" y="438"/>
                    <a:pt x="219" y="438"/>
                  </a:cubicBezTo>
                  <a:lnTo>
                    <a:pt x="907" y="438"/>
                  </a:lnTo>
                  <a:cubicBezTo>
                    <a:pt x="1028" y="438"/>
                    <a:pt x="1126" y="339"/>
                    <a:pt x="1126" y="219"/>
                  </a:cubicBezTo>
                  <a:cubicBezTo>
                    <a:pt x="1126" y="99"/>
                    <a:pt x="1028" y="0"/>
                    <a:pt x="9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99"/>
            <p:cNvSpPr/>
            <p:nvPr/>
          </p:nvSpPr>
          <p:spPr>
            <a:xfrm>
              <a:off x="3640925" y="2836744"/>
              <a:ext cx="168365" cy="13117"/>
            </a:xfrm>
            <a:custGeom>
              <a:rect b="b" l="l" r="r" t="t"/>
              <a:pathLst>
                <a:path extrusionOk="0" h="438" w="5622">
                  <a:moveTo>
                    <a:pt x="219" y="0"/>
                  </a:moveTo>
                  <a:cubicBezTo>
                    <a:pt x="98" y="0"/>
                    <a:pt x="0" y="99"/>
                    <a:pt x="0" y="219"/>
                  </a:cubicBezTo>
                  <a:cubicBezTo>
                    <a:pt x="0" y="339"/>
                    <a:pt x="98" y="438"/>
                    <a:pt x="219" y="438"/>
                  </a:cubicBezTo>
                  <a:lnTo>
                    <a:pt x="5403" y="438"/>
                  </a:lnTo>
                  <a:cubicBezTo>
                    <a:pt x="5524" y="438"/>
                    <a:pt x="5621" y="339"/>
                    <a:pt x="5621" y="219"/>
                  </a:cubicBezTo>
                  <a:cubicBezTo>
                    <a:pt x="5621" y="99"/>
                    <a:pt x="5524" y="0"/>
                    <a:pt x="54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99"/>
            <p:cNvSpPr/>
            <p:nvPr/>
          </p:nvSpPr>
          <p:spPr>
            <a:xfrm>
              <a:off x="3640925" y="2754808"/>
              <a:ext cx="33721" cy="13117"/>
            </a:xfrm>
            <a:custGeom>
              <a:rect b="b" l="l" r="r" t="t"/>
              <a:pathLst>
                <a:path extrusionOk="0" h="438" w="1126">
                  <a:moveTo>
                    <a:pt x="219" y="0"/>
                  </a:moveTo>
                  <a:cubicBezTo>
                    <a:pt x="98" y="0"/>
                    <a:pt x="0" y="98"/>
                    <a:pt x="0" y="219"/>
                  </a:cubicBezTo>
                  <a:cubicBezTo>
                    <a:pt x="0" y="339"/>
                    <a:pt x="98" y="437"/>
                    <a:pt x="219" y="437"/>
                  </a:cubicBezTo>
                  <a:lnTo>
                    <a:pt x="907" y="437"/>
                  </a:lnTo>
                  <a:cubicBezTo>
                    <a:pt x="1028" y="437"/>
                    <a:pt x="1126" y="339"/>
                    <a:pt x="1126" y="219"/>
                  </a:cubicBezTo>
                  <a:cubicBezTo>
                    <a:pt x="1126" y="98"/>
                    <a:pt x="1028" y="0"/>
                    <a:pt x="9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99"/>
            <p:cNvSpPr/>
            <p:nvPr/>
          </p:nvSpPr>
          <p:spPr>
            <a:xfrm>
              <a:off x="3640925" y="2782090"/>
              <a:ext cx="33721" cy="13117"/>
            </a:xfrm>
            <a:custGeom>
              <a:rect b="b" l="l" r="r" t="t"/>
              <a:pathLst>
                <a:path extrusionOk="0" h="438" w="1126">
                  <a:moveTo>
                    <a:pt x="219" y="0"/>
                  </a:moveTo>
                  <a:cubicBezTo>
                    <a:pt x="98" y="0"/>
                    <a:pt x="0" y="99"/>
                    <a:pt x="0" y="219"/>
                  </a:cubicBezTo>
                  <a:cubicBezTo>
                    <a:pt x="0" y="341"/>
                    <a:pt x="98" y="438"/>
                    <a:pt x="219" y="438"/>
                  </a:cubicBezTo>
                  <a:lnTo>
                    <a:pt x="907" y="438"/>
                  </a:lnTo>
                  <a:cubicBezTo>
                    <a:pt x="1028" y="438"/>
                    <a:pt x="1126" y="339"/>
                    <a:pt x="1126" y="219"/>
                  </a:cubicBezTo>
                  <a:cubicBezTo>
                    <a:pt x="1126" y="99"/>
                    <a:pt x="1028" y="0"/>
                    <a:pt x="9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99"/>
            <p:cNvSpPr/>
            <p:nvPr/>
          </p:nvSpPr>
          <p:spPr>
            <a:xfrm>
              <a:off x="3732534" y="2809432"/>
              <a:ext cx="33751" cy="13117"/>
            </a:xfrm>
            <a:custGeom>
              <a:rect b="b" l="l" r="r" t="t"/>
              <a:pathLst>
                <a:path extrusionOk="0" h="438" w="1127">
                  <a:moveTo>
                    <a:pt x="218" y="1"/>
                  </a:moveTo>
                  <a:cubicBezTo>
                    <a:pt x="98" y="1"/>
                    <a:pt x="1" y="99"/>
                    <a:pt x="1" y="220"/>
                  </a:cubicBezTo>
                  <a:cubicBezTo>
                    <a:pt x="1" y="340"/>
                    <a:pt x="98" y="437"/>
                    <a:pt x="218" y="437"/>
                  </a:cubicBezTo>
                  <a:lnTo>
                    <a:pt x="908" y="437"/>
                  </a:lnTo>
                  <a:cubicBezTo>
                    <a:pt x="1028" y="437"/>
                    <a:pt x="1126" y="340"/>
                    <a:pt x="1126" y="220"/>
                  </a:cubicBezTo>
                  <a:cubicBezTo>
                    <a:pt x="1126" y="99"/>
                    <a:pt x="1028" y="1"/>
                    <a:pt x="9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99"/>
            <p:cNvSpPr/>
            <p:nvPr/>
          </p:nvSpPr>
          <p:spPr>
            <a:xfrm>
              <a:off x="3640925" y="2809432"/>
              <a:ext cx="74330" cy="13117"/>
            </a:xfrm>
            <a:custGeom>
              <a:rect b="b" l="l" r="r" t="t"/>
              <a:pathLst>
                <a:path extrusionOk="0" h="438" w="2482">
                  <a:moveTo>
                    <a:pt x="219" y="1"/>
                  </a:moveTo>
                  <a:cubicBezTo>
                    <a:pt x="98" y="1"/>
                    <a:pt x="0" y="99"/>
                    <a:pt x="0" y="220"/>
                  </a:cubicBezTo>
                  <a:cubicBezTo>
                    <a:pt x="0" y="340"/>
                    <a:pt x="98" y="437"/>
                    <a:pt x="219" y="437"/>
                  </a:cubicBezTo>
                  <a:lnTo>
                    <a:pt x="2264" y="437"/>
                  </a:lnTo>
                  <a:cubicBezTo>
                    <a:pt x="2384" y="437"/>
                    <a:pt x="2482" y="340"/>
                    <a:pt x="2482" y="220"/>
                  </a:cubicBezTo>
                  <a:cubicBezTo>
                    <a:pt x="2482" y="99"/>
                    <a:pt x="2384" y="1"/>
                    <a:pt x="22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99"/>
            <p:cNvSpPr/>
            <p:nvPr/>
          </p:nvSpPr>
          <p:spPr>
            <a:xfrm>
              <a:off x="3692015" y="2754808"/>
              <a:ext cx="33751" cy="13117"/>
            </a:xfrm>
            <a:custGeom>
              <a:rect b="b" l="l" r="r" t="t"/>
              <a:pathLst>
                <a:path extrusionOk="0" h="438" w="1127">
                  <a:moveTo>
                    <a:pt x="219" y="0"/>
                  </a:moveTo>
                  <a:cubicBezTo>
                    <a:pt x="99" y="0"/>
                    <a:pt x="1" y="98"/>
                    <a:pt x="1" y="219"/>
                  </a:cubicBezTo>
                  <a:cubicBezTo>
                    <a:pt x="1" y="339"/>
                    <a:pt x="99" y="437"/>
                    <a:pt x="219" y="437"/>
                  </a:cubicBezTo>
                  <a:lnTo>
                    <a:pt x="909" y="437"/>
                  </a:lnTo>
                  <a:cubicBezTo>
                    <a:pt x="1029" y="437"/>
                    <a:pt x="1127" y="339"/>
                    <a:pt x="1127" y="219"/>
                  </a:cubicBezTo>
                  <a:cubicBezTo>
                    <a:pt x="1127" y="98"/>
                    <a:pt x="1029" y="0"/>
                    <a:pt x="9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99"/>
            <p:cNvSpPr/>
            <p:nvPr/>
          </p:nvSpPr>
          <p:spPr>
            <a:xfrm>
              <a:off x="3737805" y="2754808"/>
              <a:ext cx="71485" cy="13117"/>
            </a:xfrm>
            <a:custGeom>
              <a:rect b="b" l="l" r="r" t="t"/>
              <a:pathLst>
                <a:path extrusionOk="0" h="438" w="2387">
                  <a:moveTo>
                    <a:pt x="219" y="0"/>
                  </a:moveTo>
                  <a:cubicBezTo>
                    <a:pt x="99" y="0"/>
                    <a:pt x="0" y="98"/>
                    <a:pt x="0" y="219"/>
                  </a:cubicBezTo>
                  <a:cubicBezTo>
                    <a:pt x="0" y="339"/>
                    <a:pt x="99" y="437"/>
                    <a:pt x="219" y="437"/>
                  </a:cubicBezTo>
                  <a:lnTo>
                    <a:pt x="2168" y="437"/>
                  </a:lnTo>
                  <a:cubicBezTo>
                    <a:pt x="2289" y="437"/>
                    <a:pt x="2386" y="339"/>
                    <a:pt x="2386" y="219"/>
                  </a:cubicBezTo>
                  <a:cubicBezTo>
                    <a:pt x="2386" y="98"/>
                    <a:pt x="2289" y="0"/>
                    <a:pt x="21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99"/>
            <p:cNvSpPr/>
            <p:nvPr/>
          </p:nvSpPr>
          <p:spPr>
            <a:xfrm>
              <a:off x="3691985" y="2700153"/>
              <a:ext cx="155607" cy="13117"/>
            </a:xfrm>
            <a:custGeom>
              <a:rect b="b" l="l" r="r" t="t"/>
              <a:pathLst>
                <a:path extrusionOk="0" h="438" w="5196">
                  <a:moveTo>
                    <a:pt x="219" y="0"/>
                  </a:moveTo>
                  <a:cubicBezTo>
                    <a:pt x="99" y="0"/>
                    <a:pt x="1" y="99"/>
                    <a:pt x="1" y="219"/>
                  </a:cubicBezTo>
                  <a:cubicBezTo>
                    <a:pt x="1" y="339"/>
                    <a:pt x="99" y="438"/>
                    <a:pt x="219" y="438"/>
                  </a:cubicBezTo>
                  <a:lnTo>
                    <a:pt x="4977" y="438"/>
                  </a:lnTo>
                  <a:cubicBezTo>
                    <a:pt x="5097" y="438"/>
                    <a:pt x="5196" y="339"/>
                    <a:pt x="5196" y="219"/>
                  </a:cubicBezTo>
                  <a:cubicBezTo>
                    <a:pt x="5196" y="99"/>
                    <a:pt x="5097" y="0"/>
                    <a:pt x="49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99"/>
            <p:cNvSpPr/>
            <p:nvPr/>
          </p:nvSpPr>
          <p:spPr>
            <a:xfrm>
              <a:off x="3640925" y="2727496"/>
              <a:ext cx="168365" cy="13117"/>
            </a:xfrm>
            <a:custGeom>
              <a:rect b="b" l="l" r="r" t="t"/>
              <a:pathLst>
                <a:path extrusionOk="0" h="438" w="5622">
                  <a:moveTo>
                    <a:pt x="219" y="1"/>
                  </a:moveTo>
                  <a:cubicBezTo>
                    <a:pt x="98" y="1"/>
                    <a:pt x="0" y="99"/>
                    <a:pt x="0" y="219"/>
                  </a:cubicBezTo>
                  <a:cubicBezTo>
                    <a:pt x="0" y="340"/>
                    <a:pt x="98" y="437"/>
                    <a:pt x="219" y="437"/>
                  </a:cubicBezTo>
                  <a:lnTo>
                    <a:pt x="5403" y="437"/>
                  </a:lnTo>
                  <a:cubicBezTo>
                    <a:pt x="5524" y="437"/>
                    <a:pt x="5621" y="340"/>
                    <a:pt x="5621" y="219"/>
                  </a:cubicBezTo>
                  <a:cubicBezTo>
                    <a:pt x="5621" y="99"/>
                    <a:pt x="5524" y="1"/>
                    <a:pt x="540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99"/>
            <p:cNvSpPr/>
            <p:nvPr/>
          </p:nvSpPr>
          <p:spPr>
            <a:xfrm>
              <a:off x="3535839" y="2667690"/>
              <a:ext cx="345804" cy="214664"/>
            </a:xfrm>
            <a:custGeom>
              <a:rect b="b" l="l" r="r" t="t"/>
              <a:pathLst>
                <a:path extrusionOk="0" h="7168" w="11547">
                  <a:moveTo>
                    <a:pt x="10974" y="439"/>
                  </a:moveTo>
                  <a:cubicBezTo>
                    <a:pt x="11048" y="439"/>
                    <a:pt x="11110" y="500"/>
                    <a:pt x="11110" y="575"/>
                  </a:cubicBezTo>
                  <a:lnTo>
                    <a:pt x="11110" y="6595"/>
                  </a:lnTo>
                  <a:cubicBezTo>
                    <a:pt x="11110" y="6670"/>
                    <a:pt x="11048" y="6731"/>
                    <a:pt x="10974" y="6731"/>
                  </a:cubicBezTo>
                  <a:lnTo>
                    <a:pt x="2995" y="6731"/>
                  </a:lnTo>
                  <a:lnTo>
                    <a:pt x="2995" y="439"/>
                  </a:lnTo>
                  <a:close/>
                  <a:moveTo>
                    <a:pt x="574" y="0"/>
                  </a:moveTo>
                  <a:cubicBezTo>
                    <a:pt x="258" y="0"/>
                    <a:pt x="1" y="257"/>
                    <a:pt x="1" y="574"/>
                  </a:cubicBezTo>
                  <a:lnTo>
                    <a:pt x="1" y="1202"/>
                  </a:lnTo>
                  <a:cubicBezTo>
                    <a:pt x="1" y="1323"/>
                    <a:pt x="99" y="1421"/>
                    <a:pt x="219" y="1421"/>
                  </a:cubicBezTo>
                  <a:cubicBezTo>
                    <a:pt x="340" y="1421"/>
                    <a:pt x="438" y="1323"/>
                    <a:pt x="438" y="1202"/>
                  </a:cubicBezTo>
                  <a:lnTo>
                    <a:pt x="438" y="574"/>
                  </a:lnTo>
                  <a:cubicBezTo>
                    <a:pt x="438" y="498"/>
                    <a:pt x="499" y="438"/>
                    <a:pt x="574" y="438"/>
                  </a:cubicBezTo>
                  <a:lnTo>
                    <a:pt x="2558" y="438"/>
                  </a:lnTo>
                  <a:lnTo>
                    <a:pt x="2558" y="6731"/>
                  </a:lnTo>
                  <a:lnTo>
                    <a:pt x="574" y="6731"/>
                  </a:lnTo>
                  <a:cubicBezTo>
                    <a:pt x="499" y="6731"/>
                    <a:pt x="438" y="6670"/>
                    <a:pt x="438" y="6595"/>
                  </a:cubicBezTo>
                  <a:lnTo>
                    <a:pt x="438" y="2216"/>
                  </a:lnTo>
                  <a:cubicBezTo>
                    <a:pt x="438" y="2096"/>
                    <a:pt x="340" y="1998"/>
                    <a:pt x="219" y="1998"/>
                  </a:cubicBezTo>
                  <a:cubicBezTo>
                    <a:pt x="99" y="1998"/>
                    <a:pt x="1" y="2096"/>
                    <a:pt x="1" y="2216"/>
                  </a:cubicBezTo>
                  <a:lnTo>
                    <a:pt x="1" y="6595"/>
                  </a:lnTo>
                  <a:cubicBezTo>
                    <a:pt x="1" y="6910"/>
                    <a:pt x="257" y="7168"/>
                    <a:pt x="574" y="7168"/>
                  </a:cubicBezTo>
                  <a:lnTo>
                    <a:pt x="10974" y="7168"/>
                  </a:lnTo>
                  <a:cubicBezTo>
                    <a:pt x="11289" y="7168"/>
                    <a:pt x="11546" y="6911"/>
                    <a:pt x="11546" y="6595"/>
                  </a:cubicBezTo>
                  <a:lnTo>
                    <a:pt x="11546" y="574"/>
                  </a:lnTo>
                  <a:cubicBezTo>
                    <a:pt x="11545" y="258"/>
                    <a:pt x="11289" y="0"/>
                    <a:pt x="109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49" name="Google Shape;3649;p99"/>
          <p:cNvGrpSpPr/>
          <p:nvPr/>
        </p:nvGrpSpPr>
        <p:grpSpPr>
          <a:xfrm>
            <a:off x="2528899" y="2610311"/>
            <a:ext cx="446667" cy="371798"/>
            <a:chOff x="2909906" y="2610311"/>
            <a:chExt cx="446667" cy="371798"/>
          </a:xfrm>
        </p:grpSpPr>
        <p:sp>
          <p:nvSpPr>
            <p:cNvPr id="3650" name="Google Shape;3650;p99"/>
            <p:cNvSpPr/>
            <p:nvPr/>
          </p:nvSpPr>
          <p:spPr>
            <a:xfrm>
              <a:off x="2909906" y="2610311"/>
              <a:ext cx="446667" cy="371798"/>
            </a:xfrm>
            <a:custGeom>
              <a:rect b="b" l="l" r="r" t="t"/>
              <a:pathLst>
                <a:path extrusionOk="0" h="12415" w="14915">
                  <a:moveTo>
                    <a:pt x="13418" y="1443"/>
                  </a:moveTo>
                  <a:cubicBezTo>
                    <a:pt x="13460" y="1443"/>
                    <a:pt x="13493" y="1477"/>
                    <a:pt x="13493" y="1519"/>
                  </a:cubicBezTo>
                  <a:lnTo>
                    <a:pt x="13493" y="8424"/>
                  </a:lnTo>
                  <a:lnTo>
                    <a:pt x="1421" y="8424"/>
                  </a:lnTo>
                  <a:lnTo>
                    <a:pt x="1421" y="1519"/>
                  </a:lnTo>
                  <a:cubicBezTo>
                    <a:pt x="1421" y="1477"/>
                    <a:pt x="1455" y="1443"/>
                    <a:pt x="1497" y="1443"/>
                  </a:cubicBezTo>
                  <a:close/>
                  <a:moveTo>
                    <a:pt x="14477" y="8860"/>
                  </a:moveTo>
                  <a:lnTo>
                    <a:pt x="14477" y="9528"/>
                  </a:lnTo>
                  <a:cubicBezTo>
                    <a:pt x="14477" y="9716"/>
                    <a:pt x="14325" y="9868"/>
                    <a:pt x="14139" y="9868"/>
                  </a:cubicBezTo>
                  <a:lnTo>
                    <a:pt x="777" y="9868"/>
                  </a:lnTo>
                  <a:cubicBezTo>
                    <a:pt x="590" y="9868"/>
                    <a:pt x="438" y="9716"/>
                    <a:pt x="438" y="9528"/>
                  </a:cubicBezTo>
                  <a:lnTo>
                    <a:pt x="438" y="8860"/>
                  </a:lnTo>
                  <a:close/>
                  <a:moveTo>
                    <a:pt x="8332" y="10304"/>
                  </a:moveTo>
                  <a:cubicBezTo>
                    <a:pt x="8390" y="10649"/>
                    <a:pt x="8534" y="11395"/>
                    <a:pt x="8785" y="11977"/>
                  </a:cubicBezTo>
                  <a:lnTo>
                    <a:pt x="6130" y="11977"/>
                  </a:lnTo>
                  <a:cubicBezTo>
                    <a:pt x="6381" y="11396"/>
                    <a:pt x="6525" y="10649"/>
                    <a:pt x="6582" y="10304"/>
                  </a:cubicBezTo>
                  <a:close/>
                  <a:moveTo>
                    <a:pt x="12288" y="0"/>
                  </a:moveTo>
                  <a:cubicBezTo>
                    <a:pt x="12168" y="0"/>
                    <a:pt x="12069" y="99"/>
                    <a:pt x="12069" y="219"/>
                  </a:cubicBezTo>
                  <a:cubicBezTo>
                    <a:pt x="12069" y="338"/>
                    <a:pt x="12168" y="437"/>
                    <a:pt x="12288" y="437"/>
                  </a:cubicBezTo>
                  <a:lnTo>
                    <a:pt x="14139" y="437"/>
                  </a:lnTo>
                  <a:cubicBezTo>
                    <a:pt x="14325" y="437"/>
                    <a:pt x="14477" y="588"/>
                    <a:pt x="14477" y="776"/>
                  </a:cubicBezTo>
                  <a:lnTo>
                    <a:pt x="14477" y="8421"/>
                  </a:lnTo>
                  <a:lnTo>
                    <a:pt x="13931" y="8421"/>
                  </a:lnTo>
                  <a:lnTo>
                    <a:pt x="13931" y="1519"/>
                  </a:lnTo>
                  <a:cubicBezTo>
                    <a:pt x="13931" y="1236"/>
                    <a:pt x="13701" y="1006"/>
                    <a:pt x="13418" y="1006"/>
                  </a:cubicBezTo>
                  <a:lnTo>
                    <a:pt x="1497" y="1006"/>
                  </a:lnTo>
                  <a:cubicBezTo>
                    <a:pt x="1214" y="1006"/>
                    <a:pt x="984" y="1236"/>
                    <a:pt x="984" y="1519"/>
                  </a:cubicBezTo>
                  <a:lnTo>
                    <a:pt x="984" y="8424"/>
                  </a:lnTo>
                  <a:lnTo>
                    <a:pt x="438" y="8424"/>
                  </a:lnTo>
                  <a:lnTo>
                    <a:pt x="438" y="777"/>
                  </a:lnTo>
                  <a:cubicBezTo>
                    <a:pt x="438" y="589"/>
                    <a:pt x="590" y="439"/>
                    <a:pt x="776" y="439"/>
                  </a:cubicBezTo>
                  <a:lnTo>
                    <a:pt x="11270" y="439"/>
                  </a:lnTo>
                  <a:cubicBezTo>
                    <a:pt x="11390" y="439"/>
                    <a:pt x="11488" y="340"/>
                    <a:pt x="11488" y="220"/>
                  </a:cubicBezTo>
                  <a:cubicBezTo>
                    <a:pt x="11488" y="100"/>
                    <a:pt x="11390" y="1"/>
                    <a:pt x="11270" y="1"/>
                  </a:cubicBezTo>
                  <a:lnTo>
                    <a:pt x="776" y="1"/>
                  </a:lnTo>
                  <a:cubicBezTo>
                    <a:pt x="349" y="1"/>
                    <a:pt x="1" y="350"/>
                    <a:pt x="1" y="777"/>
                  </a:cubicBezTo>
                  <a:lnTo>
                    <a:pt x="1" y="9528"/>
                  </a:lnTo>
                  <a:cubicBezTo>
                    <a:pt x="1" y="9956"/>
                    <a:pt x="349" y="10304"/>
                    <a:pt x="776" y="10304"/>
                  </a:cubicBezTo>
                  <a:lnTo>
                    <a:pt x="6138" y="10304"/>
                  </a:lnTo>
                  <a:cubicBezTo>
                    <a:pt x="6069" y="10698"/>
                    <a:pt x="5908" y="11474"/>
                    <a:pt x="5647" y="11977"/>
                  </a:cubicBezTo>
                  <a:lnTo>
                    <a:pt x="4433" y="11977"/>
                  </a:lnTo>
                  <a:cubicBezTo>
                    <a:pt x="4313" y="11977"/>
                    <a:pt x="4215" y="12075"/>
                    <a:pt x="4215" y="12196"/>
                  </a:cubicBezTo>
                  <a:cubicBezTo>
                    <a:pt x="4215" y="12316"/>
                    <a:pt x="4313" y="12414"/>
                    <a:pt x="4433" y="12414"/>
                  </a:cubicBezTo>
                  <a:lnTo>
                    <a:pt x="10481" y="12414"/>
                  </a:lnTo>
                  <a:cubicBezTo>
                    <a:pt x="10601" y="12414"/>
                    <a:pt x="10700" y="12316"/>
                    <a:pt x="10700" y="12196"/>
                  </a:cubicBezTo>
                  <a:cubicBezTo>
                    <a:pt x="10700" y="12075"/>
                    <a:pt x="10601" y="11977"/>
                    <a:pt x="10481" y="11977"/>
                  </a:cubicBezTo>
                  <a:lnTo>
                    <a:pt x="9267" y="11977"/>
                  </a:lnTo>
                  <a:cubicBezTo>
                    <a:pt x="9005" y="11475"/>
                    <a:pt x="8845" y="10699"/>
                    <a:pt x="8775" y="10304"/>
                  </a:cubicBezTo>
                  <a:lnTo>
                    <a:pt x="14138" y="10304"/>
                  </a:lnTo>
                  <a:cubicBezTo>
                    <a:pt x="14566" y="10304"/>
                    <a:pt x="14914" y="9956"/>
                    <a:pt x="14914" y="9528"/>
                  </a:cubicBezTo>
                  <a:lnTo>
                    <a:pt x="14914" y="777"/>
                  </a:lnTo>
                  <a:cubicBezTo>
                    <a:pt x="14914" y="348"/>
                    <a:pt x="14566" y="0"/>
                    <a:pt x="141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99"/>
            <p:cNvSpPr/>
            <p:nvPr/>
          </p:nvSpPr>
          <p:spPr>
            <a:xfrm>
              <a:off x="3009362" y="2687246"/>
              <a:ext cx="247756" cy="141622"/>
            </a:xfrm>
            <a:custGeom>
              <a:rect b="b" l="l" r="r" t="t"/>
              <a:pathLst>
                <a:path extrusionOk="0" h="4729" w="8273">
                  <a:moveTo>
                    <a:pt x="4149" y="0"/>
                  </a:moveTo>
                  <a:cubicBezTo>
                    <a:pt x="3172" y="0"/>
                    <a:pt x="2296" y="611"/>
                    <a:pt x="1947" y="1508"/>
                  </a:cubicBezTo>
                  <a:cubicBezTo>
                    <a:pt x="1842" y="1487"/>
                    <a:pt x="1736" y="1477"/>
                    <a:pt x="1627" y="1477"/>
                  </a:cubicBezTo>
                  <a:cubicBezTo>
                    <a:pt x="730" y="1477"/>
                    <a:pt x="1" y="2205"/>
                    <a:pt x="1" y="3103"/>
                  </a:cubicBezTo>
                  <a:cubicBezTo>
                    <a:pt x="1" y="3999"/>
                    <a:pt x="729" y="4729"/>
                    <a:pt x="1627" y="4729"/>
                  </a:cubicBezTo>
                  <a:lnTo>
                    <a:pt x="2230" y="4729"/>
                  </a:lnTo>
                  <a:cubicBezTo>
                    <a:pt x="2351" y="4729"/>
                    <a:pt x="2449" y="4630"/>
                    <a:pt x="2449" y="4510"/>
                  </a:cubicBezTo>
                  <a:cubicBezTo>
                    <a:pt x="2449" y="4390"/>
                    <a:pt x="2351" y="4291"/>
                    <a:pt x="2230" y="4291"/>
                  </a:cubicBezTo>
                  <a:lnTo>
                    <a:pt x="1627" y="4291"/>
                  </a:lnTo>
                  <a:cubicBezTo>
                    <a:pt x="971" y="4291"/>
                    <a:pt x="437" y="3758"/>
                    <a:pt x="437" y="3103"/>
                  </a:cubicBezTo>
                  <a:cubicBezTo>
                    <a:pt x="437" y="2448"/>
                    <a:pt x="971" y="1914"/>
                    <a:pt x="1627" y="1914"/>
                  </a:cubicBezTo>
                  <a:cubicBezTo>
                    <a:pt x="1760" y="1914"/>
                    <a:pt x="1890" y="1936"/>
                    <a:pt x="2016" y="1979"/>
                  </a:cubicBezTo>
                  <a:cubicBezTo>
                    <a:pt x="2039" y="1987"/>
                    <a:pt x="2064" y="1991"/>
                    <a:pt x="2088" y="1991"/>
                  </a:cubicBezTo>
                  <a:cubicBezTo>
                    <a:pt x="2123" y="1991"/>
                    <a:pt x="2157" y="1983"/>
                    <a:pt x="2189" y="1966"/>
                  </a:cubicBezTo>
                  <a:cubicBezTo>
                    <a:pt x="2242" y="1938"/>
                    <a:pt x="2282" y="1890"/>
                    <a:pt x="2298" y="1832"/>
                  </a:cubicBezTo>
                  <a:cubicBezTo>
                    <a:pt x="2534" y="1011"/>
                    <a:pt x="3296" y="436"/>
                    <a:pt x="4151" y="436"/>
                  </a:cubicBezTo>
                  <a:cubicBezTo>
                    <a:pt x="4750" y="436"/>
                    <a:pt x="5305" y="709"/>
                    <a:pt x="5673" y="1184"/>
                  </a:cubicBezTo>
                  <a:cubicBezTo>
                    <a:pt x="5716" y="1238"/>
                    <a:pt x="5780" y="1268"/>
                    <a:pt x="5847" y="1268"/>
                  </a:cubicBezTo>
                  <a:cubicBezTo>
                    <a:pt x="5865" y="1268"/>
                    <a:pt x="5884" y="1266"/>
                    <a:pt x="5902" y="1261"/>
                  </a:cubicBezTo>
                  <a:cubicBezTo>
                    <a:pt x="6031" y="1226"/>
                    <a:pt x="6164" y="1210"/>
                    <a:pt x="6296" y="1210"/>
                  </a:cubicBezTo>
                  <a:cubicBezTo>
                    <a:pt x="7144" y="1210"/>
                    <a:pt x="7836" y="1900"/>
                    <a:pt x="7836" y="2749"/>
                  </a:cubicBezTo>
                  <a:cubicBezTo>
                    <a:pt x="7836" y="3599"/>
                    <a:pt x="7144" y="4289"/>
                    <a:pt x="6296" y="4289"/>
                  </a:cubicBezTo>
                  <a:lnTo>
                    <a:pt x="3234" y="4289"/>
                  </a:lnTo>
                  <a:cubicBezTo>
                    <a:pt x="3114" y="4289"/>
                    <a:pt x="3015" y="4386"/>
                    <a:pt x="3015" y="4507"/>
                  </a:cubicBezTo>
                  <a:cubicBezTo>
                    <a:pt x="3015" y="4627"/>
                    <a:pt x="3114" y="4725"/>
                    <a:pt x="3234" y="4725"/>
                  </a:cubicBezTo>
                  <a:lnTo>
                    <a:pt x="6296" y="4725"/>
                  </a:lnTo>
                  <a:cubicBezTo>
                    <a:pt x="7386" y="4725"/>
                    <a:pt x="8272" y="3839"/>
                    <a:pt x="8272" y="2749"/>
                  </a:cubicBezTo>
                  <a:cubicBezTo>
                    <a:pt x="8272" y="1660"/>
                    <a:pt x="7384" y="773"/>
                    <a:pt x="6295" y="773"/>
                  </a:cubicBezTo>
                  <a:cubicBezTo>
                    <a:pt x="6172" y="773"/>
                    <a:pt x="6049" y="785"/>
                    <a:pt x="5927" y="807"/>
                  </a:cubicBezTo>
                  <a:cubicBezTo>
                    <a:pt x="5477" y="293"/>
                    <a:pt x="4837" y="0"/>
                    <a:pt x="41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99"/>
            <p:cNvSpPr/>
            <p:nvPr/>
          </p:nvSpPr>
          <p:spPr>
            <a:xfrm>
              <a:off x="3105703" y="2729382"/>
              <a:ext cx="55073" cy="68430"/>
            </a:xfrm>
            <a:custGeom>
              <a:rect b="b" l="l" r="r" t="t"/>
              <a:pathLst>
                <a:path extrusionOk="0" h="2285" w="1839">
                  <a:moveTo>
                    <a:pt x="928" y="0"/>
                  </a:moveTo>
                  <a:cubicBezTo>
                    <a:pt x="808" y="0"/>
                    <a:pt x="711" y="99"/>
                    <a:pt x="711" y="219"/>
                  </a:cubicBezTo>
                  <a:lnTo>
                    <a:pt x="711" y="1456"/>
                  </a:lnTo>
                  <a:lnTo>
                    <a:pt x="415" y="1094"/>
                  </a:lnTo>
                  <a:cubicBezTo>
                    <a:pt x="372" y="1041"/>
                    <a:pt x="309" y="1013"/>
                    <a:pt x="245" y="1013"/>
                  </a:cubicBezTo>
                  <a:cubicBezTo>
                    <a:pt x="197" y="1013"/>
                    <a:pt x="148" y="1030"/>
                    <a:pt x="107" y="1063"/>
                  </a:cubicBezTo>
                  <a:cubicBezTo>
                    <a:pt x="13" y="1138"/>
                    <a:pt x="0" y="1276"/>
                    <a:pt x="76" y="1370"/>
                  </a:cubicBezTo>
                  <a:cubicBezTo>
                    <a:pt x="76" y="1370"/>
                    <a:pt x="756" y="2204"/>
                    <a:pt x="759" y="2208"/>
                  </a:cubicBezTo>
                  <a:cubicBezTo>
                    <a:pt x="801" y="2259"/>
                    <a:pt x="864" y="2285"/>
                    <a:pt x="927" y="2285"/>
                  </a:cubicBezTo>
                  <a:cubicBezTo>
                    <a:pt x="992" y="2285"/>
                    <a:pt x="1057" y="2258"/>
                    <a:pt x="1099" y="2205"/>
                  </a:cubicBezTo>
                  <a:lnTo>
                    <a:pt x="1764" y="1367"/>
                  </a:lnTo>
                  <a:cubicBezTo>
                    <a:pt x="1839" y="1273"/>
                    <a:pt x="1823" y="1136"/>
                    <a:pt x="1729" y="1059"/>
                  </a:cubicBezTo>
                  <a:cubicBezTo>
                    <a:pt x="1689" y="1028"/>
                    <a:pt x="1641" y="1013"/>
                    <a:pt x="1594" y="1013"/>
                  </a:cubicBezTo>
                  <a:cubicBezTo>
                    <a:pt x="1529" y="1013"/>
                    <a:pt x="1466" y="1041"/>
                    <a:pt x="1422" y="1095"/>
                  </a:cubicBezTo>
                  <a:lnTo>
                    <a:pt x="1145" y="1443"/>
                  </a:lnTo>
                  <a:lnTo>
                    <a:pt x="1145" y="217"/>
                  </a:lnTo>
                  <a:cubicBezTo>
                    <a:pt x="1147" y="97"/>
                    <a:pt x="1049" y="0"/>
                    <a:pt x="9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53" name="Google Shape;3653;p99"/>
          <p:cNvGrpSpPr/>
          <p:nvPr/>
        </p:nvGrpSpPr>
        <p:grpSpPr>
          <a:xfrm>
            <a:off x="1851938" y="2572847"/>
            <a:ext cx="344786" cy="446727"/>
            <a:chOff x="2385346" y="2572847"/>
            <a:chExt cx="344786" cy="446727"/>
          </a:xfrm>
        </p:grpSpPr>
        <p:sp>
          <p:nvSpPr>
            <p:cNvPr id="3654" name="Google Shape;3654;p99"/>
            <p:cNvSpPr/>
            <p:nvPr/>
          </p:nvSpPr>
          <p:spPr>
            <a:xfrm>
              <a:off x="2385346" y="2572847"/>
              <a:ext cx="344786" cy="446727"/>
            </a:xfrm>
            <a:custGeom>
              <a:rect b="b" l="l" r="r" t="t"/>
              <a:pathLst>
                <a:path extrusionOk="0" h="14917" w="11513">
                  <a:moveTo>
                    <a:pt x="9062" y="800"/>
                  </a:moveTo>
                  <a:lnTo>
                    <a:pt x="10814" y="2805"/>
                  </a:lnTo>
                  <a:lnTo>
                    <a:pt x="9062" y="2805"/>
                  </a:lnTo>
                  <a:lnTo>
                    <a:pt x="9062" y="800"/>
                  </a:lnTo>
                  <a:close/>
                  <a:moveTo>
                    <a:pt x="1082" y="1"/>
                  </a:moveTo>
                  <a:cubicBezTo>
                    <a:pt x="962" y="1"/>
                    <a:pt x="864" y="99"/>
                    <a:pt x="864" y="220"/>
                  </a:cubicBezTo>
                  <a:lnTo>
                    <a:pt x="864" y="1533"/>
                  </a:lnTo>
                  <a:cubicBezTo>
                    <a:pt x="864" y="1653"/>
                    <a:pt x="962" y="1750"/>
                    <a:pt x="1082" y="1750"/>
                  </a:cubicBezTo>
                  <a:cubicBezTo>
                    <a:pt x="1203" y="1750"/>
                    <a:pt x="1301" y="1653"/>
                    <a:pt x="1301" y="1533"/>
                  </a:cubicBezTo>
                  <a:lnTo>
                    <a:pt x="1301" y="436"/>
                  </a:lnTo>
                  <a:lnTo>
                    <a:pt x="8626" y="436"/>
                  </a:lnTo>
                  <a:lnTo>
                    <a:pt x="8626" y="3022"/>
                  </a:lnTo>
                  <a:cubicBezTo>
                    <a:pt x="8626" y="3142"/>
                    <a:pt x="8724" y="3240"/>
                    <a:pt x="8844" y="3240"/>
                  </a:cubicBezTo>
                  <a:lnTo>
                    <a:pt x="11075" y="3240"/>
                  </a:lnTo>
                  <a:lnTo>
                    <a:pt x="11075" y="14478"/>
                  </a:lnTo>
                  <a:lnTo>
                    <a:pt x="1301" y="14478"/>
                  </a:lnTo>
                  <a:lnTo>
                    <a:pt x="1301" y="12339"/>
                  </a:lnTo>
                  <a:lnTo>
                    <a:pt x="8844" y="12339"/>
                  </a:lnTo>
                  <a:cubicBezTo>
                    <a:pt x="8964" y="12339"/>
                    <a:pt x="9062" y="12240"/>
                    <a:pt x="9062" y="12120"/>
                  </a:cubicBezTo>
                  <a:lnTo>
                    <a:pt x="9062" y="7858"/>
                  </a:lnTo>
                  <a:cubicBezTo>
                    <a:pt x="9062" y="7738"/>
                    <a:pt x="8964" y="7639"/>
                    <a:pt x="8844" y="7639"/>
                  </a:cubicBezTo>
                  <a:lnTo>
                    <a:pt x="7893" y="7639"/>
                  </a:lnTo>
                  <a:cubicBezTo>
                    <a:pt x="7773" y="7639"/>
                    <a:pt x="7674" y="7738"/>
                    <a:pt x="7674" y="7858"/>
                  </a:cubicBezTo>
                  <a:cubicBezTo>
                    <a:pt x="7674" y="7978"/>
                    <a:pt x="7773" y="8076"/>
                    <a:pt x="7893" y="8076"/>
                  </a:cubicBezTo>
                  <a:lnTo>
                    <a:pt x="8627" y="8076"/>
                  </a:lnTo>
                  <a:lnTo>
                    <a:pt x="8627" y="11903"/>
                  </a:lnTo>
                  <a:lnTo>
                    <a:pt x="438" y="11903"/>
                  </a:lnTo>
                  <a:lnTo>
                    <a:pt x="438" y="8076"/>
                  </a:lnTo>
                  <a:lnTo>
                    <a:pt x="6895" y="8076"/>
                  </a:lnTo>
                  <a:cubicBezTo>
                    <a:pt x="7015" y="8076"/>
                    <a:pt x="7114" y="7978"/>
                    <a:pt x="7114" y="7858"/>
                  </a:cubicBezTo>
                  <a:cubicBezTo>
                    <a:pt x="7114" y="7738"/>
                    <a:pt x="7015" y="7639"/>
                    <a:pt x="6895" y="7639"/>
                  </a:cubicBezTo>
                  <a:lnTo>
                    <a:pt x="1302" y="7639"/>
                  </a:lnTo>
                  <a:lnTo>
                    <a:pt x="1302" y="2538"/>
                  </a:lnTo>
                  <a:cubicBezTo>
                    <a:pt x="1302" y="2418"/>
                    <a:pt x="1204" y="2320"/>
                    <a:pt x="1083" y="2320"/>
                  </a:cubicBezTo>
                  <a:cubicBezTo>
                    <a:pt x="963" y="2320"/>
                    <a:pt x="866" y="2418"/>
                    <a:pt x="866" y="2538"/>
                  </a:cubicBezTo>
                  <a:lnTo>
                    <a:pt x="866" y="7639"/>
                  </a:lnTo>
                  <a:lnTo>
                    <a:pt x="219" y="7639"/>
                  </a:lnTo>
                  <a:cubicBezTo>
                    <a:pt x="99" y="7639"/>
                    <a:pt x="0" y="7738"/>
                    <a:pt x="0" y="7858"/>
                  </a:cubicBezTo>
                  <a:lnTo>
                    <a:pt x="0" y="12122"/>
                  </a:lnTo>
                  <a:cubicBezTo>
                    <a:pt x="0" y="12242"/>
                    <a:pt x="99" y="12340"/>
                    <a:pt x="219" y="12340"/>
                  </a:cubicBezTo>
                  <a:lnTo>
                    <a:pt x="866" y="12340"/>
                  </a:lnTo>
                  <a:lnTo>
                    <a:pt x="866" y="14698"/>
                  </a:lnTo>
                  <a:cubicBezTo>
                    <a:pt x="866" y="14818"/>
                    <a:pt x="963" y="14917"/>
                    <a:pt x="1083" y="14917"/>
                  </a:cubicBezTo>
                  <a:lnTo>
                    <a:pt x="11294" y="14917"/>
                  </a:lnTo>
                  <a:cubicBezTo>
                    <a:pt x="11414" y="14917"/>
                    <a:pt x="11512" y="14818"/>
                    <a:pt x="11512" y="14698"/>
                  </a:cubicBezTo>
                  <a:lnTo>
                    <a:pt x="11512" y="3025"/>
                  </a:lnTo>
                  <a:cubicBezTo>
                    <a:pt x="11512" y="2972"/>
                    <a:pt x="11493" y="2920"/>
                    <a:pt x="11457" y="2879"/>
                  </a:cubicBezTo>
                  <a:lnTo>
                    <a:pt x="9009" y="75"/>
                  </a:lnTo>
                  <a:cubicBezTo>
                    <a:pt x="8967" y="28"/>
                    <a:pt x="8908" y="1"/>
                    <a:pt x="88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99"/>
            <p:cNvSpPr/>
            <p:nvPr/>
          </p:nvSpPr>
          <p:spPr>
            <a:xfrm>
              <a:off x="2417869" y="2832821"/>
              <a:ext cx="67052" cy="78373"/>
            </a:xfrm>
            <a:custGeom>
              <a:rect b="b" l="l" r="r" t="t"/>
              <a:pathLst>
                <a:path extrusionOk="0" h="2617" w="2239">
                  <a:moveTo>
                    <a:pt x="1308" y="1"/>
                  </a:moveTo>
                  <a:cubicBezTo>
                    <a:pt x="588" y="1"/>
                    <a:pt x="1" y="588"/>
                    <a:pt x="1" y="1308"/>
                  </a:cubicBezTo>
                  <a:cubicBezTo>
                    <a:pt x="1" y="2029"/>
                    <a:pt x="588" y="2616"/>
                    <a:pt x="1308" y="2616"/>
                  </a:cubicBezTo>
                  <a:cubicBezTo>
                    <a:pt x="1595" y="2616"/>
                    <a:pt x="1853" y="2522"/>
                    <a:pt x="2051" y="2344"/>
                  </a:cubicBezTo>
                  <a:cubicBezTo>
                    <a:pt x="2090" y="2309"/>
                    <a:pt x="2127" y="2271"/>
                    <a:pt x="2161" y="2230"/>
                  </a:cubicBezTo>
                  <a:cubicBezTo>
                    <a:pt x="2239" y="2137"/>
                    <a:pt x="2226" y="2000"/>
                    <a:pt x="2134" y="1923"/>
                  </a:cubicBezTo>
                  <a:cubicBezTo>
                    <a:pt x="2093" y="1889"/>
                    <a:pt x="2043" y="1872"/>
                    <a:pt x="1994" y="1872"/>
                  </a:cubicBezTo>
                  <a:cubicBezTo>
                    <a:pt x="1932" y="1872"/>
                    <a:pt x="1870" y="1899"/>
                    <a:pt x="1826" y="1951"/>
                  </a:cubicBezTo>
                  <a:cubicBezTo>
                    <a:pt x="1806" y="1975"/>
                    <a:pt x="1784" y="1999"/>
                    <a:pt x="1759" y="2019"/>
                  </a:cubicBezTo>
                  <a:cubicBezTo>
                    <a:pt x="1639" y="2126"/>
                    <a:pt x="1487" y="2180"/>
                    <a:pt x="1305" y="2180"/>
                  </a:cubicBezTo>
                  <a:cubicBezTo>
                    <a:pt x="824" y="2180"/>
                    <a:pt x="434" y="1789"/>
                    <a:pt x="434" y="1307"/>
                  </a:cubicBezTo>
                  <a:cubicBezTo>
                    <a:pt x="436" y="827"/>
                    <a:pt x="828" y="436"/>
                    <a:pt x="1308" y="436"/>
                  </a:cubicBezTo>
                  <a:cubicBezTo>
                    <a:pt x="1483" y="436"/>
                    <a:pt x="1651" y="487"/>
                    <a:pt x="1796" y="585"/>
                  </a:cubicBezTo>
                  <a:cubicBezTo>
                    <a:pt x="1833" y="611"/>
                    <a:pt x="1876" y="623"/>
                    <a:pt x="1918" y="623"/>
                  </a:cubicBezTo>
                  <a:cubicBezTo>
                    <a:pt x="1988" y="623"/>
                    <a:pt x="2057" y="589"/>
                    <a:pt x="2098" y="527"/>
                  </a:cubicBezTo>
                  <a:cubicBezTo>
                    <a:pt x="2167" y="427"/>
                    <a:pt x="2139" y="291"/>
                    <a:pt x="2040" y="224"/>
                  </a:cubicBezTo>
                  <a:cubicBezTo>
                    <a:pt x="1823" y="78"/>
                    <a:pt x="1570" y="1"/>
                    <a:pt x="13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99"/>
            <p:cNvSpPr/>
            <p:nvPr/>
          </p:nvSpPr>
          <p:spPr>
            <a:xfrm>
              <a:off x="2497469" y="2832761"/>
              <a:ext cx="57379" cy="78433"/>
            </a:xfrm>
            <a:custGeom>
              <a:rect b="b" l="l" r="r" t="t"/>
              <a:pathLst>
                <a:path extrusionOk="0" h="2619" w="1916">
                  <a:moveTo>
                    <a:pt x="965" y="1"/>
                  </a:moveTo>
                  <a:cubicBezTo>
                    <a:pt x="871" y="1"/>
                    <a:pt x="772" y="13"/>
                    <a:pt x="669" y="44"/>
                  </a:cubicBezTo>
                  <a:cubicBezTo>
                    <a:pt x="389" y="129"/>
                    <a:pt x="190" y="349"/>
                    <a:pt x="151" y="619"/>
                  </a:cubicBezTo>
                  <a:cubicBezTo>
                    <a:pt x="65" y="1208"/>
                    <a:pt x="679" y="1369"/>
                    <a:pt x="1114" y="1530"/>
                  </a:cubicBezTo>
                  <a:cubicBezTo>
                    <a:pt x="1342" y="1615"/>
                    <a:pt x="1460" y="1745"/>
                    <a:pt x="1434" y="1887"/>
                  </a:cubicBezTo>
                  <a:cubicBezTo>
                    <a:pt x="1409" y="2034"/>
                    <a:pt x="1240" y="2183"/>
                    <a:pt x="1001" y="2183"/>
                  </a:cubicBezTo>
                  <a:cubicBezTo>
                    <a:pt x="769" y="2183"/>
                    <a:pt x="545" y="2089"/>
                    <a:pt x="403" y="1932"/>
                  </a:cubicBezTo>
                  <a:cubicBezTo>
                    <a:pt x="360" y="1885"/>
                    <a:pt x="300" y="1861"/>
                    <a:pt x="241" y="1861"/>
                  </a:cubicBezTo>
                  <a:cubicBezTo>
                    <a:pt x="189" y="1861"/>
                    <a:pt x="137" y="1879"/>
                    <a:pt x="96" y="1916"/>
                  </a:cubicBezTo>
                  <a:cubicBezTo>
                    <a:pt x="7" y="1997"/>
                    <a:pt x="0" y="2135"/>
                    <a:pt x="80" y="2224"/>
                  </a:cubicBezTo>
                  <a:cubicBezTo>
                    <a:pt x="304" y="2471"/>
                    <a:pt x="649" y="2618"/>
                    <a:pt x="1001" y="2618"/>
                  </a:cubicBezTo>
                  <a:cubicBezTo>
                    <a:pt x="1428" y="2618"/>
                    <a:pt x="1799" y="2339"/>
                    <a:pt x="1864" y="1965"/>
                  </a:cubicBezTo>
                  <a:cubicBezTo>
                    <a:pt x="1915" y="1683"/>
                    <a:pt x="1783" y="1315"/>
                    <a:pt x="1265" y="1122"/>
                  </a:cubicBezTo>
                  <a:cubicBezTo>
                    <a:pt x="989" y="1021"/>
                    <a:pt x="732" y="909"/>
                    <a:pt x="662" y="879"/>
                  </a:cubicBezTo>
                  <a:cubicBezTo>
                    <a:pt x="601" y="833"/>
                    <a:pt x="572" y="760"/>
                    <a:pt x="582" y="682"/>
                  </a:cubicBezTo>
                  <a:cubicBezTo>
                    <a:pt x="597" y="579"/>
                    <a:pt x="676" y="498"/>
                    <a:pt x="794" y="462"/>
                  </a:cubicBezTo>
                  <a:cubicBezTo>
                    <a:pt x="853" y="444"/>
                    <a:pt x="910" y="437"/>
                    <a:pt x="964" y="437"/>
                  </a:cubicBezTo>
                  <a:cubicBezTo>
                    <a:pt x="1227" y="437"/>
                    <a:pt x="1437" y="605"/>
                    <a:pt x="1444" y="610"/>
                  </a:cubicBezTo>
                  <a:cubicBezTo>
                    <a:pt x="1484" y="645"/>
                    <a:pt x="1533" y="661"/>
                    <a:pt x="1582" y="661"/>
                  </a:cubicBezTo>
                  <a:cubicBezTo>
                    <a:pt x="1645" y="661"/>
                    <a:pt x="1707" y="634"/>
                    <a:pt x="1750" y="583"/>
                  </a:cubicBezTo>
                  <a:cubicBezTo>
                    <a:pt x="1827" y="491"/>
                    <a:pt x="1816" y="353"/>
                    <a:pt x="1724" y="276"/>
                  </a:cubicBezTo>
                  <a:cubicBezTo>
                    <a:pt x="1708" y="262"/>
                    <a:pt x="1391" y="1"/>
                    <a:pt x="9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99"/>
            <p:cNvSpPr/>
            <p:nvPr/>
          </p:nvSpPr>
          <p:spPr>
            <a:xfrm>
              <a:off x="2568115" y="2832791"/>
              <a:ext cx="57379" cy="78373"/>
            </a:xfrm>
            <a:custGeom>
              <a:rect b="b" l="l" r="r" t="t"/>
              <a:pathLst>
                <a:path extrusionOk="0" h="2617" w="1916">
                  <a:moveTo>
                    <a:pt x="967" y="1"/>
                  </a:moveTo>
                  <a:cubicBezTo>
                    <a:pt x="873" y="1"/>
                    <a:pt x="773" y="13"/>
                    <a:pt x="671" y="44"/>
                  </a:cubicBezTo>
                  <a:cubicBezTo>
                    <a:pt x="390" y="129"/>
                    <a:pt x="191" y="350"/>
                    <a:pt x="153" y="619"/>
                  </a:cubicBezTo>
                  <a:cubicBezTo>
                    <a:pt x="68" y="1207"/>
                    <a:pt x="681" y="1371"/>
                    <a:pt x="1115" y="1530"/>
                  </a:cubicBezTo>
                  <a:cubicBezTo>
                    <a:pt x="1344" y="1615"/>
                    <a:pt x="1462" y="1745"/>
                    <a:pt x="1435" y="1887"/>
                  </a:cubicBezTo>
                  <a:cubicBezTo>
                    <a:pt x="1409" y="2031"/>
                    <a:pt x="1241" y="2180"/>
                    <a:pt x="1001" y="2180"/>
                  </a:cubicBezTo>
                  <a:cubicBezTo>
                    <a:pt x="770" y="2180"/>
                    <a:pt x="546" y="2086"/>
                    <a:pt x="404" y="1929"/>
                  </a:cubicBezTo>
                  <a:cubicBezTo>
                    <a:pt x="360" y="1882"/>
                    <a:pt x="301" y="1858"/>
                    <a:pt x="242" y="1858"/>
                  </a:cubicBezTo>
                  <a:cubicBezTo>
                    <a:pt x="190" y="1858"/>
                    <a:pt x="138" y="1876"/>
                    <a:pt x="96" y="1913"/>
                  </a:cubicBezTo>
                  <a:cubicBezTo>
                    <a:pt x="7" y="1995"/>
                    <a:pt x="1" y="2132"/>
                    <a:pt x="80" y="2221"/>
                  </a:cubicBezTo>
                  <a:cubicBezTo>
                    <a:pt x="304" y="2468"/>
                    <a:pt x="650" y="2616"/>
                    <a:pt x="1001" y="2616"/>
                  </a:cubicBezTo>
                  <a:cubicBezTo>
                    <a:pt x="1428" y="2616"/>
                    <a:pt x="1800" y="2336"/>
                    <a:pt x="1864" y="1963"/>
                  </a:cubicBezTo>
                  <a:cubicBezTo>
                    <a:pt x="1916" y="1681"/>
                    <a:pt x="1784" y="1312"/>
                    <a:pt x="1266" y="1120"/>
                  </a:cubicBezTo>
                  <a:cubicBezTo>
                    <a:pt x="990" y="1018"/>
                    <a:pt x="732" y="907"/>
                    <a:pt x="662" y="876"/>
                  </a:cubicBezTo>
                  <a:cubicBezTo>
                    <a:pt x="601" y="830"/>
                    <a:pt x="572" y="757"/>
                    <a:pt x="583" y="679"/>
                  </a:cubicBezTo>
                  <a:cubicBezTo>
                    <a:pt x="598" y="580"/>
                    <a:pt x="677" y="499"/>
                    <a:pt x="796" y="462"/>
                  </a:cubicBezTo>
                  <a:cubicBezTo>
                    <a:pt x="854" y="444"/>
                    <a:pt x="911" y="437"/>
                    <a:pt x="965" y="437"/>
                  </a:cubicBezTo>
                  <a:cubicBezTo>
                    <a:pt x="1228" y="437"/>
                    <a:pt x="1440" y="605"/>
                    <a:pt x="1446" y="612"/>
                  </a:cubicBezTo>
                  <a:cubicBezTo>
                    <a:pt x="1486" y="645"/>
                    <a:pt x="1536" y="662"/>
                    <a:pt x="1585" y="662"/>
                  </a:cubicBezTo>
                  <a:cubicBezTo>
                    <a:pt x="1647" y="662"/>
                    <a:pt x="1709" y="635"/>
                    <a:pt x="1752" y="583"/>
                  </a:cubicBezTo>
                  <a:cubicBezTo>
                    <a:pt x="1829" y="492"/>
                    <a:pt x="1817" y="353"/>
                    <a:pt x="1726" y="276"/>
                  </a:cubicBezTo>
                  <a:cubicBezTo>
                    <a:pt x="1710" y="262"/>
                    <a:pt x="1393" y="1"/>
                    <a:pt x="9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58" name="Google Shape;3658;p99"/>
          <p:cNvSpPr/>
          <p:nvPr/>
        </p:nvSpPr>
        <p:spPr>
          <a:xfrm>
            <a:off x="1073127" y="2601896"/>
            <a:ext cx="446667" cy="388449"/>
          </a:xfrm>
          <a:custGeom>
            <a:rect b="b" l="l" r="r" t="t"/>
            <a:pathLst>
              <a:path extrusionOk="0" h="12971" w="14915">
                <a:moveTo>
                  <a:pt x="9708" y="439"/>
                </a:moveTo>
                <a:lnTo>
                  <a:pt x="9708" y="2102"/>
                </a:lnTo>
                <a:lnTo>
                  <a:pt x="5205" y="2102"/>
                </a:lnTo>
                <a:lnTo>
                  <a:pt x="5205" y="439"/>
                </a:lnTo>
                <a:close/>
                <a:moveTo>
                  <a:pt x="4871" y="6723"/>
                </a:moveTo>
                <a:lnTo>
                  <a:pt x="4871" y="7608"/>
                </a:lnTo>
                <a:lnTo>
                  <a:pt x="2197" y="7608"/>
                </a:lnTo>
                <a:lnTo>
                  <a:pt x="2197" y="6723"/>
                </a:lnTo>
                <a:close/>
                <a:moveTo>
                  <a:pt x="12717" y="6723"/>
                </a:moveTo>
                <a:lnTo>
                  <a:pt x="12717" y="7608"/>
                </a:lnTo>
                <a:lnTo>
                  <a:pt x="10043" y="7608"/>
                </a:lnTo>
                <a:lnTo>
                  <a:pt x="10043" y="6723"/>
                </a:lnTo>
                <a:close/>
                <a:moveTo>
                  <a:pt x="13418" y="2003"/>
                </a:moveTo>
                <a:cubicBezTo>
                  <a:pt x="13460" y="2003"/>
                  <a:pt x="13493" y="2036"/>
                  <a:pt x="13493" y="2078"/>
                </a:cubicBezTo>
                <a:lnTo>
                  <a:pt x="13493" y="8983"/>
                </a:lnTo>
                <a:lnTo>
                  <a:pt x="1422" y="8983"/>
                </a:lnTo>
                <a:lnTo>
                  <a:pt x="1422" y="2078"/>
                </a:lnTo>
                <a:cubicBezTo>
                  <a:pt x="1422" y="2036"/>
                  <a:pt x="1455" y="2003"/>
                  <a:pt x="1497" y="2003"/>
                </a:cubicBezTo>
                <a:lnTo>
                  <a:pt x="4770" y="2003"/>
                </a:lnTo>
                <a:lnTo>
                  <a:pt x="4770" y="2321"/>
                </a:lnTo>
                <a:cubicBezTo>
                  <a:pt x="4770" y="2441"/>
                  <a:pt x="4866" y="2538"/>
                  <a:pt x="4989" y="2538"/>
                </a:cubicBezTo>
                <a:lnTo>
                  <a:pt x="7239" y="2538"/>
                </a:lnTo>
                <a:lnTo>
                  <a:pt x="7239" y="4469"/>
                </a:lnTo>
                <a:lnTo>
                  <a:pt x="3534" y="4469"/>
                </a:lnTo>
                <a:cubicBezTo>
                  <a:pt x="3414" y="4469"/>
                  <a:pt x="3316" y="4567"/>
                  <a:pt x="3316" y="4688"/>
                </a:cubicBezTo>
                <a:lnTo>
                  <a:pt x="3316" y="6286"/>
                </a:lnTo>
                <a:lnTo>
                  <a:pt x="1978" y="6286"/>
                </a:lnTo>
                <a:cubicBezTo>
                  <a:pt x="1858" y="6286"/>
                  <a:pt x="1761" y="6384"/>
                  <a:pt x="1761" y="6504"/>
                </a:cubicBezTo>
                <a:lnTo>
                  <a:pt x="1761" y="7827"/>
                </a:lnTo>
                <a:cubicBezTo>
                  <a:pt x="1761" y="7947"/>
                  <a:pt x="1858" y="8045"/>
                  <a:pt x="1978" y="8045"/>
                </a:cubicBezTo>
                <a:lnTo>
                  <a:pt x="5090" y="8045"/>
                </a:lnTo>
                <a:cubicBezTo>
                  <a:pt x="5211" y="8045"/>
                  <a:pt x="5309" y="7947"/>
                  <a:pt x="5309" y="7827"/>
                </a:cubicBezTo>
                <a:lnTo>
                  <a:pt x="5309" y="6504"/>
                </a:lnTo>
                <a:cubicBezTo>
                  <a:pt x="5309" y="6384"/>
                  <a:pt x="5211" y="6286"/>
                  <a:pt x="5090" y="6286"/>
                </a:cubicBezTo>
                <a:lnTo>
                  <a:pt x="3752" y="6286"/>
                </a:lnTo>
                <a:lnTo>
                  <a:pt x="3752" y="4906"/>
                </a:lnTo>
                <a:lnTo>
                  <a:pt x="7238" y="4906"/>
                </a:lnTo>
                <a:lnTo>
                  <a:pt x="7238" y="6286"/>
                </a:lnTo>
                <a:lnTo>
                  <a:pt x="5901" y="6286"/>
                </a:lnTo>
                <a:cubicBezTo>
                  <a:pt x="5781" y="6286"/>
                  <a:pt x="5682" y="6384"/>
                  <a:pt x="5682" y="6504"/>
                </a:cubicBezTo>
                <a:lnTo>
                  <a:pt x="5682" y="7827"/>
                </a:lnTo>
                <a:cubicBezTo>
                  <a:pt x="5682" y="7947"/>
                  <a:pt x="5781" y="8045"/>
                  <a:pt x="5901" y="8045"/>
                </a:cubicBezTo>
                <a:lnTo>
                  <a:pt x="6392" y="8045"/>
                </a:lnTo>
                <a:cubicBezTo>
                  <a:pt x="6512" y="8045"/>
                  <a:pt x="6611" y="7947"/>
                  <a:pt x="6611" y="7827"/>
                </a:cubicBezTo>
                <a:cubicBezTo>
                  <a:pt x="6611" y="7706"/>
                  <a:pt x="6512" y="7608"/>
                  <a:pt x="6392" y="7608"/>
                </a:cubicBezTo>
                <a:lnTo>
                  <a:pt x="6120" y="7608"/>
                </a:lnTo>
                <a:lnTo>
                  <a:pt x="6120" y="6723"/>
                </a:lnTo>
                <a:lnTo>
                  <a:pt x="8793" y="6723"/>
                </a:lnTo>
                <a:lnTo>
                  <a:pt x="8793" y="7608"/>
                </a:lnTo>
                <a:lnTo>
                  <a:pt x="7392" y="7608"/>
                </a:lnTo>
                <a:cubicBezTo>
                  <a:pt x="7272" y="7608"/>
                  <a:pt x="7173" y="7706"/>
                  <a:pt x="7173" y="7827"/>
                </a:cubicBezTo>
                <a:cubicBezTo>
                  <a:pt x="7173" y="7947"/>
                  <a:pt x="7272" y="8045"/>
                  <a:pt x="7392" y="8045"/>
                </a:cubicBezTo>
                <a:lnTo>
                  <a:pt x="9012" y="8045"/>
                </a:lnTo>
                <a:cubicBezTo>
                  <a:pt x="9132" y="8045"/>
                  <a:pt x="9230" y="7947"/>
                  <a:pt x="9230" y="7827"/>
                </a:cubicBezTo>
                <a:lnTo>
                  <a:pt x="9230" y="6504"/>
                </a:lnTo>
                <a:cubicBezTo>
                  <a:pt x="9230" y="6384"/>
                  <a:pt x="9132" y="6286"/>
                  <a:pt x="9012" y="6286"/>
                </a:cubicBezTo>
                <a:lnTo>
                  <a:pt x="7675" y="6286"/>
                </a:lnTo>
                <a:lnTo>
                  <a:pt x="7675" y="4906"/>
                </a:lnTo>
                <a:lnTo>
                  <a:pt x="11160" y="4906"/>
                </a:lnTo>
                <a:lnTo>
                  <a:pt x="11160" y="6286"/>
                </a:lnTo>
                <a:lnTo>
                  <a:pt x="9824" y="6286"/>
                </a:lnTo>
                <a:cubicBezTo>
                  <a:pt x="9704" y="6286"/>
                  <a:pt x="9605" y="6384"/>
                  <a:pt x="9605" y="6504"/>
                </a:cubicBezTo>
                <a:lnTo>
                  <a:pt x="9605" y="7827"/>
                </a:lnTo>
                <a:cubicBezTo>
                  <a:pt x="9605" y="7947"/>
                  <a:pt x="9704" y="8045"/>
                  <a:pt x="9824" y="8045"/>
                </a:cubicBezTo>
                <a:lnTo>
                  <a:pt x="12936" y="8045"/>
                </a:lnTo>
                <a:cubicBezTo>
                  <a:pt x="13056" y="8045"/>
                  <a:pt x="13153" y="7947"/>
                  <a:pt x="13153" y="7827"/>
                </a:cubicBezTo>
                <a:lnTo>
                  <a:pt x="13153" y="6504"/>
                </a:lnTo>
                <a:cubicBezTo>
                  <a:pt x="13153" y="6384"/>
                  <a:pt x="13056" y="6286"/>
                  <a:pt x="12936" y="6286"/>
                </a:cubicBezTo>
                <a:lnTo>
                  <a:pt x="11599" y="6286"/>
                </a:lnTo>
                <a:lnTo>
                  <a:pt x="11599" y="4688"/>
                </a:lnTo>
                <a:cubicBezTo>
                  <a:pt x="11599" y="4567"/>
                  <a:pt x="11500" y="4469"/>
                  <a:pt x="11380" y="4469"/>
                </a:cubicBezTo>
                <a:lnTo>
                  <a:pt x="7676" y="4469"/>
                </a:lnTo>
                <a:lnTo>
                  <a:pt x="7676" y="2538"/>
                </a:lnTo>
                <a:lnTo>
                  <a:pt x="9926" y="2538"/>
                </a:lnTo>
                <a:cubicBezTo>
                  <a:pt x="10047" y="2538"/>
                  <a:pt x="10145" y="2441"/>
                  <a:pt x="10145" y="2321"/>
                </a:cubicBezTo>
                <a:lnTo>
                  <a:pt x="10145" y="2003"/>
                </a:lnTo>
                <a:close/>
                <a:moveTo>
                  <a:pt x="4769" y="998"/>
                </a:moveTo>
                <a:lnTo>
                  <a:pt x="4769" y="1567"/>
                </a:lnTo>
                <a:lnTo>
                  <a:pt x="1497" y="1567"/>
                </a:lnTo>
                <a:cubicBezTo>
                  <a:pt x="1214" y="1567"/>
                  <a:pt x="984" y="1797"/>
                  <a:pt x="984" y="2080"/>
                </a:cubicBezTo>
                <a:lnTo>
                  <a:pt x="984" y="8984"/>
                </a:lnTo>
                <a:lnTo>
                  <a:pt x="438" y="8984"/>
                </a:lnTo>
                <a:lnTo>
                  <a:pt x="438" y="1337"/>
                </a:lnTo>
                <a:lnTo>
                  <a:pt x="437" y="1337"/>
                </a:lnTo>
                <a:cubicBezTo>
                  <a:pt x="437" y="1150"/>
                  <a:pt x="589" y="998"/>
                  <a:pt x="775" y="998"/>
                </a:cubicBezTo>
                <a:close/>
                <a:moveTo>
                  <a:pt x="14477" y="9420"/>
                </a:moveTo>
                <a:lnTo>
                  <a:pt x="14477" y="10088"/>
                </a:lnTo>
                <a:cubicBezTo>
                  <a:pt x="14477" y="10275"/>
                  <a:pt x="14325" y="10427"/>
                  <a:pt x="14139" y="10427"/>
                </a:cubicBezTo>
                <a:lnTo>
                  <a:pt x="777" y="10427"/>
                </a:lnTo>
                <a:cubicBezTo>
                  <a:pt x="590" y="10427"/>
                  <a:pt x="438" y="10275"/>
                  <a:pt x="438" y="10088"/>
                </a:cubicBezTo>
                <a:lnTo>
                  <a:pt x="438" y="9420"/>
                </a:lnTo>
                <a:close/>
                <a:moveTo>
                  <a:pt x="8330" y="10864"/>
                </a:moveTo>
                <a:cubicBezTo>
                  <a:pt x="8389" y="11210"/>
                  <a:pt x="8534" y="11956"/>
                  <a:pt x="8784" y="12536"/>
                </a:cubicBezTo>
                <a:lnTo>
                  <a:pt x="6129" y="12536"/>
                </a:lnTo>
                <a:cubicBezTo>
                  <a:pt x="6380" y="11956"/>
                  <a:pt x="6524" y="11210"/>
                  <a:pt x="6581" y="10864"/>
                </a:cubicBezTo>
                <a:close/>
                <a:moveTo>
                  <a:pt x="4987" y="1"/>
                </a:moveTo>
                <a:cubicBezTo>
                  <a:pt x="4866" y="1"/>
                  <a:pt x="4768" y="99"/>
                  <a:pt x="4768" y="220"/>
                </a:cubicBezTo>
                <a:lnTo>
                  <a:pt x="4768" y="559"/>
                </a:lnTo>
                <a:lnTo>
                  <a:pt x="777" y="559"/>
                </a:lnTo>
                <a:cubicBezTo>
                  <a:pt x="349" y="559"/>
                  <a:pt x="1" y="906"/>
                  <a:pt x="1" y="1334"/>
                </a:cubicBezTo>
                <a:lnTo>
                  <a:pt x="1" y="10086"/>
                </a:lnTo>
                <a:cubicBezTo>
                  <a:pt x="1" y="10514"/>
                  <a:pt x="349" y="10861"/>
                  <a:pt x="777" y="10861"/>
                </a:cubicBezTo>
                <a:lnTo>
                  <a:pt x="6140" y="10861"/>
                </a:lnTo>
                <a:cubicBezTo>
                  <a:pt x="6070" y="11255"/>
                  <a:pt x="5909" y="12031"/>
                  <a:pt x="5648" y="12534"/>
                </a:cubicBezTo>
                <a:lnTo>
                  <a:pt x="4434" y="12534"/>
                </a:lnTo>
                <a:cubicBezTo>
                  <a:pt x="4314" y="12534"/>
                  <a:pt x="4215" y="12633"/>
                  <a:pt x="4215" y="12753"/>
                </a:cubicBezTo>
                <a:cubicBezTo>
                  <a:pt x="4215" y="12873"/>
                  <a:pt x="4314" y="12971"/>
                  <a:pt x="4434" y="12971"/>
                </a:cubicBezTo>
                <a:lnTo>
                  <a:pt x="10482" y="12971"/>
                </a:lnTo>
                <a:cubicBezTo>
                  <a:pt x="10602" y="12971"/>
                  <a:pt x="10700" y="12873"/>
                  <a:pt x="10700" y="12753"/>
                </a:cubicBezTo>
                <a:cubicBezTo>
                  <a:pt x="10700" y="12633"/>
                  <a:pt x="10602" y="12534"/>
                  <a:pt x="10482" y="12534"/>
                </a:cubicBezTo>
                <a:lnTo>
                  <a:pt x="9268" y="12534"/>
                </a:lnTo>
                <a:cubicBezTo>
                  <a:pt x="9007" y="12032"/>
                  <a:pt x="8846" y="11257"/>
                  <a:pt x="8776" y="10861"/>
                </a:cubicBezTo>
                <a:lnTo>
                  <a:pt x="14139" y="10861"/>
                </a:lnTo>
                <a:cubicBezTo>
                  <a:pt x="14566" y="10861"/>
                  <a:pt x="14914" y="10514"/>
                  <a:pt x="14914" y="10086"/>
                </a:cubicBezTo>
                <a:lnTo>
                  <a:pt x="14914" y="1334"/>
                </a:lnTo>
                <a:cubicBezTo>
                  <a:pt x="14914" y="908"/>
                  <a:pt x="14565" y="560"/>
                  <a:pt x="14137" y="560"/>
                </a:cubicBezTo>
                <a:lnTo>
                  <a:pt x="12083" y="560"/>
                </a:lnTo>
                <a:cubicBezTo>
                  <a:pt x="11963" y="560"/>
                  <a:pt x="11864" y="658"/>
                  <a:pt x="11864" y="778"/>
                </a:cubicBezTo>
                <a:cubicBezTo>
                  <a:pt x="11864" y="899"/>
                  <a:pt x="11963" y="997"/>
                  <a:pt x="12083" y="997"/>
                </a:cubicBezTo>
                <a:lnTo>
                  <a:pt x="14137" y="997"/>
                </a:lnTo>
                <a:cubicBezTo>
                  <a:pt x="14324" y="997"/>
                  <a:pt x="14476" y="1149"/>
                  <a:pt x="14476" y="1335"/>
                </a:cubicBezTo>
                <a:lnTo>
                  <a:pt x="14476" y="8982"/>
                </a:lnTo>
                <a:lnTo>
                  <a:pt x="13930" y="8982"/>
                </a:lnTo>
                <a:lnTo>
                  <a:pt x="13930" y="2077"/>
                </a:lnTo>
                <a:cubicBezTo>
                  <a:pt x="13930" y="1794"/>
                  <a:pt x="13700" y="1564"/>
                  <a:pt x="13417" y="1564"/>
                </a:cubicBezTo>
                <a:lnTo>
                  <a:pt x="10144" y="1564"/>
                </a:lnTo>
                <a:lnTo>
                  <a:pt x="10144" y="995"/>
                </a:lnTo>
                <a:lnTo>
                  <a:pt x="11063" y="995"/>
                </a:lnTo>
                <a:cubicBezTo>
                  <a:pt x="11183" y="995"/>
                  <a:pt x="11280" y="898"/>
                  <a:pt x="11280" y="777"/>
                </a:cubicBezTo>
                <a:cubicBezTo>
                  <a:pt x="11280" y="657"/>
                  <a:pt x="11183" y="559"/>
                  <a:pt x="11063" y="559"/>
                </a:cubicBezTo>
                <a:lnTo>
                  <a:pt x="10144" y="559"/>
                </a:lnTo>
                <a:lnTo>
                  <a:pt x="10144" y="220"/>
                </a:lnTo>
                <a:cubicBezTo>
                  <a:pt x="10144" y="99"/>
                  <a:pt x="10046" y="1"/>
                  <a:pt x="99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59" name="Google Shape;3659;p99"/>
          <p:cNvGrpSpPr/>
          <p:nvPr/>
        </p:nvGrpSpPr>
        <p:grpSpPr>
          <a:xfrm>
            <a:off x="7624147" y="3211777"/>
            <a:ext cx="446667" cy="319031"/>
            <a:chOff x="6938354" y="3211777"/>
            <a:chExt cx="446667" cy="319031"/>
          </a:xfrm>
        </p:grpSpPr>
        <p:sp>
          <p:nvSpPr>
            <p:cNvPr id="3660" name="Google Shape;3660;p99"/>
            <p:cNvSpPr/>
            <p:nvPr/>
          </p:nvSpPr>
          <p:spPr>
            <a:xfrm>
              <a:off x="6938354" y="3211777"/>
              <a:ext cx="446667" cy="319031"/>
            </a:xfrm>
            <a:custGeom>
              <a:rect b="b" l="l" r="r" t="t"/>
              <a:pathLst>
                <a:path extrusionOk="0" h="10653" w="14915">
                  <a:moveTo>
                    <a:pt x="13167" y="437"/>
                  </a:moveTo>
                  <a:cubicBezTo>
                    <a:pt x="13473" y="437"/>
                    <a:pt x="13724" y="687"/>
                    <a:pt x="13724" y="992"/>
                  </a:cubicBezTo>
                  <a:lnTo>
                    <a:pt x="13724" y="8243"/>
                  </a:lnTo>
                  <a:cubicBezTo>
                    <a:pt x="13724" y="8550"/>
                    <a:pt x="13473" y="8800"/>
                    <a:pt x="13167" y="8800"/>
                  </a:cubicBezTo>
                  <a:lnTo>
                    <a:pt x="1748" y="8800"/>
                  </a:lnTo>
                  <a:cubicBezTo>
                    <a:pt x="1441" y="8800"/>
                    <a:pt x="1191" y="8550"/>
                    <a:pt x="1191" y="8243"/>
                  </a:cubicBezTo>
                  <a:lnTo>
                    <a:pt x="1191" y="992"/>
                  </a:lnTo>
                  <a:cubicBezTo>
                    <a:pt x="1191" y="687"/>
                    <a:pt x="1441" y="437"/>
                    <a:pt x="1748" y="437"/>
                  </a:cubicBezTo>
                  <a:close/>
                  <a:moveTo>
                    <a:pt x="8774" y="9236"/>
                  </a:moveTo>
                  <a:lnTo>
                    <a:pt x="8774" y="9292"/>
                  </a:lnTo>
                  <a:cubicBezTo>
                    <a:pt x="8774" y="9410"/>
                    <a:pt x="8677" y="9507"/>
                    <a:pt x="8558" y="9507"/>
                  </a:cubicBezTo>
                  <a:lnTo>
                    <a:pt x="6357" y="9507"/>
                  </a:lnTo>
                  <a:cubicBezTo>
                    <a:pt x="6238" y="9507"/>
                    <a:pt x="6141" y="9410"/>
                    <a:pt x="6141" y="9292"/>
                  </a:cubicBezTo>
                  <a:lnTo>
                    <a:pt x="6141" y="9236"/>
                  </a:lnTo>
                  <a:close/>
                  <a:moveTo>
                    <a:pt x="1748" y="0"/>
                  </a:moveTo>
                  <a:cubicBezTo>
                    <a:pt x="1200" y="0"/>
                    <a:pt x="755" y="446"/>
                    <a:pt x="755" y="992"/>
                  </a:cubicBezTo>
                  <a:lnTo>
                    <a:pt x="755" y="8243"/>
                  </a:lnTo>
                  <a:cubicBezTo>
                    <a:pt x="755" y="8450"/>
                    <a:pt x="818" y="8641"/>
                    <a:pt x="927" y="8800"/>
                  </a:cubicBezTo>
                  <a:lnTo>
                    <a:pt x="579" y="8800"/>
                  </a:lnTo>
                  <a:cubicBezTo>
                    <a:pt x="260" y="8800"/>
                    <a:pt x="1" y="9060"/>
                    <a:pt x="1" y="9379"/>
                  </a:cubicBezTo>
                  <a:cubicBezTo>
                    <a:pt x="1" y="10080"/>
                    <a:pt x="571" y="10652"/>
                    <a:pt x="1273" y="10652"/>
                  </a:cubicBezTo>
                  <a:lnTo>
                    <a:pt x="8631" y="10652"/>
                  </a:lnTo>
                  <a:cubicBezTo>
                    <a:pt x="8751" y="10652"/>
                    <a:pt x="8850" y="10554"/>
                    <a:pt x="8850" y="10433"/>
                  </a:cubicBezTo>
                  <a:cubicBezTo>
                    <a:pt x="8850" y="10313"/>
                    <a:pt x="8751" y="10215"/>
                    <a:pt x="8631" y="10215"/>
                  </a:cubicBezTo>
                  <a:lnTo>
                    <a:pt x="1273" y="10215"/>
                  </a:lnTo>
                  <a:cubicBezTo>
                    <a:pt x="812" y="10215"/>
                    <a:pt x="437" y="9841"/>
                    <a:pt x="437" y="9379"/>
                  </a:cubicBezTo>
                  <a:cubicBezTo>
                    <a:pt x="437" y="9300"/>
                    <a:pt x="501" y="9236"/>
                    <a:pt x="579" y="9236"/>
                  </a:cubicBezTo>
                  <a:lnTo>
                    <a:pt x="5704" y="9236"/>
                  </a:lnTo>
                  <a:lnTo>
                    <a:pt x="5704" y="9292"/>
                  </a:lnTo>
                  <a:cubicBezTo>
                    <a:pt x="5704" y="9651"/>
                    <a:pt x="5997" y="9944"/>
                    <a:pt x="6357" y="9944"/>
                  </a:cubicBezTo>
                  <a:lnTo>
                    <a:pt x="8558" y="9944"/>
                  </a:lnTo>
                  <a:cubicBezTo>
                    <a:pt x="8918" y="9944"/>
                    <a:pt x="9211" y="9651"/>
                    <a:pt x="9211" y="9292"/>
                  </a:cubicBezTo>
                  <a:lnTo>
                    <a:pt x="9211" y="9236"/>
                  </a:lnTo>
                  <a:lnTo>
                    <a:pt x="14335" y="9236"/>
                  </a:lnTo>
                  <a:cubicBezTo>
                    <a:pt x="14413" y="9236"/>
                    <a:pt x="14478" y="9300"/>
                    <a:pt x="14478" y="9379"/>
                  </a:cubicBezTo>
                  <a:cubicBezTo>
                    <a:pt x="14478" y="9839"/>
                    <a:pt x="14102" y="10215"/>
                    <a:pt x="13642" y="10215"/>
                  </a:cubicBezTo>
                  <a:lnTo>
                    <a:pt x="9656" y="10215"/>
                  </a:lnTo>
                  <a:cubicBezTo>
                    <a:pt x="9536" y="10215"/>
                    <a:pt x="9438" y="10313"/>
                    <a:pt x="9438" y="10433"/>
                  </a:cubicBezTo>
                  <a:cubicBezTo>
                    <a:pt x="9438" y="10554"/>
                    <a:pt x="9536" y="10652"/>
                    <a:pt x="9656" y="10652"/>
                  </a:cubicBezTo>
                  <a:lnTo>
                    <a:pt x="13642" y="10652"/>
                  </a:lnTo>
                  <a:cubicBezTo>
                    <a:pt x="14343" y="10652"/>
                    <a:pt x="14914" y="10082"/>
                    <a:pt x="14914" y="9379"/>
                  </a:cubicBezTo>
                  <a:cubicBezTo>
                    <a:pt x="14914" y="9059"/>
                    <a:pt x="14655" y="8800"/>
                    <a:pt x="14336" y="8800"/>
                  </a:cubicBezTo>
                  <a:lnTo>
                    <a:pt x="13988" y="8800"/>
                  </a:lnTo>
                  <a:cubicBezTo>
                    <a:pt x="14096" y="8641"/>
                    <a:pt x="14160" y="8450"/>
                    <a:pt x="14160" y="8243"/>
                  </a:cubicBezTo>
                  <a:lnTo>
                    <a:pt x="14160" y="992"/>
                  </a:lnTo>
                  <a:cubicBezTo>
                    <a:pt x="14160" y="445"/>
                    <a:pt x="13714" y="0"/>
                    <a:pt x="131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99"/>
            <p:cNvSpPr/>
            <p:nvPr/>
          </p:nvSpPr>
          <p:spPr>
            <a:xfrm>
              <a:off x="6988816" y="3242742"/>
              <a:ext cx="345744" cy="214664"/>
            </a:xfrm>
            <a:custGeom>
              <a:rect b="b" l="l" r="r" t="t"/>
              <a:pathLst>
                <a:path extrusionOk="0" h="7168" w="11545">
                  <a:moveTo>
                    <a:pt x="573" y="0"/>
                  </a:moveTo>
                  <a:cubicBezTo>
                    <a:pt x="258" y="0"/>
                    <a:pt x="0" y="256"/>
                    <a:pt x="0" y="573"/>
                  </a:cubicBezTo>
                  <a:lnTo>
                    <a:pt x="0" y="6595"/>
                  </a:lnTo>
                  <a:cubicBezTo>
                    <a:pt x="0" y="6910"/>
                    <a:pt x="257" y="7168"/>
                    <a:pt x="573" y="7168"/>
                  </a:cubicBezTo>
                  <a:lnTo>
                    <a:pt x="10972" y="7168"/>
                  </a:lnTo>
                  <a:cubicBezTo>
                    <a:pt x="11287" y="7168"/>
                    <a:pt x="11545" y="6911"/>
                    <a:pt x="11545" y="6595"/>
                  </a:cubicBezTo>
                  <a:lnTo>
                    <a:pt x="11545" y="573"/>
                  </a:lnTo>
                  <a:cubicBezTo>
                    <a:pt x="11545" y="256"/>
                    <a:pt x="11287" y="0"/>
                    <a:pt x="10972" y="0"/>
                  </a:cubicBezTo>
                  <a:lnTo>
                    <a:pt x="3008" y="0"/>
                  </a:lnTo>
                  <a:cubicBezTo>
                    <a:pt x="2888" y="0"/>
                    <a:pt x="2790" y="98"/>
                    <a:pt x="2790" y="219"/>
                  </a:cubicBezTo>
                  <a:cubicBezTo>
                    <a:pt x="2790" y="339"/>
                    <a:pt x="2888" y="437"/>
                    <a:pt x="3008" y="437"/>
                  </a:cubicBezTo>
                  <a:lnTo>
                    <a:pt x="10972" y="437"/>
                  </a:lnTo>
                  <a:cubicBezTo>
                    <a:pt x="11047" y="437"/>
                    <a:pt x="11108" y="499"/>
                    <a:pt x="11108" y="573"/>
                  </a:cubicBezTo>
                  <a:lnTo>
                    <a:pt x="11108" y="6595"/>
                  </a:lnTo>
                  <a:cubicBezTo>
                    <a:pt x="11108" y="6670"/>
                    <a:pt x="11047" y="6731"/>
                    <a:pt x="10972" y="6731"/>
                  </a:cubicBezTo>
                  <a:lnTo>
                    <a:pt x="573" y="6731"/>
                  </a:lnTo>
                  <a:cubicBezTo>
                    <a:pt x="498" y="6731"/>
                    <a:pt x="436" y="6670"/>
                    <a:pt x="436" y="6595"/>
                  </a:cubicBezTo>
                  <a:lnTo>
                    <a:pt x="436" y="573"/>
                  </a:lnTo>
                  <a:cubicBezTo>
                    <a:pt x="436" y="499"/>
                    <a:pt x="498" y="437"/>
                    <a:pt x="573" y="437"/>
                  </a:cubicBezTo>
                  <a:lnTo>
                    <a:pt x="2005" y="437"/>
                  </a:lnTo>
                  <a:cubicBezTo>
                    <a:pt x="2125" y="437"/>
                    <a:pt x="2224" y="339"/>
                    <a:pt x="2224" y="219"/>
                  </a:cubicBezTo>
                  <a:cubicBezTo>
                    <a:pt x="2224" y="98"/>
                    <a:pt x="2125" y="0"/>
                    <a:pt x="20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99"/>
            <p:cNvSpPr/>
            <p:nvPr/>
          </p:nvSpPr>
          <p:spPr>
            <a:xfrm>
              <a:off x="7024094" y="3271492"/>
              <a:ext cx="23659" cy="13087"/>
            </a:xfrm>
            <a:custGeom>
              <a:rect b="b" l="l" r="r" t="t"/>
              <a:pathLst>
                <a:path extrusionOk="0" h="437" w="790">
                  <a:moveTo>
                    <a:pt x="219" y="1"/>
                  </a:moveTo>
                  <a:cubicBezTo>
                    <a:pt x="99" y="1"/>
                    <a:pt x="0" y="99"/>
                    <a:pt x="0" y="219"/>
                  </a:cubicBezTo>
                  <a:cubicBezTo>
                    <a:pt x="0" y="339"/>
                    <a:pt x="99" y="437"/>
                    <a:pt x="219" y="437"/>
                  </a:cubicBezTo>
                  <a:lnTo>
                    <a:pt x="571" y="437"/>
                  </a:lnTo>
                  <a:cubicBezTo>
                    <a:pt x="691" y="437"/>
                    <a:pt x="789" y="339"/>
                    <a:pt x="789" y="219"/>
                  </a:cubicBezTo>
                  <a:cubicBezTo>
                    <a:pt x="789" y="97"/>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99"/>
            <p:cNvSpPr/>
            <p:nvPr/>
          </p:nvSpPr>
          <p:spPr>
            <a:xfrm>
              <a:off x="7061858" y="3271462"/>
              <a:ext cx="51480" cy="13087"/>
            </a:xfrm>
            <a:custGeom>
              <a:rect b="b" l="l" r="r" t="t"/>
              <a:pathLst>
                <a:path extrusionOk="0" h="437" w="1719">
                  <a:moveTo>
                    <a:pt x="219" y="1"/>
                  </a:moveTo>
                  <a:cubicBezTo>
                    <a:pt x="98" y="1"/>
                    <a:pt x="0" y="98"/>
                    <a:pt x="0" y="218"/>
                  </a:cubicBezTo>
                  <a:cubicBezTo>
                    <a:pt x="0" y="341"/>
                    <a:pt x="99" y="437"/>
                    <a:pt x="219" y="437"/>
                  </a:cubicBezTo>
                  <a:lnTo>
                    <a:pt x="1501" y="437"/>
                  </a:lnTo>
                  <a:cubicBezTo>
                    <a:pt x="1621" y="437"/>
                    <a:pt x="1718" y="338"/>
                    <a:pt x="1718" y="218"/>
                  </a:cubicBezTo>
                  <a:cubicBezTo>
                    <a:pt x="1718" y="98"/>
                    <a:pt x="1621" y="1"/>
                    <a:pt x="15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99"/>
            <p:cNvSpPr/>
            <p:nvPr/>
          </p:nvSpPr>
          <p:spPr>
            <a:xfrm>
              <a:off x="7024094" y="3300122"/>
              <a:ext cx="23659" cy="13117"/>
            </a:xfrm>
            <a:custGeom>
              <a:rect b="b" l="l" r="r" t="t"/>
              <a:pathLst>
                <a:path extrusionOk="0" h="438" w="790">
                  <a:moveTo>
                    <a:pt x="219" y="1"/>
                  </a:moveTo>
                  <a:cubicBezTo>
                    <a:pt x="99" y="1"/>
                    <a:pt x="0" y="98"/>
                    <a:pt x="0" y="219"/>
                  </a:cubicBezTo>
                  <a:cubicBezTo>
                    <a:pt x="0" y="339"/>
                    <a:pt x="99" y="437"/>
                    <a:pt x="219" y="437"/>
                  </a:cubicBezTo>
                  <a:lnTo>
                    <a:pt x="571" y="437"/>
                  </a:lnTo>
                  <a:cubicBezTo>
                    <a:pt x="691" y="437"/>
                    <a:pt x="789" y="339"/>
                    <a:pt x="789" y="219"/>
                  </a:cubicBezTo>
                  <a:cubicBezTo>
                    <a:pt x="789" y="97"/>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99"/>
            <p:cNvSpPr/>
            <p:nvPr/>
          </p:nvSpPr>
          <p:spPr>
            <a:xfrm>
              <a:off x="7061858" y="3300062"/>
              <a:ext cx="32283" cy="13147"/>
            </a:xfrm>
            <a:custGeom>
              <a:rect b="b" l="l" r="r" t="t"/>
              <a:pathLst>
                <a:path extrusionOk="0" h="439" w="1078">
                  <a:moveTo>
                    <a:pt x="219" y="1"/>
                  </a:moveTo>
                  <a:cubicBezTo>
                    <a:pt x="98" y="1"/>
                    <a:pt x="0" y="99"/>
                    <a:pt x="0" y="220"/>
                  </a:cubicBezTo>
                  <a:cubicBezTo>
                    <a:pt x="0" y="340"/>
                    <a:pt x="99" y="438"/>
                    <a:pt x="219" y="438"/>
                  </a:cubicBezTo>
                  <a:lnTo>
                    <a:pt x="859" y="438"/>
                  </a:lnTo>
                  <a:cubicBezTo>
                    <a:pt x="980" y="438"/>
                    <a:pt x="1078" y="340"/>
                    <a:pt x="1078" y="220"/>
                  </a:cubicBezTo>
                  <a:cubicBezTo>
                    <a:pt x="1078" y="99"/>
                    <a:pt x="980" y="1"/>
                    <a:pt x="8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99"/>
            <p:cNvSpPr/>
            <p:nvPr/>
          </p:nvSpPr>
          <p:spPr>
            <a:xfrm>
              <a:off x="7024094" y="3328751"/>
              <a:ext cx="23659" cy="13117"/>
            </a:xfrm>
            <a:custGeom>
              <a:rect b="b" l="l" r="r" t="t"/>
              <a:pathLst>
                <a:path extrusionOk="0" h="438" w="790">
                  <a:moveTo>
                    <a:pt x="219" y="0"/>
                  </a:moveTo>
                  <a:cubicBezTo>
                    <a:pt x="99" y="0"/>
                    <a:pt x="0" y="99"/>
                    <a:pt x="0" y="219"/>
                  </a:cubicBezTo>
                  <a:cubicBezTo>
                    <a:pt x="0" y="339"/>
                    <a:pt x="99" y="438"/>
                    <a:pt x="219" y="438"/>
                  </a:cubicBezTo>
                  <a:lnTo>
                    <a:pt x="571" y="438"/>
                  </a:lnTo>
                  <a:cubicBezTo>
                    <a:pt x="691" y="438"/>
                    <a:pt x="789" y="339"/>
                    <a:pt x="789" y="219"/>
                  </a:cubicBezTo>
                  <a:cubicBezTo>
                    <a:pt x="789" y="98"/>
                    <a:pt x="691" y="0"/>
                    <a:pt x="5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99"/>
            <p:cNvSpPr/>
            <p:nvPr/>
          </p:nvSpPr>
          <p:spPr>
            <a:xfrm>
              <a:off x="7024094" y="3357381"/>
              <a:ext cx="23659" cy="13147"/>
            </a:xfrm>
            <a:custGeom>
              <a:rect b="b" l="l" r="r" t="t"/>
              <a:pathLst>
                <a:path extrusionOk="0" h="439" w="790">
                  <a:moveTo>
                    <a:pt x="219" y="1"/>
                  </a:moveTo>
                  <a:cubicBezTo>
                    <a:pt x="99" y="1"/>
                    <a:pt x="0" y="99"/>
                    <a:pt x="0" y="219"/>
                  </a:cubicBezTo>
                  <a:cubicBezTo>
                    <a:pt x="0" y="340"/>
                    <a:pt x="99" y="438"/>
                    <a:pt x="219" y="438"/>
                  </a:cubicBezTo>
                  <a:lnTo>
                    <a:pt x="571" y="438"/>
                  </a:lnTo>
                  <a:cubicBezTo>
                    <a:pt x="691" y="438"/>
                    <a:pt x="789" y="340"/>
                    <a:pt x="789" y="219"/>
                  </a:cubicBezTo>
                  <a:cubicBezTo>
                    <a:pt x="789" y="99"/>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99"/>
            <p:cNvSpPr/>
            <p:nvPr/>
          </p:nvSpPr>
          <p:spPr>
            <a:xfrm>
              <a:off x="7024094" y="3386939"/>
              <a:ext cx="23659" cy="13087"/>
            </a:xfrm>
            <a:custGeom>
              <a:rect b="b" l="l" r="r" t="t"/>
              <a:pathLst>
                <a:path extrusionOk="0" h="437" w="790">
                  <a:moveTo>
                    <a:pt x="219" y="0"/>
                  </a:moveTo>
                  <a:cubicBezTo>
                    <a:pt x="99" y="0"/>
                    <a:pt x="0" y="98"/>
                    <a:pt x="0" y="218"/>
                  </a:cubicBezTo>
                  <a:cubicBezTo>
                    <a:pt x="0" y="338"/>
                    <a:pt x="99" y="437"/>
                    <a:pt x="219" y="437"/>
                  </a:cubicBezTo>
                  <a:lnTo>
                    <a:pt x="571" y="437"/>
                  </a:lnTo>
                  <a:cubicBezTo>
                    <a:pt x="691" y="437"/>
                    <a:pt x="789" y="338"/>
                    <a:pt x="789" y="218"/>
                  </a:cubicBezTo>
                  <a:cubicBezTo>
                    <a:pt x="789" y="97"/>
                    <a:pt x="691" y="0"/>
                    <a:pt x="5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99"/>
            <p:cNvSpPr/>
            <p:nvPr/>
          </p:nvSpPr>
          <p:spPr>
            <a:xfrm>
              <a:off x="7024094" y="3415539"/>
              <a:ext cx="23659" cy="13147"/>
            </a:xfrm>
            <a:custGeom>
              <a:rect b="b" l="l" r="r" t="t"/>
              <a:pathLst>
                <a:path extrusionOk="0" h="439" w="790">
                  <a:moveTo>
                    <a:pt x="219" y="1"/>
                  </a:moveTo>
                  <a:cubicBezTo>
                    <a:pt x="99" y="1"/>
                    <a:pt x="0" y="99"/>
                    <a:pt x="0" y="219"/>
                  </a:cubicBezTo>
                  <a:cubicBezTo>
                    <a:pt x="0" y="340"/>
                    <a:pt x="99" y="438"/>
                    <a:pt x="219" y="438"/>
                  </a:cubicBezTo>
                  <a:lnTo>
                    <a:pt x="571" y="438"/>
                  </a:lnTo>
                  <a:cubicBezTo>
                    <a:pt x="691" y="438"/>
                    <a:pt x="789" y="340"/>
                    <a:pt x="789" y="219"/>
                  </a:cubicBezTo>
                  <a:cubicBezTo>
                    <a:pt x="789" y="98"/>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99"/>
            <p:cNvSpPr/>
            <p:nvPr/>
          </p:nvSpPr>
          <p:spPr>
            <a:xfrm>
              <a:off x="7099681" y="3288083"/>
              <a:ext cx="124043" cy="124013"/>
            </a:xfrm>
            <a:custGeom>
              <a:rect b="b" l="l" r="r" t="t"/>
              <a:pathLst>
                <a:path extrusionOk="0" h="4141" w="4142">
                  <a:moveTo>
                    <a:pt x="2071" y="435"/>
                  </a:moveTo>
                  <a:cubicBezTo>
                    <a:pt x="2972" y="435"/>
                    <a:pt x="3704" y="1168"/>
                    <a:pt x="3704" y="2069"/>
                  </a:cubicBezTo>
                  <a:cubicBezTo>
                    <a:pt x="3704" y="2970"/>
                    <a:pt x="2972" y="3702"/>
                    <a:pt x="2071" y="3702"/>
                  </a:cubicBezTo>
                  <a:cubicBezTo>
                    <a:pt x="1170" y="3702"/>
                    <a:pt x="438" y="2970"/>
                    <a:pt x="438" y="2069"/>
                  </a:cubicBezTo>
                  <a:cubicBezTo>
                    <a:pt x="438" y="1168"/>
                    <a:pt x="1170" y="435"/>
                    <a:pt x="2071" y="435"/>
                  </a:cubicBezTo>
                  <a:close/>
                  <a:moveTo>
                    <a:pt x="2071" y="0"/>
                  </a:moveTo>
                  <a:cubicBezTo>
                    <a:pt x="929" y="0"/>
                    <a:pt x="0" y="928"/>
                    <a:pt x="0" y="2070"/>
                  </a:cubicBezTo>
                  <a:cubicBezTo>
                    <a:pt x="0" y="3212"/>
                    <a:pt x="929" y="4141"/>
                    <a:pt x="2071" y="4141"/>
                  </a:cubicBezTo>
                  <a:cubicBezTo>
                    <a:pt x="3212" y="4141"/>
                    <a:pt x="4142" y="3212"/>
                    <a:pt x="4142" y="2070"/>
                  </a:cubicBezTo>
                  <a:cubicBezTo>
                    <a:pt x="4142" y="928"/>
                    <a:pt x="3212" y="0"/>
                    <a:pt x="2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99"/>
            <p:cNvSpPr/>
            <p:nvPr/>
          </p:nvSpPr>
          <p:spPr>
            <a:xfrm>
              <a:off x="7137535" y="3325966"/>
              <a:ext cx="48335" cy="48215"/>
            </a:xfrm>
            <a:custGeom>
              <a:rect b="b" l="l" r="r" t="t"/>
              <a:pathLst>
                <a:path extrusionOk="0" h="1610" w="1614">
                  <a:moveTo>
                    <a:pt x="240" y="1"/>
                  </a:moveTo>
                  <a:cubicBezTo>
                    <a:pt x="185" y="1"/>
                    <a:pt x="131" y="21"/>
                    <a:pt x="89" y="62"/>
                  </a:cubicBezTo>
                  <a:cubicBezTo>
                    <a:pt x="2" y="146"/>
                    <a:pt x="0" y="285"/>
                    <a:pt x="84" y="371"/>
                  </a:cubicBezTo>
                  <a:lnTo>
                    <a:pt x="503" y="805"/>
                  </a:lnTo>
                  <a:lnTo>
                    <a:pt x="84" y="1239"/>
                  </a:lnTo>
                  <a:cubicBezTo>
                    <a:pt x="0" y="1326"/>
                    <a:pt x="2" y="1464"/>
                    <a:pt x="89" y="1548"/>
                  </a:cubicBezTo>
                  <a:cubicBezTo>
                    <a:pt x="131" y="1589"/>
                    <a:pt x="185" y="1609"/>
                    <a:pt x="241" y="1609"/>
                  </a:cubicBezTo>
                  <a:cubicBezTo>
                    <a:pt x="298" y="1609"/>
                    <a:pt x="355" y="1587"/>
                    <a:pt x="398" y="1542"/>
                  </a:cubicBezTo>
                  <a:lnTo>
                    <a:pt x="807" y="1119"/>
                  </a:lnTo>
                  <a:lnTo>
                    <a:pt x="1216" y="1542"/>
                  </a:lnTo>
                  <a:cubicBezTo>
                    <a:pt x="1259" y="1587"/>
                    <a:pt x="1315" y="1609"/>
                    <a:pt x="1373" y="1609"/>
                  </a:cubicBezTo>
                  <a:cubicBezTo>
                    <a:pt x="1428" y="1609"/>
                    <a:pt x="1483" y="1589"/>
                    <a:pt x="1525" y="1548"/>
                  </a:cubicBezTo>
                  <a:cubicBezTo>
                    <a:pt x="1612" y="1464"/>
                    <a:pt x="1614" y="1326"/>
                    <a:pt x="1530" y="1239"/>
                  </a:cubicBezTo>
                  <a:lnTo>
                    <a:pt x="1110" y="805"/>
                  </a:lnTo>
                  <a:lnTo>
                    <a:pt x="1530" y="371"/>
                  </a:lnTo>
                  <a:cubicBezTo>
                    <a:pt x="1614" y="285"/>
                    <a:pt x="1612" y="146"/>
                    <a:pt x="1525" y="62"/>
                  </a:cubicBezTo>
                  <a:cubicBezTo>
                    <a:pt x="1483" y="21"/>
                    <a:pt x="1428" y="1"/>
                    <a:pt x="1374" y="1"/>
                  </a:cubicBezTo>
                  <a:cubicBezTo>
                    <a:pt x="1316" y="1"/>
                    <a:pt x="1259" y="23"/>
                    <a:pt x="1216" y="67"/>
                  </a:cubicBezTo>
                  <a:lnTo>
                    <a:pt x="807" y="491"/>
                  </a:lnTo>
                  <a:lnTo>
                    <a:pt x="398" y="67"/>
                  </a:lnTo>
                  <a:cubicBezTo>
                    <a:pt x="355" y="23"/>
                    <a:pt x="297" y="1"/>
                    <a:pt x="2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72" name="Google Shape;3672;p99"/>
          <p:cNvGrpSpPr/>
          <p:nvPr/>
        </p:nvGrpSpPr>
        <p:grpSpPr>
          <a:xfrm>
            <a:off x="6918287" y="3147899"/>
            <a:ext cx="402554" cy="446697"/>
            <a:chOff x="6384894" y="3147899"/>
            <a:chExt cx="402554" cy="446697"/>
          </a:xfrm>
        </p:grpSpPr>
        <p:sp>
          <p:nvSpPr>
            <p:cNvPr id="3673" name="Google Shape;3673;p99"/>
            <p:cNvSpPr/>
            <p:nvPr/>
          </p:nvSpPr>
          <p:spPr>
            <a:xfrm>
              <a:off x="6384894" y="3147899"/>
              <a:ext cx="318941" cy="446697"/>
            </a:xfrm>
            <a:custGeom>
              <a:rect b="b" l="l" r="r" t="t"/>
              <a:pathLst>
                <a:path extrusionOk="0" h="14916" w="10650">
                  <a:moveTo>
                    <a:pt x="8201" y="800"/>
                  </a:moveTo>
                  <a:lnTo>
                    <a:pt x="9952" y="2805"/>
                  </a:lnTo>
                  <a:lnTo>
                    <a:pt x="8201" y="2805"/>
                  </a:lnTo>
                  <a:lnTo>
                    <a:pt x="8201" y="800"/>
                  </a:lnTo>
                  <a:close/>
                  <a:moveTo>
                    <a:pt x="219" y="1"/>
                  </a:moveTo>
                  <a:cubicBezTo>
                    <a:pt x="99" y="1"/>
                    <a:pt x="1" y="99"/>
                    <a:pt x="1" y="219"/>
                  </a:cubicBezTo>
                  <a:lnTo>
                    <a:pt x="1" y="14697"/>
                  </a:lnTo>
                  <a:cubicBezTo>
                    <a:pt x="1" y="14817"/>
                    <a:pt x="99" y="14916"/>
                    <a:pt x="219" y="14916"/>
                  </a:cubicBezTo>
                  <a:lnTo>
                    <a:pt x="2260" y="14916"/>
                  </a:lnTo>
                  <a:cubicBezTo>
                    <a:pt x="2380" y="14916"/>
                    <a:pt x="2478" y="14817"/>
                    <a:pt x="2478" y="14697"/>
                  </a:cubicBezTo>
                  <a:cubicBezTo>
                    <a:pt x="2478" y="14577"/>
                    <a:pt x="2380" y="14478"/>
                    <a:pt x="2260" y="14478"/>
                  </a:cubicBezTo>
                  <a:lnTo>
                    <a:pt x="438" y="14478"/>
                  </a:lnTo>
                  <a:lnTo>
                    <a:pt x="438" y="436"/>
                  </a:lnTo>
                  <a:lnTo>
                    <a:pt x="7763" y="436"/>
                  </a:lnTo>
                  <a:lnTo>
                    <a:pt x="7763" y="3023"/>
                  </a:lnTo>
                  <a:cubicBezTo>
                    <a:pt x="7763" y="3143"/>
                    <a:pt x="7861" y="3240"/>
                    <a:pt x="7981" y="3240"/>
                  </a:cubicBezTo>
                  <a:lnTo>
                    <a:pt x="10212" y="3240"/>
                  </a:lnTo>
                  <a:lnTo>
                    <a:pt x="10212" y="14478"/>
                  </a:lnTo>
                  <a:lnTo>
                    <a:pt x="3273" y="14478"/>
                  </a:lnTo>
                  <a:cubicBezTo>
                    <a:pt x="3152" y="14478"/>
                    <a:pt x="3054" y="14577"/>
                    <a:pt x="3054" y="14697"/>
                  </a:cubicBezTo>
                  <a:cubicBezTo>
                    <a:pt x="3054" y="14817"/>
                    <a:pt x="3152" y="14916"/>
                    <a:pt x="3273" y="14916"/>
                  </a:cubicBezTo>
                  <a:lnTo>
                    <a:pt x="10431" y="14916"/>
                  </a:lnTo>
                  <a:cubicBezTo>
                    <a:pt x="10551" y="14916"/>
                    <a:pt x="10649" y="14817"/>
                    <a:pt x="10649" y="14697"/>
                  </a:cubicBezTo>
                  <a:lnTo>
                    <a:pt x="10649" y="3024"/>
                  </a:lnTo>
                  <a:cubicBezTo>
                    <a:pt x="10649" y="2971"/>
                    <a:pt x="10630" y="2920"/>
                    <a:pt x="10595" y="2879"/>
                  </a:cubicBezTo>
                  <a:lnTo>
                    <a:pt x="8146" y="75"/>
                  </a:lnTo>
                  <a:cubicBezTo>
                    <a:pt x="8104" y="28"/>
                    <a:pt x="8045" y="1"/>
                    <a:pt x="798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99"/>
            <p:cNvSpPr/>
            <p:nvPr/>
          </p:nvSpPr>
          <p:spPr>
            <a:xfrm>
              <a:off x="6497198" y="3294911"/>
              <a:ext cx="30606" cy="13117"/>
            </a:xfrm>
            <a:custGeom>
              <a:rect b="b" l="l" r="r" t="t"/>
              <a:pathLst>
                <a:path extrusionOk="0" h="438" w="1022">
                  <a:moveTo>
                    <a:pt x="220" y="0"/>
                  </a:moveTo>
                  <a:cubicBezTo>
                    <a:pt x="99" y="0"/>
                    <a:pt x="1" y="99"/>
                    <a:pt x="1" y="219"/>
                  </a:cubicBezTo>
                  <a:cubicBezTo>
                    <a:pt x="2" y="340"/>
                    <a:pt x="99" y="438"/>
                    <a:pt x="220" y="438"/>
                  </a:cubicBezTo>
                  <a:lnTo>
                    <a:pt x="802" y="438"/>
                  </a:lnTo>
                  <a:cubicBezTo>
                    <a:pt x="923" y="438"/>
                    <a:pt x="1021" y="339"/>
                    <a:pt x="1021" y="219"/>
                  </a:cubicBezTo>
                  <a:cubicBezTo>
                    <a:pt x="1021" y="99"/>
                    <a:pt x="923" y="0"/>
                    <a:pt x="80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99"/>
            <p:cNvSpPr/>
            <p:nvPr/>
          </p:nvSpPr>
          <p:spPr>
            <a:xfrm>
              <a:off x="6497198" y="3320845"/>
              <a:ext cx="126109" cy="13087"/>
            </a:xfrm>
            <a:custGeom>
              <a:rect b="b" l="l" r="r" t="t"/>
              <a:pathLst>
                <a:path extrusionOk="0" h="437" w="4211">
                  <a:moveTo>
                    <a:pt x="220" y="1"/>
                  </a:moveTo>
                  <a:cubicBezTo>
                    <a:pt x="99" y="1"/>
                    <a:pt x="1" y="99"/>
                    <a:pt x="1" y="219"/>
                  </a:cubicBezTo>
                  <a:cubicBezTo>
                    <a:pt x="2" y="340"/>
                    <a:pt x="99" y="437"/>
                    <a:pt x="220" y="437"/>
                  </a:cubicBezTo>
                  <a:lnTo>
                    <a:pt x="3992" y="437"/>
                  </a:lnTo>
                  <a:cubicBezTo>
                    <a:pt x="4112" y="437"/>
                    <a:pt x="4210" y="340"/>
                    <a:pt x="4210" y="219"/>
                  </a:cubicBezTo>
                  <a:cubicBezTo>
                    <a:pt x="4210" y="99"/>
                    <a:pt x="4112" y="1"/>
                    <a:pt x="39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99"/>
            <p:cNvSpPr/>
            <p:nvPr/>
          </p:nvSpPr>
          <p:spPr>
            <a:xfrm>
              <a:off x="6543377" y="3294971"/>
              <a:ext cx="113381" cy="13087"/>
            </a:xfrm>
            <a:custGeom>
              <a:rect b="b" l="l" r="r" t="t"/>
              <a:pathLst>
                <a:path extrusionOk="0" h="437" w="3786">
                  <a:moveTo>
                    <a:pt x="218" y="0"/>
                  </a:moveTo>
                  <a:cubicBezTo>
                    <a:pt x="97" y="0"/>
                    <a:pt x="0" y="98"/>
                    <a:pt x="0" y="218"/>
                  </a:cubicBezTo>
                  <a:cubicBezTo>
                    <a:pt x="0" y="338"/>
                    <a:pt x="97" y="437"/>
                    <a:pt x="218" y="437"/>
                  </a:cubicBezTo>
                  <a:lnTo>
                    <a:pt x="3568" y="437"/>
                  </a:lnTo>
                  <a:cubicBezTo>
                    <a:pt x="3689" y="437"/>
                    <a:pt x="3786" y="338"/>
                    <a:pt x="3786" y="218"/>
                  </a:cubicBezTo>
                  <a:cubicBezTo>
                    <a:pt x="3785" y="97"/>
                    <a:pt x="3689" y="0"/>
                    <a:pt x="35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99"/>
            <p:cNvSpPr/>
            <p:nvPr/>
          </p:nvSpPr>
          <p:spPr>
            <a:xfrm>
              <a:off x="6431283" y="3285028"/>
              <a:ext cx="55493" cy="48904"/>
            </a:xfrm>
            <a:custGeom>
              <a:rect b="b" l="l" r="r" t="t"/>
              <a:pathLst>
                <a:path extrusionOk="0" h="1633" w="1853">
                  <a:moveTo>
                    <a:pt x="1606" y="0"/>
                  </a:moveTo>
                  <a:cubicBezTo>
                    <a:pt x="1538" y="0"/>
                    <a:pt x="1471" y="32"/>
                    <a:pt x="1429" y="92"/>
                  </a:cubicBezTo>
                  <a:lnTo>
                    <a:pt x="738" y="1060"/>
                  </a:lnTo>
                  <a:lnTo>
                    <a:pt x="414" y="668"/>
                  </a:lnTo>
                  <a:cubicBezTo>
                    <a:pt x="371" y="616"/>
                    <a:pt x="308" y="589"/>
                    <a:pt x="246" y="589"/>
                  </a:cubicBezTo>
                  <a:cubicBezTo>
                    <a:pt x="197" y="589"/>
                    <a:pt x="147" y="605"/>
                    <a:pt x="107" y="639"/>
                  </a:cubicBezTo>
                  <a:cubicBezTo>
                    <a:pt x="14" y="716"/>
                    <a:pt x="0" y="853"/>
                    <a:pt x="78" y="947"/>
                  </a:cubicBezTo>
                  <a:lnTo>
                    <a:pt x="583" y="1557"/>
                  </a:lnTo>
                  <a:cubicBezTo>
                    <a:pt x="623" y="1605"/>
                    <a:pt x="685" y="1633"/>
                    <a:pt x="751" y="1633"/>
                  </a:cubicBezTo>
                  <a:lnTo>
                    <a:pt x="758" y="1633"/>
                  </a:lnTo>
                  <a:cubicBezTo>
                    <a:pt x="826" y="1631"/>
                    <a:pt x="889" y="1596"/>
                    <a:pt x="928" y="1542"/>
                  </a:cubicBezTo>
                  <a:lnTo>
                    <a:pt x="1783" y="344"/>
                  </a:lnTo>
                  <a:cubicBezTo>
                    <a:pt x="1852" y="245"/>
                    <a:pt x="1830" y="109"/>
                    <a:pt x="1732" y="40"/>
                  </a:cubicBezTo>
                  <a:cubicBezTo>
                    <a:pt x="1694" y="13"/>
                    <a:pt x="1650" y="0"/>
                    <a:pt x="16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99"/>
            <p:cNvSpPr/>
            <p:nvPr/>
          </p:nvSpPr>
          <p:spPr>
            <a:xfrm>
              <a:off x="6497198" y="3364090"/>
              <a:ext cx="30606" cy="13087"/>
            </a:xfrm>
            <a:custGeom>
              <a:rect b="b" l="l" r="r" t="t"/>
              <a:pathLst>
                <a:path extrusionOk="0" h="437" w="1022">
                  <a:moveTo>
                    <a:pt x="220" y="1"/>
                  </a:moveTo>
                  <a:cubicBezTo>
                    <a:pt x="99" y="1"/>
                    <a:pt x="1" y="99"/>
                    <a:pt x="1" y="219"/>
                  </a:cubicBezTo>
                  <a:cubicBezTo>
                    <a:pt x="2" y="340"/>
                    <a:pt x="99" y="437"/>
                    <a:pt x="220" y="437"/>
                  </a:cubicBezTo>
                  <a:lnTo>
                    <a:pt x="802" y="437"/>
                  </a:lnTo>
                  <a:cubicBezTo>
                    <a:pt x="923" y="437"/>
                    <a:pt x="1021" y="340"/>
                    <a:pt x="1021" y="219"/>
                  </a:cubicBezTo>
                  <a:cubicBezTo>
                    <a:pt x="1021" y="99"/>
                    <a:pt x="923" y="1"/>
                    <a:pt x="8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99"/>
            <p:cNvSpPr/>
            <p:nvPr/>
          </p:nvSpPr>
          <p:spPr>
            <a:xfrm>
              <a:off x="6497198" y="3389994"/>
              <a:ext cx="126109" cy="13147"/>
            </a:xfrm>
            <a:custGeom>
              <a:rect b="b" l="l" r="r" t="t"/>
              <a:pathLst>
                <a:path extrusionOk="0" h="439" w="4211">
                  <a:moveTo>
                    <a:pt x="220" y="1"/>
                  </a:moveTo>
                  <a:cubicBezTo>
                    <a:pt x="99" y="1"/>
                    <a:pt x="1" y="99"/>
                    <a:pt x="1" y="220"/>
                  </a:cubicBezTo>
                  <a:cubicBezTo>
                    <a:pt x="2" y="340"/>
                    <a:pt x="99" y="438"/>
                    <a:pt x="220" y="438"/>
                  </a:cubicBezTo>
                  <a:lnTo>
                    <a:pt x="3992" y="438"/>
                  </a:lnTo>
                  <a:cubicBezTo>
                    <a:pt x="4112" y="438"/>
                    <a:pt x="4210" y="340"/>
                    <a:pt x="4210" y="220"/>
                  </a:cubicBezTo>
                  <a:cubicBezTo>
                    <a:pt x="4210" y="99"/>
                    <a:pt x="4112" y="1"/>
                    <a:pt x="39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p99"/>
            <p:cNvSpPr/>
            <p:nvPr/>
          </p:nvSpPr>
          <p:spPr>
            <a:xfrm>
              <a:off x="6543377" y="3364119"/>
              <a:ext cx="113381" cy="13087"/>
            </a:xfrm>
            <a:custGeom>
              <a:rect b="b" l="l" r="r" t="t"/>
              <a:pathLst>
                <a:path extrusionOk="0" h="437" w="3786">
                  <a:moveTo>
                    <a:pt x="218" y="1"/>
                  </a:moveTo>
                  <a:cubicBezTo>
                    <a:pt x="97" y="1"/>
                    <a:pt x="0" y="99"/>
                    <a:pt x="0" y="219"/>
                  </a:cubicBezTo>
                  <a:cubicBezTo>
                    <a:pt x="0" y="340"/>
                    <a:pt x="97" y="437"/>
                    <a:pt x="218" y="437"/>
                  </a:cubicBezTo>
                  <a:lnTo>
                    <a:pt x="3568" y="437"/>
                  </a:lnTo>
                  <a:cubicBezTo>
                    <a:pt x="3689" y="437"/>
                    <a:pt x="3786" y="340"/>
                    <a:pt x="3786" y="219"/>
                  </a:cubicBezTo>
                  <a:cubicBezTo>
                    <a:pt x="3785" y="98"/>
                    <a:pt x="3689" y="1"/>
                    <a:pt x="35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99"/>
            <p:cNvSpPr/>
            <p:nvPr/>
          </p:nvSpPr>
          <p:spPr>
            <a:xfrm>
              <a:off x="6431253" y="3354177"/>
              <a:ext cx="55493" cy="48964"/>
            </a:xfrm>
            <a:custGeom>
              <a:rect b="b" l="l" r="r" t="t"/>
              <a:pathLst>
                <a:path extrusionOk="0" h="1635" w="1853">
                  <a:moveTo>
                    <a:pt x="1605" y="1"/>
                  </a:moveTo>
                  <a:cubicBezTo>
                    <a:pt x="1537" y="1"/>
                    <a:pt x="1471" y="32"/>
                    <a:pt x="1429" y="92"/>
                  </a:cubicBezTo>
                  <a:lnTo>
                    <a:pt x="738" y="1060"/>
                  </a:lnTo>
                  <a:lnTo>
                    <a:pt x="414" y="668"/>
                  </a:lnTo>
                  <a:cubicBezTo>
                    <a:pt x="370" y="617"/>
                    <a:pt x="308" y="590"/>
                    <a:pt x="245" y="590"/>
                  </a:cubicBezTo>
                  <a:cubicBezTo>
                    <a:pt x="196" y="590"/>
                    <a:pt x="147" y="606"/>
                    <a:pt x="106" y="640"/>
                  </a:cubicBezTo>
                  <a:cubicBezTo>
                    <a:pt x="14" y="716"/>
                    <a:pt x="0" y="854"/>
                    <a:pt x="78" y="946"/>
                  </a:cubicBezTo>
                  <a:lnTo>
                    <a:pt x="582" y="1556"/>
                  </a:lnTo>
                  <a:cubicBezTo>
                    <a:pt x="624" y="1605"/>
                    <a:pt x="686" y="1634"/>
                    <a:pt x="749" y="1634"/>
                  </a:cubicBezTo>
                  <a:lnTo>
                    <a:pt x="758" y="1634"/>
                  </a:lnTo>
                  <a:cubicBezTo>
                    <a:pt x="826" y="1631"/>
                    <a:pt x="889" y="1598"/>
                    <a:pt x="927" y="1542"/>
                  </a:cubicBezTo>
                  <a:lnTo>
                    <a:pt x="1783" y="344"/>
                  </a:lnTo>
                  <a:cubicBezTo>
                    <a:pt x="1852" y="247"/>
                    <a:pt x="1830" y="111"/>
                    <a:pt x="1732" y="41"/>
                  </a:cubicBezTo>
                  <a:cubicBezTo>
                    <a:pt x="1693" y="14"/>
                    <a:pt x="1649" y="1"/>
                    <a:pt x="16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99"/>
            <p:cNvSpPr/>
            <p:nvPr/>
          </p:nvSpPr>
          <p:spPr>
            <a:xfrm>
              <a:off x="6497198" y="3433238"/>
              <a:ext cx="30606" cy="13147"/>
            </a:xfrm>
            <a:custGeom>
              <a:rect b="b" l="l" r="r" t="t"/>
              <a:pathLst>
                <a:path extrusionOk="0" h="439" w="1022">
                  <a:moveTo>
                    <a:pt x="220" y="1"/>
                  </a:moveTo>
                  <a:cubicBezTo>
                    <a:pt x="99" y="1"/>
                    <a:pt x="1" y="99"/>
                    <a:pt x="1" y="220"/>
                  </a:cubicBezTo>
                  <a:cubicBezTo>
                    <a:pt x="2" y="340"/>
                    <a:pt x="99" y="438"/>
                    <a:pt x="220" y="438"/>
                  </a:cubicBezTo>
                  <a:lnTo>
                    <a:pt x="802" y="438"/>
                  </a:lnTo>
                  <a:cubicBezTo>
                    <a:pt x="923" y="438"/>
                    <a:pt x="1021" y="340"/>
                    <a:pt x="1021" y="220"/>
                  </a:cubicBezTo>
                  <a:cubicBezTo>
                    <a:pt x="1021" y="99"/>
                    <a:pt x="923" y="1"/>
                    <a:pt x="8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99"/>
            <p:cNvSpPr/>
            <p:nvPr/>
          </p:nvSpPr>
          <p:spPr>
            <a:xfrm>
              <a:off x="6497198" y="3459203"/>
              <a:ext cx="126109" cy="13087"/>
            </a:xfrm>
            <a:custGeom>
              <a:rect b="b" l="l" r="r" t="t"/>
              <a:pathLst>
                <a:path extrusionOk="0" h="437" w="4211">
                  <a:moveTo>
                    <a:pt x="220" y="0"/>
                  </a:moveTo>
                  <a:cubicBezTo>
                    <a:pt x="99" y="0"/>
                    <a:pt x="1" y="99"/>
                    <a:pt x="1" y="219"/>
                  </a:cubicBezTo>
                  <a:cubicBezTo>
                    <a:pt x="2" y="339"/>
                    <a:pt x="99" y="437"/>
                    <a:pt x="220" y="437"/>
                  </a:cubicBezTo>
                  <a:lnTo>
                    <a:pt x="3992" y="437"/>
                  </a:lnTo>
                  <a:cubicBezTo>
                    <a:pt x="4112" y="437"/>
                    <a:pt x="4210" y="339"/>
                    <a:pt x="4210" y="219"/>
                  </a:cubicBezTo>
                  <a:cubicBezTo>
                    <a:pt x="4210" y="99"/>
                    <a:pt x="4112" y="0"/>
                    <a:pt x="39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99"/>
            <p:cNvSpPr/>
            <p:nvPr/>
          </p:nvSpPr>
          <p:spPr>
            <a:xfrm>
              <a:off x="6543377" y="3433298"/>
              <a:ext cx="113381" cy="13117"/>
            </a:xfrm>
            <a:custGeom>
              <a:rect b="b" l="l" r="r" t="t"/>
              <a:pathLst>
                <a:path extrusionOk="0" h="438" w="3786">
                  <a:moveTo>
                    <a:pt x="218" y="1"/>
                  </a:moveTo>
                  <a:cubicBezTo>
                    <a:pt x="97" y="1"/>
                    <a:pt x="0" y="98"/>
                    <a:pt x="0" y="219"/>
                  </a:cubicBezTo>
                  <a:cubicBezTo>
                    <a:pt x="0" y="339"/>
                    <a:pt x="97" y="437"/>
                    <a:pt x="218" y="437"/>
                  </a:cubicBezTo>
                  <a:lnTo>
                    <a:pt x="3568" y="437"/>
                  </a:lnTo>
                  <a:cubicBezTo>
                    <a:pt x="3689" y="437"/>
                    <a:pt x="3786" y="339"/>
                    <a:pt x="3786" y="219"/>
                  </a:cubicBezTo>
                  <a:cubicBezTo>
                    <a:pt x="3785" y="97"/>
                    <a:pt x="3689" y="1"/>
                    <a:pt x="35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99"/>
            <p:cNvSpPr/>
            <p:nvPr/>
          </p:nvSpPr>
          <p:spPr>
            <a:xfrm>
              <a:off x="6431253" y="3423356"/>
              <a:ext cx="55493" cy="48934"/>
            </a:xfrm>
            <a:custGeom>
              <a:rect b="b" l="l" r="r" t="t"/>
              <a:pathLst>
                <a:path extrusionOk="0" h="1634" w="1853">
                  <a:moveTo>
                    <a:pt x="1605" y="1"/>
                  </a:moveTo>
                  <a:cubicBezTo>
                    <a:pt x="1537" y="1"/>
                    <a:pt x="1471" y="32"/>
                    <a:pt x="1429" y="92"/>
                  </a:cubicBezTo>
                  <a:lnTo>
                    <a:pt x="738" y="1060"/>
                  </a:lnTo>
                  <a:lnTo>
                    <a:pt x="414" y="669"/>
                  </a:lnTo>
                  <a:cubicBezTo>
                    <a:pt x="370" y="617"/>
                    <a:pt x="308" y="590"/>
                    <a:pt x="245" y="590"/>
                  </a:cubicBezTo>
                  <a:cubicBezTo>
                    <a:pt x="196" y="590"/>
                    <a:pt x="147" y="606"/>
                    <a:pt x="106" y="640"/>
                  </a:cubicBezTo>
                  <a:cubicBezTo>
                    <a:pt x="14" y="716"/>
                    <a:pt x="0" y="853"/>
                    <a:pt x="78" y="946"/>
                  </a:cubicBezTo>
                  <a:lnTo>
                    <a:pt x="582" y="1555"/>
                  </a:lnTo>
                  <a:cubicBezTo>
                    <a:pt x="624" y="1605"/>
                    <a:pt x="686" y="1634"/>
                    <a:pt x="749" y="1634"/>
                  </a:cubicBezTo>
                  <a:lnTo>
                    <a:pt x="758" y="1634"/>
                  </a:lnTo>
                  <a:cubicBezTo>
                    <a:pt x="826" y="1632"/>
                    <a:pt x="889" y="1597"/>
                    <a:pt x="927" y="1543"/>
                  </a:cubicBezTo>
                  <a:lnTo>
                    <a:pt x="1783" y="344"/>
                  </a:lnTo>
                  <a:cubicBezTo>
                    <a:pt x="1852" y="246"/>
                    <a:pt x="1830" y="110"/>
                    <a:pt x="1732" y="41"/>
                  </a:cubicBezTo>
                  <a:cubicBezTo>
                    <a:pt x="1693" y="14"/>
                    <a:pt x="1649" y="1"/>
                    <a:pt x="16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99"/>
            <p:cNvSpPr/>
            <p:nvPr/>
          </p:nvSpPr>
          <p:spPr>
            <a:xfrm>
              <a:off x="6497198" y="3502447"/>
              <a:ext cx="30606" cy="13087"/>
            </a:xfrm>
            <a:custGeom>
              <a:rect b="b" l="l" r="r" t="t"/>
              <a:pathLst>
                <a:path extrusionOk="0" h="437" w="1022">
                  <a:moveTo>
                    <a:pt x="220" y="0"/>
                  </a:moveTo>
                  <a:cubicBezTo>
                    <a:pt x="99" y="0"/>
                    <a:pt x="1" y="99"/>
                    <a:pt x="1" y="219"/>
                  </a:cubicBezTo>
                  <a:cubicBezTo>
                    <a:pt x="1" y="339"/>
                    <a:pt x="99" y="437"/>
                    <a:pt x="220" y="437"/>
                  </a:cubicBezTo>
                  <a:lnTo>
                    <a:pt x="802" y="437"/>
                  </a:lnTo>
                  <a:cubicBezTo>
                    <a:pt x="923" y="437"/>
                    <a:pt x="1021" y="339"/>
                    <a:pt x="1021" y="219"/>
                  </a:cubicBezTo>
                  <a:cubicBezTo>
                    <a:pt x="1021" y="99"/>
                    <a:pt x="923" y="0"/>
                    <a:pt x="80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99"/>
            <p:cNvSpPr/>
            <p:nvPr/>
          </p:nvSpPr>
          <p:spPr>
            <a:xfrm>
              <a:off x="6497198" y="3528352"/>
              <a:ext cx="126109" cy="13117"/>
            </a:xfrm>
            <a:custGeom>
              <a:rect b="b" l="l" r="r" t="t"/>
              <a:pathLst>
                <a:path extrusionOk="0" h="438" w="4211">
                  <a:moveTo>
                    <a:pt x="220" y="1"/>
                  </a:moveTo>
                  <a:cubicBezTo>
                    <a:pt x="99" y="1"/>
                    <a:pt x="1" y="99"/>
                    <a:pt x="1" y="219"/>
                  </a:cubicBezTo>
                  <a:cubicBezTo>
                    <a:pt x="2" y="340"/>
                    <a:pt x="99" y="438"/>
                    <a:pt x="220" y="438"/>
                  </a:cubicBezTo>
                  <a:lnTo>
                    <a:pt x="3992" y="438"/>
                  </a:lnTo>
                  <a:cubicBezTo>
                    <a:pt x="4112" y="438"/>
                    <a:pt x="4210" y="340"/>
                    <a:pt x="4210" y="219"/>
                  </a:cubicBezTo>
                  <a:cubicBezTo>
                    <a:pt x="4210" y="99"/>
                    <a:pt x="4112" y="1"/>
                    <a:pt x="39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99"/>
            <p:cNvSpPr/>
            <p:nvPr/>
          </p:nvSpPr>
          <p:spPr>
            <a:xfrm>
              <a:off x="6543377" y="3502447"/>
              <a:ext cx="113381" cy="13087"/>
            </a:xfrm>
            <a:custGeom>
              <a:rect b="b" l="l" r="r" t="t"/>
              <a:pathLst>
                <a:path extrusionOk="0" h="437" w="3786">
                  <a:moveTo>
                    <a:pt x="218" y="0"/>
                  </a:moveTo>
                  <a:cubicBezTo>
                    <a:pt x="97" y="0"/>
                    <a:pt x="0" y="99"/>
                    <a:pt x="0" y="219"/>
                  </a:cubicBezTo>
                  <a:cubicBezTo>
                    <a:pt x="0" y="339"/>
                    <a:pt x="97" y="437"/>
                    <a:pt x="218" y="437"/>
                  </a:cubicBezTo>
                  <a:lnTo>
                    <a:pt x="3568" y="437"/>
                  </a:lnTo>
                  <a:cubicBezTo>
                    <a:pt x="3689" y="437"/>
                    <a:pt x="3786" y="339"/>
                    <a:pt x="3786" y="219"/>
                  </a:cubicBezTo>
                  <a:cubicBezTo>
                    <a:pt x="3786" y="99"/>
                    <a:pt x="3689" y="0"/>
                    <a:pt x="35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99"/>
            <p:cNvSpPr/>
            <p:nvPr/>
          </p:nvSpPr>
          <p:spPr>
            <a:xfrm>
              <a:off x="6431343" y="3501399"/>
              <a:ext cx="40519" cy="40130"/>
            </a:xfrm>
            <a:custGeom>
              <a:rect b="b" l="l" r="r" t="t"/>
              <a:pathLst>
                <a:path extrusionOk="0" h="1340" w="1353">
                  <a:moveTo>
                    <a:pt x="241" y="0"/>
                  </a:moveTo>
                  <a:cubicBezTo>
                    <a:pt x="187" y="0"/>
                    <a:pt x="132" y="20"/>
                    <a:pt x="89" y="61"/>
                  </a:cubicBezTo>
                  <a:cubicBezTo>
                    <a:pt x="2" y="145"/>
                    <a:pt x="0" y="282"/>
                    <a:pt x="84" y="370"/>
                  </a:cubicBezTo>
                  <a:lnTo>
                    <a:pt x="373" y="669"/>
                  </a:lnTo>
                  <a:lnTo>
                    <a:pt x="84" y="969"/>
                  </a:lnTo>
                  <a:cubicBezTo>
                    <a:pt x="0" y="1055"/>
                    <a:pt x="2" y="1194"/>
                    <a:pt x="89" y="1277"/>
                  </a:cubicBezTo>
                  <a:cubicBezTo>
                    <a:pt x="131" y="1318"/>
                    <a:pt x="186" y="1339"/>
                    <a:pt x="241" y="1339"/>
                  </a:cubicBezTo>
                  <a:cubicBezTo>
                    <a:pt x="299" y="1339"/>
                    <a:pt x="354" y="1317"/>
                    <a:pt x="398" y="1272"/>
                  </a:cubicBezTo>
                  <a:lnTo>
                    <a:pt x="676" y="984"/>
                  </a:lnTo>
                  <a:lnTo>
                    <a:pt x="955" y="1272"/>
                  </a:lnTo>
                  <a:cubicBezTo>
                    <a:pt x="998" y="1317"/>
                    <a:pt x="1054" y="1339"/>
                    <a:pt x="1112" y="1339"/>
                  </a:cubicBezTo>
                  <a:cubicBezTo>
                    <a:pt x="1167" y="1339"/>
                    <a:pt x="1220" y="1318"/>
                    <a:pt x="1263" y="1277"/>
                  </a:cubicBezTo>
                  <a:cubicBezTo>
                    <a:pt x="1350" y="1194"/>
                    <a:pt x="1352" y="1057"/>
                    <a:pt x="1269" y="969"/>
                  </a:cubicBezTo>
                  <a:lnTo>
                    <a:pt x="980" y="669"/>
                  </a:lnTo>
                  <a:lnTo>
                    <a:pt x="1269" y="370"/>
                  </a:lnTo>
                  <a:cubicBezTo>
                    <a:pt x="1352" y="283"/>
                    <a:pt x="1350" y="145"/>
                    <a:pt x="1263" y="61"/>
                  </a:cubicBezTo>
                  <a:cubicBezTo>
                    <a:pt x="1221" y="20"/>
                    <a:pt x="1167" y="0"/>
                    <a:pt x="1112" y="0"/>
                  </a:cubicBezTo>
                  <a:cubicBezTo>
                    <a:pt x="1055" y="0"/>
                    <a:pt x="997" y="22"/>
                    <a:pt x="955" y="67"/>
                  </a:cubicBezTo>
                  <a:lnTo>
                    <a:pt x="676" y="354"/>
                  </a:lnTo>
                  <a:lnTo>
                    <a:pt x="398" y="67"/>
                  </a:lnTo>
                  <a:cubicBezTo>
                    <a:pt x="355" y="22"/>
                    <a:pt x="298" y="0"/>
                    <a:pt x="2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99"/>
            <p:cNvSpPr/>
            <p:nvPr/>
          </p:nvSpPr>
          <p:spPr>
            <a:xfrm>
              <a:off x="6724888" y="3234686"/>
              <a:ext cx="62560" cy="359819"/>
            </a:xfrm>
            <a:custGeom>
              <a:rect b="b" l="l" r="r" t="t"/>
              <a:pathLst>
                <a:path extrusionOk="0" h="12015" w="2089">
                  <a:moveTo>
                    <a:pt x="700" y="435"/>
                  </a:moveTo>
                  <a:cubicBezTo>
                    <a:pt x="845" y="435"/>
                    <a:pt x="962" y="554"/>
                    <a:pt x="962" y="698"/>
                  </a:cubicBezTo>
                  <a:lnTo>
                    <a:pt x="962" y="1462"/>
                  </a:lnTo>
                  <a:lnTo>
                    <a:pt x="437" y="1462"/>
                  </a:lnTo>
                  <a:lnTo>
                    <a:pt x="437" y="698"/>
                  </a:lnTo>
                  <a:cubicBezTo>
                    <a:pt x="437" y="554"/>
                    <a:pt x="554" y="435"/>
                    <a:pt x="700" y="435"/>
                  </a:cubicBezTo>
                  <a:close/>
                  <a:moveTo>
                    <a:pt x="861" y="10787"/>
                  </a:moveTo>
                  <a:lnTo>
                    <a:pt x="700" y="11200"/>
                  </a:lnTo>
                  <a:lnTo>
                    <a:pt x="537" y="10787"/>
                  </a:lnTo>
                  <a:close/>
                  <a:moveTo>
                    <a:pt x="700" y="0"/>
                  </a:moveTo>
                  <a:cubicBezTo>
                    <a:pt x="315" y="0"/>
                    <a:pt x="1" y="314"/>
                    <a:pt x="1" y="698"/>
                  </a:cubicBezTo>
                  <a:lnTo>
                    <a:pt x="1" y="2646"/>
                  </a:lnTo>
                  <a:cubicBezTo>
                    <a:pt x="1" y="2767"/>
                    <a:pt x="99" y="2864"/>
                    <a:pt x="219" y="2864"/>
                  </a:cubicBezTo>
                  <a:cubicBezTo>
                    <a:pt x="340" y="2864"/>
                    <a:pt x="438" y="2767"/>
                    <a:pt x="438" y="2646"/>
                  </a:cubicBezTo>
                  <a:lnTo>
                    <a:pt x="438" y="1898"/>
                  </a:lnTo>
                  <a:lnTo>
                    <a:pt x="963" y="1898"/>
                  </a:lnTo>
                  <a:lnTo>
                    <a:pt x="963" y="10350"/>
                  </a:lnTo>
                  <a:lnTo>
                    <a:pt x="438" y="10350"/>
                  </a:lnTo>
                  <a:lnTo>
                    <a:pt x="438" y="3663"/>
                  </a:lnTo>
                  <a:cubicBezTo>
                    <a:pt x="438" y="3543"/>
                    <a:pt x="340" y="3445"/>
                    <a:pt x="219" y="3445"/>
                  </a:cubicBezTo>
                  <a:cubicBezTo>
                    <a:pt x="99" y="3445"/>
                    <a:pt x="1" y="3543"/>
                    <a:pt x="1" y="3663"/>
                  </a:cubicBezTo>
                  <a:lnTo>
                    <a:pt x="1" y="10568"/>
                  </a:lnTo>
                  <a:lnTo>
                    <a:pt x="1" y="10569"/>
                  </a:lnTo>
                  <a:cubicBezTo>
                    <a:pt x="1" y="10595"/>
                    <a:pt x="6" y="10621"/>
                    <a:pt x="15" y="10644"/>
                  </a:cubicBezTo>
                  <a:cubicBezTo>
                    <a:pt x="15" y="10646"/>
                    <a:pt x="496" y="11873"/>
                    <a:pt x="498" y="11877"/>
                  </a:cubicBezTo>
                  <a:cubicBezTo>
                    <a:pt x="534" y="11969"/>
                    <a:pt x="617" y="12014"/>
                    <a:pt x="701" y="12014"/>
                  </a:cubicBezTo>
                  <a:cubicBezTo>
                    <a:pt x="784" y="12014"/>
                    <a:pt x="868" y="11969"/>
                    <a:pt x="904" y="11877"/>
                  </a:cubicBezTo>
                  <a:cubicBezTo>
                    <a:pt x="904" y="11877"/>
                    <a:pt x="1384" y="10648"/>
                    <a:pt x="1385" y="10648"/>
                  </a:cubicBezTo>
                  <a:cubicBezTo>
                    <a:pt x="1394" y="10623"/>
                    <a:pt x="1400" y="10596"/>
                    <a:pt x="1400" y="10568"/>
                  </a:cubicBezTo>
                  <a:lnTo>
                    <a:pt x="1400" y="1898"/>
                  </a:lnTo>
                  <a:lnTo>
                    <a:pt x="1652" y="1898"/>
                  </a:lnTo>
                  <a:lnTo>
                    <a:pt x="1652" y="4915"/>
                  </a:lnTo>
                  <a:cubicBezTo>
                    <a:pt x="1652" y="5035"/>
                    <a:pt x="1750" y="5134"/>
                    <a:pt x="1871" y="5134"/>
                  </a:cubicBezTo>
                  <a:cubicBezTo>
                    <a:pt x="1991" y="5134"/>
                    <a:pt x="2088" y="5035"/>
                    <a:pt x="2088" y="4915"/>
                  </a:cubicBezTo>
                  <a:lnTo>
                    <a:pt x="2088" y="1680"/>
                  </a:lnTo>
                  <a:cubicBezTo>
                    <a:pt x="2087" y="1560"/>
                    <a:pt x="1989" y="1462"/>
                    <a:pt x="1868" y="1462"/>
                  </a:cubicBezTo>
                  <a:lnTo>
                    <a:pt x="1398" y="1462"/>
                  </a:lnTo>
                  <a:lnTo>
                    <a:pt x="1398" y="698"/>
                  </a:lnTo>
                  <a:cubicBezTo>
                    <a:pt x="1398" y="313"/>
                    <a:pt x="1084" y="0"/>
                    <a:pt x="70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91" name="Google Shape;3691;p99"/>
          <p:cNvGrpSpPr/>
          <p:nvPr/>
        </p:nvGrpSpPr>
        <p:grpSpPr>
          <a:xfrm>
            <a:off x="6168374" y="3174731"/>
            <a:ext cx="446636" cy="392972"/>
            <a:chOff x="5787382" y="3174731"/>
            <a:chExt cx="446636" cy="392972"/>
          </a:xfrm>
        </p:grpSpPr>
        <p:sp>
          <p:nvSpPr>
            <p:cNvPr id="3692" name="Google Shape;3692;p99"/>
            <p:cNvSpPr/>
            <p:nvPr/>
          </p:nvSpPr>
          <p:spPr>
            <a:xfrm>
              <a:off x="5873930" y="3234417"/>
              <a:ext cx="273600" cy="273600"/>
            </a:xfrm>
            <a:custGeom>
              <a:rect b="b" l="l" r="r" t="t"/>
              <a:pathLst>
                <a:path extrusionOk="0" h="9136" w="9136">
                  <a:moveTo>
                    <a:pt x="4567" y="1"/>
                  </a:moveTo>
                  <a:cubicBezTo>
                    <a:pt x="4075" y="1"/>
                    <a:pt x="3591" y="79"/>
                    <a:pt x="3128" y="233"/>
                  </a:cubicBezTo>
                  <a:cubicBezTo>
                    <a:pt x="3013" y="271"/>
                    <a:pt x="2951" y="395"/>
                    <a:pt x="2989" y="510"/>
                  </a:cubicBezTo>
                  <a:cubicBezTo>
                    <a:pt x="3020" y="602"/>
                    <a:pt x="3105" y="660"/>
                    <a:pt x="3197" y="660"/>
                  </a:cubicBezTo>
                  <a:cubicBezTo>
                    <a:pt x="3220" y="660"/>
                    <a:pt x="3243" y="656"/>
                    <a:pt x="3266" y="648"/>
                  </a:cubicBezTo>
                  <a:cubicBezTo>
                    <a:pt x="3685" y="510"/>
                    <a:pt x="4123" y="439"/>
                    <a:pt x="4568" y="439"/>
                  </a:cubicBezTo>
                  <a:cubicBezTo>
                    <a:pt x="6845" y="439"/>
                    <a:pt x="8697" y="2291"/>
                    <a:pt x="8697" y="4568"/>
                  </a:cubicBezTo>
                  <a:cubicBezTo>
                    <a:pt x="8697" y="6846"/>
                    <a:pt x="6845" y="8698"/>
                    <a:pt x="4568" y="8698"/>
                  </a:cubicBezTo>
                  <a:cubicBezTo>
                    <a:pt x="2291" y="8698"/>
                    <a:pt x="439" y="6846"/>
                    <a:pt x="439" y="4568"/>
                  </a:cubicBezTo>
                  <a:cubicBezTo>
                    <a:pt x="439" y="3132"/>
                    <a:pt x="1168" y="1820"/>
                    <a:pt x="2390" y="1061"/>
                  </a:cubicBezTo>
                  <a:cubicBezTo>
                    <a:pt x="2492" y="997"/>
                    <a:pt x="2524" y="862"/>
                    <a:pt x="2460" y="758"/>
                  </a:cubicBezTo>
                  <a:cubicBezTo>
                    <a:pt x="2418" y="691"/>
                    <a:pt x="2347" y="654"/>
                    <a:pt x="2274" y="654"/>
                  </a:cubicBezTo>
                  <a:cubicBezTo>
                    <a:pt x="2234" y="654"/>
                    <a:pt x="2194" y="665"/>
                    <a:pt x="2157" y="688"/>
                  </a:cubicBezTo>
                  <a:cubicBezTo>
                    <a:pt x="1511" y="1091"/>
                    <a:pt x="970" y="1653"/>
                    <a:pt x="593" y="2316"/>
                  </a:cubicBezTo>
                  <a:cubicBezTo>
                    <a:pt x="205" y="2999"/>
                    <a:pt x="1" y="3778"/>
                    <a:pt x="1" y="4568"/>
                  </a:cubicBezTo>
                  <a:cubicBezTo>
                    <a:pt x="1" y="7088"/>
                    <a:pt x="2051" y="9135"/>
                    <a:pt x="4568" y="9135"/>
                  </a:cubicBezTo>
                  <a:cubicBezTo>
                    <a:pt x="7088" y="9135"/>
                    <a:pt x="9135" y="7087"/>
                    <a:pt x="9135" y="4568"/>
                  </a:cubicBezTo>
                  <a:cubicBezTo>
                    <a:pt x="9134" y="2051"/>
                    <a:pt x="7086" y="1"/>
                    <a:pt x="45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99"/>
            <p:cNvSpPr/>
            <p:nvPr/>
          </p:nvSpPr>
          <p:spPr>
            <a:xfrm>
              <a:off x="6113899" y="3174821"/>
              <a:ext cx="120119" cy="82416"/>
            </a:xfrm>
            <a:custGeom>
              <a:rect b="b" l="l" r="r" t="t"/>
              <a:pathLst>
                <a:path extrusionOk="0" h="2752" w="4011">
                  <a:moveTo>
                    <a:pt x="3304" y="437"/>
                  </a:moveTo>
                  <a:cubicBezTo>
                    <a:pt x="3452" y="437"/>
                    <a:pt x="3572" y="557"/>
                    <a:pt x="3572" y="706"/>
                  </a:cubicBezTo>
                  <a:cubicBezTo>
                    <a:pt x="3572" y="853"/>
                    <a:pt x="3452" y="974"/>
                    <a:pt x="3304" y="974"/>
                  </a:cubicBezTo>
                  <a:cubicBezTo>
                    <a:pt x="3157" y="974"/>
                    <a:pt x="3036" y="853"/>
                    <a:pt x="3036" y="706"/>
                  </a:cubicBezTo>
                  <a:cubicBezTo>
                    <a:pt x="3036" y="557"/>
                    <a:pt x="3157" y="437"/>
                    <a:pt x="3304" y="437"/>
                  </a:cubicBezTo>
                  <a:close/>
                  <a:moveTo>
                    <a:pt x="3304" y="1"/>
                  </a:moveTo>
                  <a:cubicBezTo>
                    <a:pt x="2991" y="1"/>
                    <a:pt x="2724" y="206"/>
                    <a:pt x="2633" y="488"/>
                  </a:cubicBezTo>
                  <a:lnTo>
                    <a:pt x="1760" y="488"/>
                  </a:lnTo>
                  <a:cubicBezTo>
                    <a:pt x="1694" y="488"/>
                    <a:pt x="1633" y="517"/>
                    <a:pt x="1591" y="568"/>
                  </a:cubicBezTo>
                  <a:lnTo>
                    <a:pt x="77" y="2393"/>
                  </a:lnTo>
                  <a:cubicBezTo>
                    <a:pt x="1" y="2485"/>
                    <a:pt x="13" y="2623"/>
                    <a:pt x="106" y="2700"/>
                  </a:cubicBezTo>
                  <a:cubicBezTo>
                    <a:pt x="147" y="2734"/>
                    <a:pt x="196" y="2751"/>
                    <a:pt x="247" y="2751"/>
                  </a:cubicBezTo>
                  <a:cubicBezTo>
                    <a:pt x="309" y="2751"/>
                    <a:pt x="372" y="2723"/>
                    <a:pt x="415" y="2671"/>
                  </a:cubicBezTo>
                  <a:lnTo>
                    <a:pt x="1861" y="924"/>
                  </a:lnTo>
                  <a:lnTo>
                    <a:pt x="2633" y="924"/>
                  </a:lnTo>
                  <a:cubicBezTo>
                    <a:pt x="2727" y="1208"/>
                    <a:pt x="2991" y="1413"/>
                    <a:pt x="3304" y="1413"/>
                  </a:cubicBezTo>
                  <a:cubicBezTo>
                    <a:pt x="3694" y="1413"/>
                    <a:pt x="4010" y="1096"/>
                    <a:pt x="4010" y="707"/>
                  </a:cubicBezTo>
                  <a:cubicBezTo>
                    <a:pt x="4010" y="317"/>
                    <a:pt x="3694" y="1"/>
                    <a:pt x="33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99"/>
            <p:cNvSpPr/>
            <p:nvPr/>
          </p:nvSpPr>
          <p:spPr>
            <a:xfrm>
              <a:off x="6164121" y="3350044"/>
              <a:ext cx="69897" cy="42346"/>
            </a:xfrm>
            <a:custGeom>
              <a:rect b="b" l="l" r="r" t="t"/>
              <a:pathLst>
                <a:path extrusionOk="0" h="1414" w="2334">
                  <a:moveTo>
                    <a:pt x="1627" y="439"/>
                  </a:moveTo>
                  <a:cubicBezTo>
                    <a:pt x="1775" y="439"/>
                    <a:pt x="1895" y="560"/>
                    <a:pt x="1895" y="707"/>
                  </a:cubicBezTo>
                  <a:cubicBezTo>
                    <a:pt x="1895" y="856"/>
                    <a:pt x="1775" y="976"/>
                    <a:pt x="1627" y="976"/>
                  </a:cubicBezTo>
                  <a:cubicBezTo>
                    <a:pt x="1480" y="976"/>
                    <a:pt x="1359" y="856"/>
                    <a:pt x="1359" y="707"/>
                  </a:cubicBezTo>
                  <a:cubicBezTo>
                    <a:pt x="1359" y="560"/>
                    <a:pt x="1480" y="439"/>
                    <a:pt x="1627" y="439"/>
                  </a:cubicBezTo>
                  <a:close/>
                  <a:moveTo>
                    <a:pt x="1627" y="1"/>
                  </a:moveTo>
                  <a:cubicBezTo>
                    <a:pt x="1314" y="1"/>
                    <a:pt x="1047" y="207"/>
                    <a:pt x="956" y="489"/>
                  </a:cubicBezTo>
                  <a:lnTo>
                    <a:pt x="219" y="489"/>
                  </a:lnTo>
                  <a:cubicBezTo>
                    <a:pt x="98" y="489"/>
                    <a:pt x="0" y="587"/>
                    <a:pt x="0" y="707"/>
                  </a:cubicBezTo>
                  <a:cubicBezTo>
                    <a:pt x="0" y="827"/>
                    <a:pt x="98" y="926"/>
                    <a:pt x="219" y="926"/>
                  </a:cubicBezTo>
                  <a:lnTo>
                    <a:pt x="956" y="926"/>
                  </a:lnTo>
                  <a:cubicBezTo>
                    <a:pt x="1050" y="1208"/>
                    <a:pt x="1314" y="1413"/>
                    <a:pt x="1627" y="1413"/>
                  </a:cubicBezTo>
                  <a:cubicBezTo>
                    <a:pt x="2017" y="1413"/>
                    <a:pt x="2333" y="1097"/>
                    <a:pt x="2333" y="707"/>
                  </a:cubicBezTo>
                  <a:cubicBezTo>
                    <a:pt x="2333" y="318"/>
                    <a:pt x="2017" y="1"/>
                    <a:pt x="16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99"/>
            <p:cNvSpPr/>
            <p:nvPr/>
          </p:nvSpPr>
          <p:spPr>
            <a:xfrm>
              <a:off x="6113899" y="3485287"/>
              <a:ext cx="120119" cy="82416"/>
            </a:xfrm>
            <a:custGeom>
              <a:rect b="b" l="l" r="r" t="t"/>
              <a:pathLst>
                <a:path extrusionOk="0" h="2752" w="4011">
                  <a:moveTo>
                    <a:pt x="3304" y="1777"/>
                  </a:moveTo>
                  <a:cubicBezTo>
                    <a:pt x="3452" y="1777"/>
                    <a:pt x="3572" y="1897"/>
                    <a:pt x="3572" y="2044"/>
                  </a:cubicBezTo>
                  <a:cubicBezTo>
                    <a:pt x="3572" y="2192"/>
                    <a:pt x="3452" y="2312"/>
                    <a:pt x="3304" y="2312"/>
                  </a:cubicBezTo>
                  <a:cubicBezTo>
                    <a:pt x="3157" y="2312"/>
                    <a:pt x="3036" y="2192"/>
                    <a:pt x="3036" y="2044"/>
                  </a:cubicBezTo>
                  <a:cubicBezTo>
                    <a:pt x="3036" y="1897"/>
                    <a:pt x="3157" y="1777"/>
                    <a:pt x="3304" y="1777"/>
                  </a:cubicBezTo>
                  <a:close/>
                  <a:moveTo>
                    <a:pt x="246" y="1"/>
                  </a:moveTo>
                  <a:cubicBezTo>
                    <a:pt x="197" y="1"/>
                    <a:pt x="147" y="17"/>
                    <a:pt x="106" y="51"/>
                  </a:cubicBezTo>
                  <a:cubicBezTo>
                    <a:pt x="13" y="129"/>
                    <a:pt x="1" y="267"/>
                    <a:pt x="77" y="360"/>
                  </a:cubicBezTo>
                  <a:lnTo>
                    <a:pt x="1591" y="2185"/>
                  </a:lnTo>
                  <a:cubicBezTo>
                    <a:pt x="1633" y="2234"/>
                    <a:pt x="1694" y="2264"/>
                    <a:pt x="1760" y="2264"/>
                  </a:cubicBezTo>
                  <a:lnTo>
                    <a:pt x="2633" y="2264"/>
                  </a:lnTo>
                  <a:cubicBezTo>
                    <a:pt x="2727" y="2547"/>
                    <a:pt x="2991" y="2752"/>
                    <a:pt x="3304" y="2752"/>
                  </a:cubicBezTo>
                  <a:cubicBezTo>
                    <a:pt x="3693" y="2752"/>
                    <a:pt x="4010" y="2436"/>
                    <a:pt x="4010" y="2045"/>
                  </a:cubicBezTo>
                  <a:cubicBezTo>
                    <a:pt x="4010" y="1655"/>
                    <a:pt x="3694" y="1338"/>
                    <a:pt x="3304" y="1338"/>
                  </a:cubicBezTo>
                  <a:cubicBezTo>
                    <a:pt x="2991" y="1338"/>
                    <a:pt x="2724" y="1543"/>
                    <a:pt x="2633" y="1826"/>
                  </a:cubicBezTo>
                  <a:lnTo>
                    <a:pt x="1861" y="1826"/>
                  </a:lnTo>
                  <a:lnTo>
                    <a:pt x="415" y="80"/>
                  </a:lnTo>
                  <a:cubicBezTo>
                    <a:pt x="372" y="28"/>
                    <a:pt x="309" y="1"/>
                    <a:pt x="2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99"/>
            <p:cNvSpPr/>
            <p:nvPr/>
          </p:nvSpPr>
          <p:spPr>
            <a:xfrm>
              <a:off x="5787382" y="3485287"/>
              <a:ext cx="120119" cy="82386"/>
            </a:xfrm>
            <a:custGeom>
              <a:rect b="b" l="l" r="r" t="t"/>
              <a:pathLst>
                <a:path extrusionOk="0" h="2751" w="4011">
                  <a:moveTo>
                    <a:pt x="707" y="1777"/>
                  </a:moveTo>
                  <a:cubicBezTo>
                    <a:pt x="855" y="1777"/>
                    <a:pt x="975" y="1897"/>
                    <a:pt x="975" y="2044"/>
                  </a:cubicBezTo>
                  <a:cubicBezTo>
                    <a:pt x="975" y="2192"/>
                    <a:pt x="855" y="2312"/>
                    <a:pt x="707" y="2312"/>
                  </a:cubicBezTo>
                  <a:cubicBezTo>
                    <a:pt x="558" y="2312"/>
                    <a:pt x="438" y="2192"/>
                    <a:pt x="438" y="2044"/>
                  </a:cubicBezTo>
                  <a:cubicBezTo>
                    <a:pt x="438" y="1897"/>
                    <a:pt x="558" y="1777"/>
                    <a:pt x="707" y="1777"/>
                  </a:cubicBezTo>
                  <a:close/>
                  <a:moveTo>
                    <a:pt x="3765" y="1"/>
                  </a:moveTo>
                  <a:cubicBezTo>
                    <a:pt x="3702" y="1"/>
                    <a:pt x="3640" y="28"/>
                    <a:pt x="3596" y="80"/>
                  </a:cubicBezTo>
                  <a:lnTo>
                    <a:pt x="2149" y="1826"/>
                  </a:lnTo>
                  <a:lnTo>
                    <a:pt x="1378" y="1826"/>
                  </a:lnTo>
                  <a:cubicBezTo>
                    <a:pt x="1285" y="1543"/>
                    <a:pt x="1019" y="1338"/>
                    <a:pt x="707" y="1338"/>
                  </a:cubicBezTo>
                  <a:cubicBezTo>
                    <a:pt x="317" y="1338"/>
                    <a:pt x="1" y="1655"/>
                    <a:pt x="1" y="2044"/>
                  </a:cubicBezTo>
                  <a:cubicBezTo>
                    <a:pt x="1" y="2435"/>
                    <a:pt x="317" y="2751"/>
                    <a:pt x="707" y="2751"/>
                  </a:cubicBezTo>
                  <a:cubicBezTo>
                    <a:pt x="1019" y="2751"/>
                    <a:pt x="1286" y="2546"/>
                    <a:pt x="1378" y="2263"/>
                  </a:cubicBezTo>
                  <a:lnTo>
                    <a:pt x="2251" y="2263"/>
                  </a:lnTo>
                  <a:cubicBezTo>
                    <a:pt x="2316" y="2263"/>
                    <a:pt x="2378" y="2234"/>
                    <a:pt x="2420" y="2184"/>
                  </a:cubicBezTo>
                  <a:lnTo>
                    <a:pt x="3933" y="359"/>
                  </a:lnTo>
                  <a:cubicBezTo>
                    <a:pt x="4010" y="266"/>
                    <a:pt x="3999" y="129"/>
                    <a:pt x="3905" y="51"/>
                  </a:cubicBezTo>
                  <a:cubicBezTo>
                    <a:pt x="3864" y="17"/>
                    <a:pt x="3815" y="1"/>
                    <a:pt x="37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p99"/>
            <p:cNvSpPr/>
            <p:nvPr/>
          </p:nvSpPr>
          <p:spPr>
            <a:xfrm>
              <a:off x="5787382" y="3174731"/>
              <a:ext cx="120119" cy="82445"/>
            </a:xfrm>
            <a:custGeom>
              <a:rect b="b" l="l" r="r" t="t"/>
              <a:pathLst>
                <a:path extrusionOk="0" h="2753" w="4011">
                  <a:moveTo>
                    <a:pt x="707" y="440"/>
                  </a:moveTo>
                  <a:cubicBezTo>
                    <a:pt x="855" y="440"/>
                    <a:pt x="975" y="560"/>
                    <a:pt x="975" y="709"/>
                  </a:cubicBezTo>
                  <a:cubicBezTo>
                    <a:pt x="975" y="856"/>
                    <a:pt x="855" y="977"/>
                    <a:pt x="707" y="977"/>
                  </a:cubicBezTo>
                  <a:cubicBezTo>
                    <a:pt x="558" y="977"/>
                    <a:pt x="438" y="856"/>
                    <a:pt x="438" y="709"/>
                  </a:cubicBezTo>
                  <a:cubicBezTo>
                    <a:pt x="438" y="560"/>
                    <a:pt x="558" y="440"/>
                    <a:pt x="707" y="440"/>
                  </a:cubicBezTo>
                  <a:close/>
                  <a:moveTo>
                    <a:pt x="707" y="0"/>
                  </a:moveTo>
                  <a:cubicBezTo>
                    <a:pt x="317" y="0"/>
                    <a:pt x="1" y="317"/>
                    <a:pt x="1" y="707"/>
                  </a:cubicBezTo>
                  <a:cubicBezTo>
                    <a:pt x="1" y="1098"/>
                    <a:pt x="317" y="1415"/>
                    <a:pt x="707" y="1415"/>
                  </a:cubicBezTo>
                  <a:cubicBezTo>
                    <a:pt x="1019" y="1415"/>
                    <a:pt x="1286" y="1209"/>
                    <a:pt x="1378" y="926"/>
                  </a:cubicBezTo>
                  <a:lnTo>
                    <a:pt x="2149" y="926"/>
                  </a:lnTo>
                  <a:lnTo>
                    <a:pt x="3596" y="2673"/>
                  </a:lnTo>
                  <a:cubicBezTo>
                    <a:pt x="3639" y="2725"/>
                    <a:pt x="3702" y="2752"/>
                    <a:pt x="3764" y="2752"/>
                  </a:cubicBezTo>
                  <a:cubicBezTo>
                    <a:pt x="3814" y="2752"/>
                    <a:pt x="3864" y="2736"/>
                    <a:pt x="3905" y="2702"/>
                  </a:cubicBezTo>
                  <a:cubicBezTo>
                    <a:pt x="3998" y="2625"/>
                    <a:pt x="4010" y="2486"/>
                    <a:pt x="3933" y="2393"/>
                  </a:cubicBezTo>
                  <a:lnTo>
                    <a:pt x="2420" y="569"/>
                  </a:lnTo>
                  <a:cubicBezTo>
                    <a:pt x="2378" y="518"/>
                    <a:pt x="2316" y="489"/>
                    <a:pt x="2251" y="489"/>
                  </a:cubicBezTo>
                  <a:lnTo>
                    <a:pt x="1378" y="489"/>
                  </a:lnTo>
                  <a:cubicBezTo>
                    <a:pt x="1285" y="207"/>
                    <a:pt x="1019" y="0"/>
                    <a:pt x="7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99"/>
            <p:cNvSpPr/>
            <p:nvPr/>
          </p:nvSpPr>
          <p:spPr>
            <a:xfrm>
              <a:off x="5787382" y="3350044"/>
              <a:ext cx="69927" cy="42346"/>
            </a:xfrm>
            <a:custGeom>
              <a:rect b="b" l="l" r="r" t="t"/>
              <a:pathLst>
                <a:path extrusionOk="0" h="1414" w="2335">
                  <a:moveTo>
                    <a:pt x="707" y="439"/>
                  </a:moveTo>
                  <a:cubicBezTo>
                    <a:pt x="855" y="439"/>
                    <a:pt x="975" y="560"/>
                    <a:pt x="975" y="707"/>
                  </a:cubicBezTo>
                  <a:cubicBezTo>
                    <a:pt x="975" y="856"/>
                    <a:pt x="855" y="976"/>
                    <a:pt x="707" y="976"/>
                  </a:cubicBezTo>
                  <a:cubicBezTo>
                    <a:pt x="558" y="976"/>
                    <a:pt x="438" y="856"/>
                    <a:pt x="438" y="707"/>
                  </a:cubicBezTo>
                  <a:cubicBezTo>
                    <a:pt x="438" y="560"/>
                    <a:pt x="558" y="439"/>
                    <a:pt x="707" y="439"/>
                  </a:cubicBezTo>
                  <a:close/>
                  <a:moveTo>
                    <a:pt x="707" y="1"/>
                  </a:moveTo>
                  <a:cubicBezTo>
                    <a:pt x="317" y="1"/>
                    <a:pt x="1" y="318"/>
                    <a:pt x="1" y="707"/>
                  </a:cubicBezTo>
                  <a:cubicBezTo>
                    <a:pt x="1" y="1097"/>
                    <a:pt x="317" y="1413"/>
                    <a:pt x="707" y="1413"/>
                  </a:cubicBezTo>
                  <a:cubicBezTo>
                    <a:pt x="1019" y="1413"/>
                    <a:pt x="1286" y="1208"/>
                    <a:pt x="1378" y="926"/>
                  </a:cubicBezTo>
                  <a:lnTo>
                    <a:pt x="2115" y="926"/>
                  </a:lnTo>
                  <a:cubicBezTo>
                    <a:pt x="2236" y="926"/>
                    <a:pt x="2334" y="827"/>
                    <a:pt x="2334" y="707"/>
                  </a:cubicBezTo>
                  <a:cubicBezTo>
                    <a:pt x="2334" y="587"/>
                    <a:pt x="2236" y="489"/>
                    <a:pt x="2115" y="489"/>
                  </a:cubicBezTo>
                  <a:lnTo>
                    <a:pt x="1378" y="489"/>
                  </a:lnTo>
                  <a:cubicBezTo>
                    <a:pt x="1285" y="207"/>
                    <a:pt x="1019" y="1"/>
                    <a:pt x="7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99"/>
            <p:cNvSpPr/>
            <p:nvPr/>
          </p:nvSpPr>
          <p:spPr>
            <a:xfrm>
              <a:off x="5910766" y="3271312"/>
              <a:ext cx="199900" cy="199870"/>
            </a:xfrm>
            <a:custGeom>
              <a:rect b="b" l="l" r="r" t="t"/>
              <a:pathLst>
                <a:path extrusionOk="0" h="6674" w="6675">
                  <a:moveTo>
                    <a:pt x="3643" y="437"/>
                  </a:moveTo>
                  <a:lnTo>
                    <a:pt x="3643" y="996"/>
                  </a:lnTo>
                  <a:cubicBezTo>
                    <a:pt x="3643" y="1099"/>
                    <a:pt x="3714" y="1188"/>
                    <a:pt x="3814" y="1210"/>
                  </a:cubicBezTo>
                  <a:cubicBezTo>
                    <a:pt x="4059" y="1264"/>
                    <a:pt x="4290" y="1362"/>
                    <a:pt x="4503" y="1494"/>
                  </a:cubicBezTo>
                  <a:cubicBezTo>
                    <a:pt x="4538" y="1518"/>
                    <a:pt x="4579" y="1529"/>
                    <a:pt x="4619" y="1529"/>
                  </a:cubicBezTo>
                  <a:cubicBezTo>
                    <a:pt x="4676" y="1529"/>
                    <a:pt x="4733" y="1507"/>
                    <a:pt x="4775" y="1465"/>
                  </a:cubicBezTo>
                  <a:lnTo>
                    <a:pt x="5170" y="1069"/>
                  </a:lnTo>
                  <a:lnTo>
                    <a:pt x="5605" y="1503"/>
                  </a:lnTo>
                  <a:lnTo>
                    <a:pt x="5209" y="1899"/>
                  </a:lnTo>
                  <a:cubicBezTo>
                    <a:pt x="5137" y="1971"/>
                    <a:pt x="5123" y="2085"/>
                    <a:pt x="5179" y="2171"/>
                  </a:cubicBezTo>
                  <a:cubicBezTo>
                    <a:pt x="5314" y="2383"/>
                    <a:pt x="5409" y="2614"/>
                    <a:pt x="5463" y="2859"/>
                  </a:cubicBezTo>
                  <a:cubicBezTo>
                    <a:pt x="5486" y="2958"/>
                    <a:pt x="5575" y="3031"/>
                    <a:pt x="5677" y="3031"/>
                  </a:cubicBezTo>
                  <a:lnTo>
                    <a:pt x="6237" y="3031"/>
                  </a:lnTo>
                  <a:lnTo>
                    <a:pt x="6237" y="3644"/>
                  </a:lnTo>
                  <a:lnTo>
                    <a:pt x="5677" y="3644"/>
                  </a:lnTo>
                  <a:cubicBezTo>
                    <a:pt x="5575" y="3644"/>
                    <a:pt x="5486" y="3715"/>
                    <a:pt x="5463" y="3815"/>
                  </a:cubicBezTo>
                  <a:cubicBezTo>
                    <a:pt x="5409" y="4060"/>
                    <a:pt x="5314" y="4291"/>
                    <a:pt x="5179" y="4503"/>
                  </a:cubicBezTo>
                  <a:cubicBezTo>
                    <a:pt x="5123" y="4590"/>
                    <a:pt x="5137" y="4704"/>
                    <a:pt x="5209" y="4775"/>
                  </a:cubicBezTo>
                  <a:lnTo>
                    <a:pt x="5605" y="5171"/>
                  </a:lnTo>
                  <a:lnTo>
                    <a:pt x="5170" y="5606"/>
                  </a:lnTo>
                  <a:lnTo>
                    <a:pt x="4775" y="5209"/>
                  </a:lnTo>
                  <a:cubicBezTo>
                    <a:pt x="4733" y="5168"/>
                    <a:pt x="4676" y="5146"/>
                    <a:pt x="4619" y="5146"/>
                  </a:cubicBezTo>
                  <a:cubicBezTo>
                    <a:pt x="4579" y="5146"/>
                    <a:pt x="4538" y="5157"/>
                    <a:pt x="4503" y="5180"/>
                  </a:cubicBezTo>
                  <a:cubicBezTo>
                    <a:pt x="4290" y="5314"/>
                    <a:pt x="4059" y="5410"/>
                    <a:pt x="3814" y="5464"/>
                  </a:cubicBezTo>
                  <a:cubicBezTo>
                    <a:pt x="3715" y="5486"/>
                    <a:pt x="3643" y="5575"/>
                    <a:pt x="3643" y="5678"/>
                  </a:cubicBezTo>
                  <a:lnTo>
                    <a:pt x="3643" y="6238"/>
                  </a:lnTo>
                  <a:lnTo>
                    <a:pt x="3029" y="6238"/>
                  </a:lnTo>
                  <a:lnTo>
                    <a:pt x="3029" y="5678"/>
                  </a:lnTo>
                  <a:cubicBezTo>
                    <a:pt x="3029" y="5575"/>
                    <a:pt x="2959" y="5486"/>
                    <a:pt x="2858" y="5464"/>
                  </a:cubicBezTo>
                  <a:cubicBezTo>
                    <a:pt x="2614" y="5410"/>
                    <a:pt x="2382" y="5314"/>
                    <a:pt x="2170" y="5180"/>
                  </a:cubicBezTo>
                  <a:cubicBezTo>
                    <a:pt x="2134" y="5157"/>
                    <a:pt x="2094" y="5146"/>
                    <a:pt x="2053" y="5146"/>
                  </a:cubicBezTo>
                  <a:cubicBezTo>
                    <a:pt x="1997" y="5146"/>
                    <a:pt x="1940" y="5168"/>
                    <a:pt x="1898" y="5209"/>
                  </a:cubicBezTo>
                  <a:lnTo>
                    <a:pt x="1502" y="5606"/>
                  </a:lnTo>
                  <a:lnTo>
                    <a:pt x="1067" y="5171"/>
                  </a:lnTo>
                  <a:lnTo>
                    <a:pt x="1464" y="4775"/>
                  </a:lnTo>
                  <a:cubicBezTo>
                    <a:pt x="1536" y="4704"/>
                    <a:pt x="1549" y="4590"/>
                    <a:pt x="1493" y="4503"/>
                  </a:cubicBezTo>
                  <a:cubicBezTo>
                    <a:pt x="1359" y="4291"/>
                    <a:pt x="1263" y="4060"/>
                    <a:pt x="1209" y="3815"/>
                  </a:cubicBezTo>
                  <a:cubicBezTo>
                    <a:pt x="1187" y="3716"/>
                    <a:pt x="1098" y="3644"/>
                    <a:pt x="995" y="3644"/>
                  </a:cubicBezTo>
                  <a:lnTo>
                    <a:pt x="435" y="3644"/>
                  </a:lnTo>
                  <a:lnTo>
                    <a:pt x="435" y="3031"/>
                  </a:lnTo>
                  <a:lnTo>
                    <a:pt x="995" y="3031"/>
                  </a:lnTo>
                  <a:cubicBezTo>
                    <a:pt x="1098" y="3031"/>
                    <a:pt x="1187" y="2959"/>
                    <a:pt x="1209" y="2859"/>
                  </a:cubicBezTo>
                  <a:cubicBezTo>
                    <a:pt x="1264" y="2614"/>
                    <a:pt x="1359" y="2383"/>
                    <a:pt x="1493" y="2171"/>
                  </a:cubicBezTo>
                  <a:cubicBezTo>
                    <a:pt x="1549" y="2085"/>
                    <a:pt x="1536" y="1971"/>
                    <a:pt x="1464" y="1899"/>
                  </a:cubicBezTo>
                  <a:lnTo>
                    <a:pt x="1067" y="1503"/>
                  </a:lnTo>
                  <a:lnTo>
                    <a:pt x="1502" y="1069"/>
                  </a:lnTo>
                  <a:lnTo>
                    <a:pt x="1898" y="1465"/>
                  </a:lnTo>
                  <a:cubicBezTo>
                    <a:pt x="1940" y="1507"/>
                    <a:pt x="1997" y="1529"/>
                    <a:pt x="2053" y="1529"/>
                  </a:cubicBezTo>
                  <a:cubicBezTo>
                    <a:pt x="2094" y="1529"/>
                    <a:pt x="2134" y="1518"/>
                    <a:pt x="2170" y="1494"/>
                  </a:cubicBezTo>
                  <a:cubicBezTo>
                    <a:pt x="2382" y="1361"/>
                    <a:pt x="2614" y="1264"/>
                    <a:pt x="2858" y="1210"/>
                  </a:cubicBezTo>
                  <a:cubicBezTo>
                    <a:pt x="2957" y="1188"/>
                    <a:pt x="3029" y="1099"/>
                    <a:pt x="3029" y="996"/>
                  </a:cubicBezTo>
                  <a:lnTo>
                    <a:pt x="3029" y="437"/>
                  </a:lnTo>
                  <a:close/>
                  <a:moveTo>
                    <a:pt x="2976" y="0"/>
                  </a:moveTo>
                  <a:cubicBezTo>
                    <a:pt x="2766" y="0"/>
                    <a:pt x="2593" y="171"/>
                    <a:pt x="2593" y="383"/>
                  </a:cubicBezTo>
                  <a:lnTo>
                    <a:pt x="2593" y="828"/>
                  </a:lnTo>
                  <a:cubicBezTo>
                    <a:pt x="2418" y="880"/>
                    <a:pt x="2250" y="949"/>
                    <a:pt x="2089" y="1036"/>
                  </a:cubicBezTo>
                  <a:lnTo>
                    <a:pt x="1774" y="720"/>
                  </a:lnTo>
                  <a:cubicBezTo>
                    <a:pt x="1699" y="646"/>
                    <a:pt x="1601" y="609"/>
                    <a:pt x="1503" y="609"/>
                  </a:cubicBezTo>
                  <a:cubicBezTo>
                    <a:pt x="1405" y="609"/>
                    <a:pt x="1307" y="646"/>
                    <a:pt x="1233" y="720"/>
                  </a:cubicBezTo>
                  <a:lnTo>
                    <a:pt x="721" y="1232"/>
                  </a:lnTo>
                  <a:cubicBezTo>
                    <a:pt x="572" y="1380"/>
                    <a:pt x="572" y="1624"/>
                    <a:pt x="721" y="1773"/>
                  </a:cubicBezTo>
                  <a:lnTo>
                    <a:pt x="1036" y="2089"/>
                  </a:lnTo>
                  <a:cubicBezTo>
                    <a:pt x="948" y="2248"/>
                    <a:pt x="879" y="2417"/>
                    <a:pt x="828" y="2592"/>
                  </a:cubicBezTo>
                  <a:lnTo>
                    <a:pt x="383" y="2592"/>
                  </a:lnTo>
                  <a:cubicBezTo>
                    <a:pt x="173" y="2592"/>
                    <a:pt x="0" y="2764"/>
                    <a:pt x="0" y="2975"/>
                  </a:cubicBezTo>
                  <a:lnTo>
                    <a:pt x="0" y="3699"/>
                  </a:lnTo>
                  <a:cubicBezTo>
                    <a:pt x="0" y="3910"/>
                    <a:pt x="172" y="4082"/>
                    <a:pt x="383" y="4082"/>
                  </a:cubicBezTo>
                  <a:lnTo>
                    <a:pt x="828" y="4082"/>
                  </a:lnTo>
                  <a:cubicBezTo>
                    <a:pt x="880" y="4256"/>
                    <a:pt x="950" y="4424"/>
                    <a:pt x="1036" y="4585"/>
                  </a:cubicBezTo>
                  <a:lnTo>
                    <a:pt x="721" y="4900"/>
                  </a:lnTo>
                  <a:cubicBezTo>
                    <a:pt x="649" y="4973"/>
                    <a:pt x="608" y="5070"/>
                    <a:pt x="608" y="5171"/>
                  </a:cubicBezTo>
                  <a:cubicBezTo>
                    <a:pt x="608" y="5274"/>
                    <a:pt x="648" y="5370"/>
                    <a:pt x="721" y="5442"/>
                  </a:cubicBezTo>
                  <a:lnTo>
                    <a:pt x="1233" y="5954"/>
                  </a:lnTo>
                  <a:cubicBezTo>
                    <a:pt x="1304" y="6025"/>
                    <a:pt x="1401" y="6066"/>
                    <a:pt x="1503" y="6066"/>
                  </a:cubicBezTo>
                  <a:cubicBezTo>
                    <a:pt x="1605" y="6066"/>
                    <a:pt x="1702" y="6027"/>
                    <a:pt x="1774" y="5954"/>
                  </a:cubicBezTo>
                  <a:lnTo>
                    <a:pt x="2089" y="5638"/>
                  </a:lnTo>
                  <a:cubicBezTo>
                    <a:pt x="2249" y="5726"/>
                    <a:pt x="2417" y="5795"/>
                    <a:pt x="2593" y="5846"/>
                  </a:cubicBezTo>
                  <a:lnTo>
                    <a:pt x="2593" y="6291"/>
                  </a:lnTo>
                  <a:cubicBezTo>
                    <a:pt x="2593" y="6501"/>
                    <a:pt x="2764" y="6674"/>
                    <a:pt x="2976" y="6674"/>
                  </a:cubicBezTo>
                  <a:lnTo>
                    <a:pt x="3699" y="6674"/>
                  </a:lnTo>
                  <a:cubicBezTo>
                    <a:pt x="3909" y="6674"/>
                    <a:pt x="4082" y="6503"/>
                    <a:pt x="4082" y="6291"/>
                  </a:cubicBezTo>
                  <a:lnTo>
                    <a:pt x="4082" y="5846"/>
                  </a:lnTo>
                  <a:cubicBezTo>
                    <a:pt x="4257" y="5794"/>
                    <a:pt x="4425" y="5725"/>
                    <a:pt x="4586" y="5638"/>
                  </a:cubicBezTo>
                  <a:lnTo>
                    <a:pt x="4901" y="5954"/>
                  </a:lnTo>
                  <a:cubicBezTo>
                    <a:pt x="4976" y="6028"/>
                    <a:pt x="5074" y="6066"/>
                    <a:pt x="5172" y="6066"/>
                  </a:cubicBezTo>
                  <a:cubicBezTo>
                    <a:pt x="5270" y="6066"/>
                    <a:pt x="5368" y="6028"/>
                    <a:pt x="5442" y="5954"/>
                  </a:cubicBezTo>
                  <a:lnTo>
                    <a:pt x="5954" y="5442"/>
                  </a:lnTo>
                  <a:cubicBezTo>
                    <a:pt x="6026" y="5370"/>
                    <a:pt x="6067" y="5274"/>
                    <a:pt x="6067" y="5171"/>
                  </a:cubicBezTo>
                  <a:cubicBezTo>
                    <a:pt x="6067" y="5070"/>
                    <a:pt x="6027" y="4973"/>
                    <a:pt x="5954" y="4900"/>
                  </a:cubicBezTo>
                  <a:lnTo>
                    <a:pt x="5639" y="4585"/>
                  </a:lnTo>
                  <a:cubicBezTo>
                    <a:pt x="5727" y="4426"/>
                    <a:pt x="5796" y="4257"/>
                    <a:pt x="5847" y="4082"/>
                  </a:cubicBezTo>
                  <a:lnTo>
                    <a:pt x="6292" y="4082"/>
                  </a:lnTo>
                  <a:cubicBezTo>
                    <a:pt x="6502" y="4082"/>
                    <a:pt x="6675" y="3911"/>
                    <a:pt x="6675" y="3699"/>
                  </a:cubicBezTo>
                  <a:lnTo>
                    <a:pt x="6675" y="2975"/>
                  </a:lnTo>
                  <a:cubicBezTo>
                    <a:pt x="6675" y="2765"/>
                    <a:pt x="6503" y="2592"/>
                    <a:pt x="6292" y="2592"/>
                  </a:cubicBezTo>
                  <a:lnTo>
                    <a:pt x="5847" y="2592"/>
                  </a:lnTo>
                  <a:cubicBezTo>
                    <a:pt x="5795" y="2418"/>
                    <a:pt x="5725" y="2250"/>
                    <a:pt x="5639" y="2089"/>
                  </a:cubicBezTo>
                  <a:lnTo>
                    <a:pt x="5954" y="1773"/>
                  </a:lnTo>
                  <a:cubicBezTo>
                    <a:pt x="6104" y="1624"/>
                    <a:pt x="6104" y="1380"/>
                    <a:pt x="5954" y="1232"/>
                  </a:cubicBezTo>
                  <a:lnTo>
                    <a:pt x="5442" y="720"/>
                  </a:lnTo>
                  <a:cubicBezTo>
                    <a:pt x="5368" y="646"/>
                    <a:pt x="5270" y="609"/>
                    <a:pt x="5172" y="609"/>
                  </a:cubicBezTo>
                  <a:cubicBezTo>
                    <a:pt x="5074" y="609"/>
                    <a:pt x="4976" y="646"/>
                    <a:pt x="4901" y="720"/>
                  </a:cubicBezTo>
                  <a:lnTo>
                    <a:pt x="4586" y="1036"/>
                  </a:lnTo>
                  <a:cubicBezTo>
                    <a:pt x="4426" y="948"/>
                    <a:pt x="4258" y="879"/>
                    <a:pt x="4082" y="828"/>
                  </a:cubicBezTo>
                  <a:lnTo>
                    <a:pt x="4082" y="383"/>
                  </a:lnTo>
                  <a:cubicBezTo>
                    <a:pt x="4081" y="171"/>
                    <a:pt x="3909" y="0"/>
                    <a:pt x="36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99"/>
            <p:cNvSpPr/>
            <p:nvPr/>
          </p:nvSpPr>
          <p:spPr>
            <a:xfrm>
              <a:off x="5960508" y="3321684"/>
              <a:ext cx="100025" cy="99066"/>
            </a:xfrm>
            <a:custGeom>
              <a:rect b="b" l="l" r="r" t="t"/>
              <a:pathLst>
                <a:path extrusionOk="0" h="3308" w="3340">
                  <a:moveTo>
                    <a:pt x="1673" y="1"/>
                  </a:moveTo>
                  <a:cubicBezTo>
                    <a:pt x="1645" y="1"/>
                    <a:pt x="1617" y="2"/>
                    <a:pt x="1589" y="3"/>
                  </a:cubicBezTo>
                  <a:cubicBezTo>
                    <a:pt x="754" y="46"/>
                    <a:pt x="66" y="733"/>
                    <a:pt x="24" y="1569"/>
                  </a:cubicBezTo>
                  <a:cubicBezTo>
                    <a:pt x="1" y="2036"/>
                    <a:pt x="176" y="2494"/>
                    <a:pt x="506" y="2824"/>
                  </a:cubicBezTo>
                  <a:cubicBezTo>
                    <a:pt x="817" y="3134"/>
                    <a:pt x="1241" y="3307"/>
                    <a:pt x="1678" y="3307"/>
                  </a:cubicBezTo>
                  <a:cubicBezTo>
                    <a:pt x="1706" y="3307"/>
                    <a:pt x="1734" y="3306"/>
                    <a:pt x="1761" y="3305"/>
                  </a:cubicBezTo>
                  <a:cubicBezTo>
                    <a:pt x="1881" y="3299"/>
                    <a:pt x="1975" y="3196"/>
                    <a:pt x="1969" y="3075"/>
                  </a:cubicBezTo>
                  <a:cubicBezTo>
                    <a:pt x="1962" y="2958"/>
                    <a:pt x="1865" y="2867"/>
                    <a:pt x="1748" y="2867"/>
                  </a:cubicBezTo>
                  <a:cubicBezTo>
                    <a:pt x="1745" y="2867"/>
                    <a:pt x="1742" y="2867"/>
                    <a:pt x="1739" y="2867"/>
                  </a:cubicBezTo>
                  <a:cubicBezTo>
                    <a:pt x="1718" y="2868"/>
                    <a:pt x="1698" y="2868"/>
                    <a:pt x="1677" y="2868"/>
                  </a:cubicBezTo>
                  <a:cubicBezTo>
                    <a:pt x="1351" y="2868"/>
                    <a:pt x="1047" y="2743"/>
                    <a:pt x="816" y="2512"/>
                  </a:cubicBezTo>
                  <a:cubicBezTo>
                    <a:pt x="570" y="2266"/>
                    <a:pt x="444" y="1939"/>
                    <a:pt x="462" y="1590"/>
                  </a:cubicBezTo>
                  <a:cubicBezTo>
                    <a:pt x="492" y="976"/>
                    <a:pt x="998" y="471"/>
                    <a:pt x="1611" y="439"/>
                  </a:cubicBezTo>
                  <a:cubicBezTo>
                    <a:pt x="1631" y="438"/>
                    <a:pt x="1651" y="438"/>
                    <a:pt x="1671" y="438"/>
                  </a:cubicBezTo>
                  <a:cubicBezTo>
                    <a:pt x="2001" y="438"/>
                    <a:pt x="2328" y="575"/>
                    <a:pt x="2555" y="815"/>
                  </a:cubicBezTo>
                  <a:cubicBezTo>
                    <a:pt x="3055" y="1340"/>
                    <a:pt x="2923" y="2112"/>
                    <a:pt x="2513" y="2526"/>
                  </a:cubicBezTo>
                  <a:cubicBezTo>
                    <a:pt x="2427" y="2612"/>
                    <a:pt x="2427" y="2751"/>
                    <a:pt x="2514" y="2835"/>
                  </a:cubicBezTo>
                  <a:cubicBezTo>
                    <a:pt x="2557" y="2878"/>
                    <a:pt x="2613" y="2899"/>
                    <a:pt x="2669" y="2899"/>
                  </a:cubicBezTo>
                  <a:cubicBezTo>
                    <a:pt x="2725" y="2899"/>
                    <a:pt x="2781" y="2877"/>
                    <a:pt x="2824" y="2834"/>
                  </a:cubicBezTo>
                  <a:cubicBezTo>
                    <a:pt x="3117" y="2539"/>
                    <a:pt x="3296" y="2130"/>
                    <a:pt x="3317" y="1712"/>
                  </a:cubicBezTo>
                  <a:cubicBezTo>
                    <a:pt x="3340" y="1262"/>
                    <a:pt x="3181" y="837"/>
                    <a:pt x="2871" y="513"/>
                  </a:cubicBezTo>
                  <a:cubicBezTo>
                    <a:pt x="2559" y="183"/>
                    <a:pt x="2126" y="1"/>
                    <a:pt x="16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01" name="Google Shape;3701;p99"/>
          <p:cNvGrpSpPr/>
          <p:nvPr/>
        </p:nvGrpSpPr>
        <p:grpSpPr>
          <a:xfrm>
            <a:off x="5440533" y="3194617"/>
            <a:ext cx="446577" cy="353171"/>
            <a:chOff x="5211941" y="3194617"/>
            <a:chExt cx="446577" cy="353171"/>
          </a:xfrm>
        </p:grpSpPr>
        <p:sp>
          <p:nvSpPr>
            <p:cNvPr id="3702" name="Google Shape;3702;p99"/>
            <p:cNvSpPr/>
            <p:nvPr/>
          </p:nvSpPr>
          <p:spPr>
            <a:xfrm>
              <a:off x="5211941" y="3194617"/>
              <a:ext cx="446577" cy="353171"/>
            </a:xfrm>
            <a:custGeom>
              <a:rect b="b" l="l" r="r" t="t"/>
              <a:pathLst>
                <a:path extrusionOk="0" h="11793" w="14912">
                  <a:moveTo>
                    <a:pt x="13412" y="438"/>
                  </a:moveTo>
                  <a:cubicBezTo>
                    <a:pt x="13583" y="438"/>
                    <a:pt x="13722" y="576"/>
                    <a:pt x="13722" y="748"/>
                  </a:cubicBezTo>
                  <a:lnTo>
                    <a:pt x="13722" y="4704"/>
                  </a:lnTo>
                  <a:lnTo>
                    <a:pt x="13228" y="4704"/>
                  </a:lnTo>
                  <a:lnTo>
                    <a:pt x="13228" y="1452"/>
                  </a:lnTo>
                  <a:cubicBezTo>
                    <a:pt x="13228" y="1177"/>
                    <a:pt x="13006" y="953"/>
                    <a:pt x="12730" y="953"/>
                  </a:cubicBezTo>
                  <a:lnTo>
                    <a:pt x="1429" y="953"/>
                  </a:lnTo>
                  <a:cubicBezTo>
                    <a:pt x="1153" y="953"/>
                    <a:pt x="931" y="1177"/>
                    <a:pt x="931" y="1452"/>
                  </a:cubicBezTo>
                  <a:lnTo>
                    <a:pt x="931" y="7987"/>
                  </a:lnTo>
                  <a:lnTo>
                    <a:pt x="435" y="7987"/>
                  </a:lnTo>
                  <a:lnTo>
                    <a:pt x="435" y="748"/>
                  </a:lnTo>
                  <a:cubicBezTo>
                    <a:pt x="435" y="576"/>
                    <a:pt x="573" y="438"/>
                    <a:pt x="744" y="438"/>
                  </a:cubicBezTo>
                  <a:close/>
                  <a:moveTo>
                    <a:pt x="12731" y="1391"/>
                  </a:moveTo>
                  <a:cubicBezTo>
                    <a:pt x="12766" y="1391"/>
                    <a:pt x="12793" y="1419"/>
                    <a:pt x="12793" y="1453"/>
                  </a:cubicBezTo>
                  <a:lnTo>
                    <a:pt x="12792" y="4704"/>
                  </a:lnTo>
                  <a:lnTo>
                    <a:pt x="11396" y="4704"/>
                  </a:lnTo>
                  <a:cubicBezTo>
                    <a:pt x="11052" y="4704"/>
                    <a:pt x="10773" y="4985"/>
                    <a:pt x="10773" y="5329"/>
                  </a:cubicBezTo>
                  <a:lnTo>
                    <a:pt x="10773" y="7988"/>
                  </a:lnTo>
                  <a:lnTo>
                    <a:pt x="1368" y="7988"/>
                  </a:lnTo>
                  <a:lnTo>
                    <a:pt x="1368" y="1453"/>
                  </a:lnTo>
                  <a:cubicBezTo>
                    <a:pt x="1368" y="1419"/>
                    <a:pt x="1395" y="1391"/>
                    <a:pt x="1430" y="1391"/>
                  </a:cubicBezTo>
                  <a:close/>
                  <a:moveTo>
                    <a:pt x="10773" y="8424"/>
                  </a:moveTo>
                  <a:lnTo>
                    <a:pt x="10773" y="9357"/>
                  </a:lnTo>
                  <a:lnTo>
                    <a:pt x="745" y="9357"/>
                  </a:lnTo>
                  <a:cubicBezTo>
                    <a:pt x="574" y="9357"/>
                    <a:pt x="436" y="9218"/>
                    <a:pt x="436" y="9047"/>
                  </a:cubicBezTo>
                  <a:lnTo>
                    <a:pt x="436" y="8424"/>
                  </a:lnTo>
                  <a:close/>
                  <a:moveTo>
                    <a:pt x="7900" y="9794"/>
                  </a:moveTo>
                  <a:cubicBezTo>
                    <a:pt x="7955" y="10122"/>
                    <a:pt x="8090" y="10813"/>
                    <a:pt x="8322" y="11357"/>
                  </a:cubicBezTo>
                  <a:lnTo>
                    <a:pt x="5839" y="11357"/>
                  </a:lnTo>
                  <a:cubicBezTo>
                    <a:pt x="6070" y="10813"/>
                    <a:pt x="6205" y="10122"/>
                    <a:pt x="6262" y="9794"/>
                  </a:cubicBezTo>
                  <a:close/>
                  <a:moveTo>
                    <a:pt x="14476" y="10683"/>
                  </a:moveTo>
                  <a:lnTo>
                    <a:pt x="14476" y="11170"/>
                  </a:lnTo>
                  <a:cubicBezTo>
                    <a:pt x="14476" y="11273"/>
                    <a:pt x="14392" y="11357"/>
                    <a:pt x="14288" y="11357"/>
                  </a:cubicBezTo>
                  <a:lnTo>
                    <a:pt x="11396" y="11357"/>
                  </a:lnTo>
                  <a:cubicBezTo>
                    <a:pt x="11293" y="11357"/>
                    <a:pt x="11209" y="11273"/>
                    <a:pt x="11209" y="11170"/>
                  </a:cubicBezTo>
                  <a:lnTo>
                    <a:pt x="11209" y="10683"/>
                  </a:lnTo>
                  <a:close/>
                  <a:moveTo>
                    <a:pt x="747" y="1"/>
                  </a:moveTo>
                  <a:cubicBezTo>
                    <a:pt x="335" y="1"/>
                    <a:pt x="0" y="336"/>
                    <a:pt x="0" y="748"/>
                  </a:cubicBezTo>
                  <a:lnTo>
                    <a:pt x="0" y="9046"/>
                  </a:lnTo>
                  <a:cubicBezTo>
                    <a:pt x="0" y="9458"/>
                    <a:pt x="335" y="9793"/>
                    <a:pt x="747" y="9793"/>
                  </a:cubicBezTo>
                  <a:lnTo>
                    <a:pt x="5817" y="9793"/>
                  </a:lnTo>
                  <a:cubicBezTo>
                    <a:pt x="5750" y="10168"/>
                    <a:pt x="5599" y="10886"/>
                    <a:pt x="5356" y="11356"/>
                  </a:cubicBezTo>
                  <a:lnTo>
                    <a:pt x="4212" y="11356"/>
                  </a:lnTo>
                  <a:cubicBezTo>
                    <a:pt x="4092" y="11356"/>
                    <a:pt x="3993" y="11453"/>
                    <a:pt x="3993" y="11574"/>
                  </a:cubicBezTo>
                  <a:cubicBezTo>
                    <a:pt x="3993" y="11694"/>
                    <a:pt x="4092" y="11792"/>
                    <a:pt x="4212" y="11792"/>
                  </a:cubicBezTo>
                  <a:lnTo>
                    <a:pt x="9946" y="11792"/>
                  </a:lnTo>
                  <a:cubicBezTo>
                    <a:pt x="10066" y="11792"/>
                    <a:pt x="10165" y="11694"/>
                    <a:pt x="10165" y="11574"/>
                  </a:cubicBezTo>
                  <a:cubicBezTo>
                    <a:pt x="10165" y="11453"/>
                    <a:pt x="10066" y="11356"/>
                    <a:pt x="9946" y="11356"/>
                  </a:cubicBezTo>
                  <a:lnTo>
                    <a:pt x="8801" y="11356"/>
                  </a:lnTo>
                  <a:cubicBezTo>
                    <a:pt x="8560" y="10886"/>
                    <a:pt x="8409" y="10168"/>
                    <a:pt x="8342" y="9793"/>
                  </a:cubicBezTo>
                  <a:lnTo>
                    <a:pt x="10770" y="9793"/>
                  </a:lnTo>
                  <a:lnTo>
                    <a:pt x="10770" y="11169"/>
                  </a:lnTo>
                  <a:cubicBezTo>
                    <a:pt x="10770" y="11513"/>
                    <a:pt x="11051" y="11792"/>
                    <a:pt x="11395" y="11792"/>
                  </a:cubicBezTo>
                  <a:lnTo>
                    <a:pt x="14287" y="11792"/>
                  </a:lnTo>
                  <a:cubicBezTo>
                    <a:pt x="14631" y="11792"/>
                    <a:pt x="14911" y="11513"/>
                    <a:pt x="14911" y="11169"/>
                  </a:cubicBezTo>
                  <a:lnTo>
                    <a:pt x="14911" y="8155"/>
                  </a:lnTo>
                  <a:cubicBezTo>
                    <a:pt x="14911" y="8035"/>
                    <a:pt x="14813" y="7936"/>
                    <a:pt x="14692" y="7936"/>
                  </a:cubicBezTo>
                  <a:cubicBezTo>
                    <a:pt x="14572" y="7936"/>
                    <a:pt x="14474" y="8035"/>
                    <a:pt x="14474" y="8155"/>
                  </a:cubicBezTo>
                  <a:lnTo>
                    <a:pt x="14474" y="10247"/>
                  </a:lnTo>
                  <a:lnTo>
                    <a:pt x="11208" y="10247"/>
                  </a:lnTo>
                  <a:lnTo>
                    <a:pt x="11208" y="5329"/>
                  </a:lnTo>
                  <a:cubicBezTo>
                    <a:pt x="11208" y="5225"/>
                    <a:pt x="11292" y="5142"/>
                    <a:pt x="11395" y="5142"/>
                  </a:cubicBezTo>
                  <a:lnTo>
                    <a:pt x="14286" y="5142"/>
                  </a:lnTo>
                  <a:cubicBezTo>
                    <a:pt x="14390" y="5142"/>
                    <a:pt x="14474" y="5225"/>
                    <a:pt x="14474" y="5329"/>
                  </a:cubicBezTo>
                  <a:lnTo>
                    <a:pt x="14474" y="7123"/>
                  </a:lnTo>
                  <a:cubicBezTo>
                    <a:pt x="14476" y="7244"/>
                    <a:pt x="14573" y="7341"/>
                    <a:pt x="14693" y="7341"/>
                  </a:cubicBezTo>
                  <a:cubicBezTo>
                    <a:pt x="14814" y="7341"/>
                    <a:pt x="14912" y="7244"/>
                    <a:pt x="14912" y="7123"/>
                  </a:cubicBezTo>
                  <a:lnTo>
                    <a:pt x="14912" y="5329"/>
                  </a:lnTo>
                  <a:cubicBezTo>
                    <a:pt x="14912" y="4985"/>
                    <a:pt x="14633" y="4704"/>
                    <a:pt x="14288" y="4704"/>
                  </a:cubicBezTo>
                  <a:lnTo>
                    <a:pt x="14162" y="4704"/>
                  </a:lnTo>
                  <a:lnTo>
                    <a:pt x="14162" y="748"/>
                  </a:lnTo>
                  <a:cubicBezTo>
                    <a:pt x="14162" y="336"/>
                    <a:pt x="13827" y="1"/>
                    <a:pt x="134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99"/>
            <p:cNvSpPr/>
            <p:nvPr/>
          </p:nvSpPr>
          <p:spPr>
            <a:xfrm>
              <a:off x="5385247" y="3246995"/>
              <a:ext cx="158991" cy="101941"/>
            </a:xfrm>
            <a:custGeom>
              <a:rect b="b" l="l" r="r" t="t"/>
              <a:pathLst>
                <a:path extrusionOk="0" h="3404" w="5309">
                  <a:moveTo>
                    <a:pt x="3357" y="0"/>
                  </a:moveTo>
                  <a:cubicBezTo>
                    <a:pt x="3163" y="0"/>
                    <a:pt x="2972" y="84"/>
                    <a:pt x="2841" y="245"/>
                  </a:cubicBezTo>
                  <a:cubicBezTo>
                    <a:pt x="2648" y="481"/>
                    <a:pt x="2644" y="809"/>
                    <a:pt x="2809" y="1048"/>
                  </a:cubicBezTo>
                  <a:lnTo>
                    <a:pt x="2079" y="1048"/>
                  </a:lnTo>
                  <a:cubicBezTo>
                    <a:pt x="1958" y="1048"/>
                    <a:pt x="1860" y="1145"/>
                    <a:pt x="1860" y="1265"/>
                  </a:cubicBezTo>
                  <a:cubicBezTo>
                    <a:pt x="1860" y="1386"/>
                    <a:pt x="1958" y="1484"/>
                    <a:pt x="2079" y="1484"/>
                  </a:cubicBezTo>
                  <a:lnTo>
                    <a:pt x="3382" y="1484"/>
                  </a:lnTo>
                  <a:cubicBezTo>
                    <a:pt x="3475" y="1484"/>
                    <a:pt x="3557" y="1427"/>
                    <a:pt x="3588" y="1339"/>
                  </a:cubicBezTo>
                  <a:cubicBezTo>
                    <a:pt x="3619" y="1252"/>
                    <a:pt x="3591" y="1154"/>
                    <a:pt x="3519" y="1097"/>
                  </a:cubicBezTo>
                  <a:lnTo>
                    <a:pt x="3212" y="846"/>
                  </a:lnTo>
                  <a:cubicBezTo>
                    <a:pt x="3114" y="766"/>
                    <a:pt x="3099" y="621"/>
                    <a:pt x="3179" y="522"/>
                  </a:cubicBezTo>
                  <a:cubicBezTo>
                    <a:pt x="3224" y="467"/>
                    <a:pt x="3291" y="439"/>
                    <a:pt x="3357" y="439"/>
                  </a:cubicBezTo>
                  <a:cubicBezTo>
                    <a:pt x="3408" y="439"/>
                    <a:pt x="3460" y="456"/>
                    <a:pt x="3502" y="490"/>
                  </a:cubicBezTo>
                  <a:cubicBezTo>
                    <a:pt x="3502" y="490"/>
                    <a:pt x="4786" y="1536"/>
                    <a:pt x="4787" y="1536"/>
                  </a:cubicBezTo>
                  <a:cubicBezTo>
                    <a:pt x="4897" y="1626"/>
                    <a:pt x="4901" y="1802"/>
                    <a:pt x="4784" y="1895"/>
                  </a:cubicBezTo>
                  <a:lnTo>
                    <a:pt x="3500" y="2915"/>
                  </a:lnTo>
                  <a:cubicBezTo>
                    <a:pt x="3447" y="2957"/>
                    <a:pt x="3393" y="2965"/>
                    <a:pt x="3357" y="2965"/>
                  </a:cubicBezTo>
                  <a:cubicBezTo>
                    <a:pt x="3144" y="2965"/>
                    <a:pt x="3046" y="2688"/>
                    <a:pt x="3213" y="2556"/>
                  </a:cubicBezTo>
                  <a:cubicBezTo>
                    <a:pt x="3214" y="2554"/>
                    <a:pt x="3491" y="2335"/>
                    <a:pt x="3491" y="2335"/>
                  </a:cubicBezTo>
                  <a:cubicBezTo>
                    <a:pt x="3565" y="2277"/>
                    <a:pt x="3593" y="2179"/>
                    <a:pt x="3563" y="2091"/>
                  </a:cubicBezTo>
                  <a:cubicBezTo>
                    <a:pt x="3532" y="2003"/>
                    <a:pt x="3448" y="1944"/>
                    <a:pt x="3355" y="1944"/>
                  </a:cubicBezTo>
                  <a:lnTo>
                    <a:pt x="667" y="1944"/>
                  </a:lnTo>
                  <a:cubicBezTo>
                    <a:pt x="541" y="1944"/>
                    <a:pt x="437" y="1841"/>
                    <a:pt x="437" y="1714"/>
                  </a:cubicBezTo>
                  <a:cubicBezTo>
                    <a:pt x="437" y="1588"/>
                    <a:pt x="541" y="1484"/>
                    <a:pt x="667" y="1484"/>
                  </a:cubicBezTo>
                  <a:lnTo>
                    <a:pt x="1076" y="1484"/>
                  </a:lnTo>
                  <a:cubicBezTo>
                    <a:pt x="1197" y="1484"/>
                    <a:pt x="1294" y="1386"/>
                    <a:pt x="1294" y="1265"/>
                  </a:cubicBezTo>
                  <a:cubicBezTo>
                    <a:pt x="1294" y="1145"/>
                    <a:pt x="1197" y="1048"/>
                    <a:pt x="1076" y="1048"/>
                  </a:cubicBezTo>
                  <a:lnTo>
                    <a:pt x="667" y="1048"/>
                  </a:lnTo>
                  <a:cubicBezTo>
                    <a:pt x="300" y="1048"/>
                    <a:pt x="1" y="1347"/>
                    <a:pt x="1" y="1714"/>
                  </a:cubicBezTo>
                  <a:cubicBezTo>
                    <a:pt x="1" y="2082"/>
                    <a:pt x="300" y="2382"/>
                    <a:pt x="667" y="2382"/>
                  </a:cubicBezTo>
                  <a:lnTo>
                    <a:pt x="2791" y="2382"/>
                  </a:lnTo>
                  <a:cubicBezTo>
                    <a:pt x="2647" y="2614"/>
                    <a:pt x="2654" y="2923"/>
                    <a:pt x="2835" y="3151"/>
                  </a:cubicBezTo>
                  <a:cubicBezTo>
                    <a:pt x="2962" y="3310"/>
                    <a:pt x="3152" y="3403"/>
                    <a:pt x="3356" y="3403"/>
                  </a:cubicBezTo>
                  <a:cubicBezTo>
                    <a:pt x="3507" y="3403"/>
                    <a:pt x="3654" y="3352"/>
                    <a:pt x="3772" y="3258"/>
                  </a:cubicBezTo>
                  <a:lnTo>
                    <a:pt x="5056" y="2237"/>
                  </a:lnTo>
                  <a:cubicBezTo>
                    <a:pt x="5215" y="2112"/>
                    <a:pt x="5307" y="1922"/>
                    <a:pt x="5308" y="1719"/>
                  </a:cubicBezTo>
                  <a:cubicBezTo>
                    <a:pt x="5309" y="1514"/>
                    <a:pt x="5219" y="1325"/>
                    <a:pt x="5062" y="1196"/>
                  </a:cubicBezTo>
                  <a:lnTo>
                    <a:pt x="3778" y="150"/>
                  </a:lnTo>
                  <a:cubicBezTo>
                    <a:pt x="3654" y="49"/>
                    <a:pt x="3505" y="0"/>
                    <a:pt x="33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p99"/>
            <p:cNvSpPr/>
            <p:nvPr/>
          </p:nvSpPr>
          <p:spPr>
            <a:xfrm>
              <a:off x="5303610" y="3321265"/>
              <a:ext cx="159351" cy="101821"/>
            </a:xfrm>
            <a:custGeom>
              <a:rect b="b" l="l" r="r" t="t"/>
              <a:pathLst>
                <a:path extrusionOk="0" h="3400" w="5321">
                  <a:moveTo>
                    <a:pt x="1954" y="439"/>
                  </a:moveTo>
                  <a:cubicBezTo>
                    <a:pt x="2020" y="439"/>
                    <a:pt x="2087" y="467"/>
                    <a:pt x="2131" y="522"/>
                  </a:cubicBezTo>
                  <a:cubicBezTo>
                    <a:pt x="2212" y="621"/>
                    <a:pt x="2197" y="766"/>
                    <a:pt x="2099" y="846"/>
                  </a:cubicBezTo>
                  <a:lnTo>
                    <a:pt x="1791" y="1097"/>
                  </a:lnTo>
                  <a:cubicBezTo>
                    <a:pt x="1719" y="1155"/>
                    <a:pt x="1692" y="1253"/>
                    <a:pt x="1723" y="1338"/>
                  </a:cubicBezTo>
                  <a:cubicBezTo>
                    <a:pt x="1755" y="1426"/>
                    <a:pt x="1837" y="1484"/>
                    <a:pt x="1928" y="1484"/>
                  </a:cubicBezTo>
                  <a:lnTo>
                    <a:pt x="4652" y="1484"/>
                  </a:lnTo>
                  <a:cubicBezTo>
                    <a:pt x="4779" y="1484"/>
                    <a:pt x="4882" y="1588"/>
                    <a:pt x="4882" y="1714"/>
                  </a:cubicBezTo>
                  <a:cubicBezTo>
                    <a:pt x="4883" y="1841"/>
                    <a:pt x="4780" y="1944"/>
                    <a:pt x="4653" y="1944"/>
                  </a:cubicBezTo>
                  <a:lnTo>
                    <a:pt x="1956" y="1944"/>
                  </a:lnTo>
                  <a:cubicBezTo>
                    <a:pt x="1862" y="1944"/>
                    <a:pt x="1780" y="2003"/>
                    <a:pt x="1748" y="2091"/>
                  </a:cubicBezTo>
                  <a:cubicBezTo>
                    <a:pt x="1718" y="2179"/>
                    <a:pt x="1746" y="2277"/>
                    <a:pt x="1820" y="2335"/>
                  </a:cubicBezTo>
                  <a:lnTo>
                    <a:pt x="2098" y="2555"/>
                  </a:lnTo>
                  <a:cubicBezTo>
                    <a:pt x="2197" y="2634"/>
                    <a:pt x="2213" y="2779"/>
                    <a:pt x="2134" y="2879"/>
                  </a:cubicBezTo>
                  <a:cubicBezTo>
                    <a:pt x="2089" y="2935"/>
                    <a:pt x="2021" y="2965"/>
                    <a:pt x="1953" y="2965"/>
                  </a:cubicBezTo>
                  <a:cubicBezTo>
                    <a:pt x="1903" y="2965"/>
                    <a:pt x="1853" y="2949"/>
                    <a:pt x="1811" y="2915"/>
                  </a:cubicBezTo>
                  <a:lnTo>
                    <a:pt x="526" y="1895"/>
                  </a:lnTo>
                  <a:cubicBezTo>
                    <a:pt x="409" y="1801"/>
                    <a:pt x="409" y="1630"/>
                    <a:pt x="524" y="1536"/>
                  </a:cubicBezTo>
                  <a:cubicBezTo>
                    <a:pt x="525" y="1535"/>
                    <a:pt x="1807" y="490"/>
                    <a:pt x="1808" y="490"/>
                  </a:cubicBezTo>
                  <a:cubicBezTo>
                    <a:pt x="1849" y="456"/>
                    <a:pt x="1901" y="439"/>
                    <a:pt x="1954" y="439"/>
                  </a:cubicBezTo>
                  <a:close/>
                  <a:moveTo>
                    <a:pt x="1953" y="0"/>
                  </a:moveTo>
                  <a:cubicBezTo>
                    <a:pt x="1805" y="0"/>
                    <a:pt x="1656" y="49"/>
                    <a:pt x="1533" y="150"/>
                  </a:cubicBezTo>
                  <a:lnTo>
                    <a:pt x="248" y="1196"/>
                  </a:lnTo>
                  <a:cubicBezTo>
                    <a:pt x="91" y="1325"/>
                    <a:pt x="1" y="1514"/>
                    <a:pt x="2" y="1717"/>
                  </a:cubicBezTo>
                  <a:cubicBezTo>
                    <a:pt x="4" y="1919"/>
                    <a:pt x="95" y="2108"/>
                    <a:pt x="254" y="2235"/>
                  </a:cubicBezTo>
                  <a:lnTo>
                    <a:pt x="1539" y="3255"/>
                  </a:lnTo>
                  <a:cubicBezTo>
                    <a:pt x="1657" y="3348"/>
                    <a:pt x="1804" y="3400"/>
                    <a:pt x="1953" y="3400"/>
                  </a:cubicBezTo>
                  <a:cubicBezTo>
                    <a:pt x="2158" y="3400"/>
                    <a:pt x="2349" y="3309"/>
                    <a:pt x="2476" y="3148"/>
                  </a:cubicBezTo>
                  <a:cubicBezTo>
                    <a:pt x="2657" y="2922"/>
                    <a:pt x="2664" y="2612"/>
                    <a:pt x="2519" y="2379"/>
                  </a:cubicBezTo>
                  <a:lnTo>
                    <a:pt x="4653" y="2379"/>
                  </a:lnTo>
                  <a:cubicBezTo>
                    <a:pt x="5021" y="2379"/>
                    <a:pt x="5321" y="2079"/>
                    <a:pt x="5321" y="1712"/>
                  </a:cubicBezTo>
                  <a:cubicBezTo>
                    <a:pt x="5321" y="1347"/>
                    <a:pt x="5021" y="1048"/>
                    <a:pt x="4653" y="1048"/>
                  </a:cubicBezTo>
                  <a:lnTo>
                    <a:pt x="2502" y="1048"/>
                  </a:lnTo>
                  <a:cubicBezTo>
                    <a:pt x="2667" y="809"/>
                    <a:pt x="2663" y="480"/>
                    <a:pt x="2470" y="245"/>
                  </a:cubicBezTo>
                  <a:cubicBezTo>
                    <a:pt x="2339" y="84"/>
                    <a:pt x="2147" y="0"/>
                    <a:pt x="195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05" name="Google Shape;3705;p99"/>
          <p:cNvGrpSpPr/>
          <p:nvPr/>
        </p:nvGrpSpPr>
        <p:grpSpPr>
          <a:xfrm>
            <a:off x="4786572" y="3147899"/>
            <a:ext cx="298696" cy="446697"/>
            <a:chOff x="4710380" y="3147899"/>
            <a:chExt cx="298696" cy="446697"/>
          </a:xfrm>
        </p:grpSpPr>
        <p:sp>
          <p:nvSpPr>
            <p:cNvPr id="3706" name="Google Shape;3706;p99"/>
            <p:cNvSpPr/>
            <p:nvPr/>
          </p:nvSpPr>
          <p:spPr>
            <a:xfrm>
              <a:off x="4820287" y="3546350"/>
              <a:ext cx="27432" cy="13117"/>
            </a:xfrm>
            <a:custGeom>
              <a:rect b="b" l="l" r="r" t="t"/>
              <a:pathLst>
                <a:path extrusionOk="0" h="438" w="916">
                  <a:moveTo>
                    <a:pt x="220" y="0"/>
                  </a:moveTo>
                  <a:cubicBezTo>
                    <a:pt x="99" y="0"/>
                    <a:pt x="1" y="99"/>
                    <a:pt x="1" y="219"/>
                  </a:cubicBezTo>
                  <a:cubicBezTo>
                    <a:pt x="1" y="339"/>
                    <a:pt x="99" y="438"/>
                    <a:pt x="220" y="438"/>
                  </a:cubicBezTo>
                  <a:lnTo>
                    <a:pt x="697" y="438"/>
                  </a:lnTo>
                  <a:cubicBezTo>
                    <a:pt x="817" y="438"/>
                    <a:pt x="915" y="339"/>
                    <a:pt x="915" y="219"/>
                  </a:cubicBezTo>
                  <a:cubicBezTo>
                    <a:pt x="915" y="99"/>
                    <a:pt x="817" y="0"/>
                    <a:pt x="6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99"/>
            <p:cNvSpPr/>
            <p:nvPr/>
          </p:nvSpPr>
          <p:spPr>
            <a:xfrm>
              <a:off x="4710380" y="3147899"/>
              <a:ext cx="298696" cy="446697"/>
            </a:xfrm>
            <a:custGeom>
              <a:rect b="b" l="l" r="r" t="t"/>
              <a:pathLst>
                <a:path extrusionOk="0" h="14916" w="9974">
                  <a:moveTo>
                    <a:pt x="7185" y="439"/>
                  </a:moveTo>
                  <a:cubicBezTo>
                    <a:pt x="7500" y="439"/>
                    <a:pt x="7762" y="669"/>
                    <a:pt x="7812" y="970"/>
                  </a:cubicBezTo>
                  <a:lnTo>
                    <a:pt x="5634" y="970"/>
                  </a:lnTo>
                  <a:cubicBezTo>
                    <a:pt x="5514" y="970"/>
                    <a:pt x="5416" y="1068"/>
                    <a:pt x="5416" y="1188"/>
                  </a:cubicBezTo>
                  <a:lnTo>
                    <a:pt x="5416" y="3713"/>
                  </a:lnTo>
                  <a:cubicBezTo>
                    <a:pt x="5416" y="3834"/>
                    <a:pt x="5514" y="3931"/>
                    <a:pt x="5634" y="3931"/>
                  </a:cubicBezTo>
                  <a:lnTo>
                    <a:pt x="6391" y="3931"/>
                  </a:lnTo>
                  <a:cubicBezTo>
                    <a:pt x="6512" y="3931"/>
                    <a:pt x="6610" y="3834"/>
                    <a:pt x="6610" y="3713"/>
                  </a:cubicBezTo>
                  <a:cubicBezTo>
                    <a:pt x="6610" y="3593"/>
                    <a:pt x="6512" y="3495"/>
                    <a:pt x="6391" y="3495"/>
                  </a:cubicBezTo>
                  <a:lnTo>
                    <a:pt x="5854" y="3495"/>
                  </a:lnTo>
                  <a:lnTo>
                    <a:pt x="5854" y="1407"/>
                  </a:lnTo>
                  <a:lnTo>
                    <a:pt x="9537" y="1407"/>
                  </a:lnTo>
                  <a:lnTo>
                    <a:pt x="9536" y="3495"/>
                  </a:lnTo>
                  <a:lnTo>
                    <a:pt x="7405" y="3495"/>
                  </a:lnTo>
                  <a:cubicBezTo>
                    <a:pt x="7285" y="3495"/>
                    <a:pt x="7187" y="3593"/>
                    <a:pt x="7187" y="3713"/>
                  </a:cubicBezTo>
                  <a:cubicBezTo>
                    <a:pt x="7187" y="3834"/>
                    <a:pt x="7285" y="3931"/>
                    <a:pt x="7405" y="3931"/>
                  </a:cubicBezTo>
                  <a:lnTo>
                    <a:pt x="7821" y="3931"/>
                  </a:lnTo>
                  <a:lnTo>
                    <a:pt x="7821" y="12133"/>
                  </a:lnTo>
                  <a:lnTo>
                    <a:pt x="2547" y="12133"/>
                  </a:lnTo>
                  <a:cubicBezTo>
                    <a:pt x="2427" y="12133"/>
                    <a:pt x="2329" y="12232"/>
                    <a:pt x="2329" y="12352"/>
                  </a:cubicBezTo>
                  <a:cubicBezTo>
                    <a:pt x="2329" y="12472"/>
                    <a:pt x="2427" y="12571"/>
                    <a:pt x="2547" y="12571"/>
                  </a:cubicBezTo>
                  <a:lnTo>
                    <a:pt x="7821" y="12571"/>
                  </a:lnTo>
                  <a:lnTo>
                    <a:pt x="7821" y="13840"/>
                  </a:lnTo>
                  <a:cubicBezTo>
                    <a:pt x="7821" y="14193"/>
                    <a:pt x="7535" y="14477"/>
                    <a:pt x="7185" y="14477"/>
                  </a:cubicBezTo>
                  <a:lnTo>
                    <a:pt x="1076" y="14477"/>
                  </a:lnTo>
                  <a:cubicBezTo>
                    <a:pt x="724" y="14477"/>
                    <a:pt x="439" y="14190"/>
                    <a:pt x="439" y="13840"/>
                  </a:cubicBezTo>
                  <a:lnTo>
                    <a:pt x="439" y="12571"/>
                  </a:lnTo>
                  <a:lnTo>
                    <a:pt x="1527" y="12571"/>
                  </a:lnTo>
                  <a:cubicBezTo>
                    <a:pt x="1647" y="12571"/>
                    <a:pt x="1746" y="12472"/>
                    <a:pt x="1746" y="12352"/>
                  </a:cubicBezTo>
                  <a:cubicBezTo>
                    <a:pt x="1746" y="12232"/>
                    <a:pt x="1647" y="12133"/>
                    <a:pt x="1527" y="12133"/>
                  </a:cubicBezTo>
                  <a:lnTo>
                    <a:pt x="439" y="12133"/>
                  </a:lnTo>
                  <a:lnTo>
                    <a:pt x="439" y="1076"/>
                  </a:lnTo>
                  <a:cubicBezTo>
                    <a:pt x="439" y="724"/>
                    <a:pt x="725" y="439"/>
                    <a:pt x="1076" y="439"/>
                  </a:cubicBezTo>
                  <a:close/>
                  <a:moveTo>
                    <a:pt x="1075" y="1"/>
                  </a:moveTo>
                  <a:cubicBezTo>
                    <a:pt x="483" y="1"/>
                    <a:pt x="0" y="483"/>
                    <a:pt x="0" y="1076"/>
                  </a:cubicBezTo>
                  <a:lnTo>
                    <a:pt x="0" y="13840"/>
                  </a:lnTo>
                  <a:cubicBezTo>
                    <a:pt x="0" y="14432"/>
                    <a:pt x="483" y="14916"/>
                    <a:pt x="1075" y="14916"/>
                  </a:cubicBezTo>
                  <a:lnTo>
                    <a:pt x="7184" y="14916"/>
                  </a:lnTo>
                  <a:cubicBezTo>
                    <a:pt x="7776" y="14916"/>
                    <a:pt x="8258" y="14432"/>
                    <a:pt x="8258" y="13840"/>
                  </a:cubicBezTo>
                  <a:lnTo>
                    <a:pt x="8258" y="3931"/>
                  </a:lnTo>
                  <a:lnTo>
                    <a:pt x="9754" y="3931"/>
                  </a:lnTo>
                  <a:cubicBezTo>
                    <a:pt x="9875" y="3931"/>
                    <a:pt x="9973" y="3832"/>
                    <a:pt x="9973" y="3712"/>
                  </a:cubicBezTo>
                  <a:lnTo>
                    <a:pt x="9973" y="1188"/>
                  </a:lnTo>
                  <a:cubicBezTo>
                    <a:pt x="9973" y="1067"/>
                    <a:pt x="9875" y="970"/>
                    <a:pt x="9754" y="970"/>
                  </a:cubicBezTo>
                  <a:lnTo>
                    <a:pt x="8253" y="970"/>
                  </a:lnTo>
                  <a:cubicBezTo>
                    <a:pt x="8200" y="428"/>
                    <a:pt x="7740" y="1"/>
                    <a:pt x="71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99"/>
            <p:cNvSpPr/>
            <p:nvPr/>
          </p:nvSpPr>
          <p:spPr>
            <a:xfrm>
              <a:off x="4926002" y="3194407"/>
              <a:ext cx="31056" cy="53816"/>
            </a:xfrm>
            <a:custGeom>
              <a:rect b="b" l="l" r="r" t="t"/>
              <a:pathLst>
                <a:path extrusionOk="0" h="1797" w="1037">
                  <a:moveTo>
                    <a:pt x="788" y="1"/>
                  </a:moveTo>
                  <a:cubicBezTo>
                    <a:pt x="701" y="1"/>
                    <a:pt x="619" y="53"/>
                    <a:pt x="585" y="139"/>
                  </a:cubicBezTo>
                  <a:lnTo>
                    <a:pt x="44" y="1498"/>
                  </a:lnTo>
                  <a:cubicBezTo>
                    <a:pt x="0" y="1609"/>
                    <a:pt x="55" y="1736"/>
                    <a:pt x="168" y="1780"/>
                  </a:cubicBezTo>
                  <a:cubicBezTo>
                    <a:pt x="194" y="1791"/>
                    <a:pt x="221" y="1796"/>
                    <a:pt x="248" y="1796"/>
                  </a:cubicBezTo>
                  <a:cubicBezTo>
                    <a:pt x="335" y="1796"/>
                    <a:pt x="418" y="1744"/>
                    <a:pt x="451" y="1659"/>
                  </a:cubicBezTo>
                  <a:lnTo>
                    <a:pt x="991" y="300"/>
                  </a:lnTo>
                  <a:cubicBezTo>
                    <a:pt x="1036" y="188"/>
                    <a:pt x="981" y="60"/>
                    <a:pt x="869" y="16"/>
                  </a:cubicBezTo>
                  <a:cubicBezTo>
                    <a:pt x="842" y="6"/>
                    <a:pt x="815" y="1"/>
                    <a:pt x="7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99"/>
            <p:cNvSpPr/>
            <p:nvPr/>
          </p:nvSpPr>
          <p:spPr>
            <a:xfrm>
              <a:off x="4959543" y="3196384"/>
              <a:ext cx="25306" cy="49893"/>
            </a:xfrm>
            <a:custGeom>
              <a:rect b="b" l="l" r="r" t="t"/>
              <a:pathLst>
                <a:path extrusionOk="0" h="1666" w="845">
                  <a:moveTo>
                    <a:pt x="251" y="0"/>
                  </a:moveTo>
                  <a:cubicBezTo>
                    <a:pt x="213" y="0"/>
                    <a:pt x="175" y="10"/>
                    <a:pt x="140" y="31"/>
                  </a:cubicBezTo>
                  <a:cubicBezTo>
                    <a:pt x="36" y="94"/>
                    <a:pt x="4" y="227"/>
                    <a:pt x="65" y="331"/>
                  </a:cubicBezTo>
                  <a:lnTo>
                    <a:pt x="362" y="823"/>
                  </a:lnTo>
                  <a:lnTo>
                    <a:pt x="64" y="1338"/>
                  </a:lnTo>
                  <a:cubicBezTo>
                    <a:pt x="1" y="1441"/>
                    <a:pt x="36" y="1574"/>
                    <a:pt x="141" y="1635"/>
                  </a:cubicBezTo>
                  <a:cubicBezTo>
                    <a:pt x="175" y="1655"/>
                    <a:pt x="213" y="1665"/>
                    <a:pt x="251" y="1665"/>
                  </a:cubicBezTo>
                  <a:cubicBezTo>
                    <a:pt x="326" y="1665"/>
                    <a:pt x="400" y="1625"/>
                    <a:pt x="440" y="1556"/>
                  </a:cubicBezTo>
                  <a:lnTo>
                    <a:pt x="805" y="930"/>
                  </a:lnTo>
                  <a:cubicBezTo>
                    <a:pt x="844" y="861"/>
                    <a:pt x="843" y="776"/>
                    <a:pt x="802" y="708"/>
                  </a:cubicBezTo>
                  <a:lnTo>
                    <a:pt x="439" y="106"/>
                  </a:lnTo>
                  <a:cubicBezTo>
                    <a:pt x="398" y="38"/>
                    <a:pt x="325" y="0"/>
                    <a:pt x="2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99"/>
            <p:cNvSpPr/>
            <p:nvPr/>
          </p:nvSpPr>
          <p:spPr>
            <a:xfrm>
              <a:off x="4896863" y="3196324"/>
              <a:ext cx="25246" cy="49952"/>
            </a:xfrm>
            <a:custGeom>
              <a:rect b="b" l="l" r="r" t="t"/>
              <a:pathLst>
                <a:path extrusionOk="0" h="1668" w="843">
                  <a:moveTo>
                    <a:pt x="593" y="0"/>
                  </a:moveTo>
                  <a:cubicBezTo>
                    <a:pt x="518" y="0"/>
                    <a:pt x="446" y="38"/>
                    <a:pt x="405" y="106"/>
                  </a:cubicBezTo>
                  <a:lnTo>
                    <a:pt x="42" y="708"/>
                  </a:lnTo>
                  <a:cubicBezTo>
                    <a:pt x="1" y="776"/>
                    <a:pt x="0" y="861"/>
                    <a:pt x="41" y="931"/>
                  </a:cubicBezTo>
                  <a:lnTo>
                    <a:pt x="402" y="1558"/>
                  </a:lnTo>
                  <a:cubicBezTo>
                    <a:pt x="442" y="1627"/>
                    <a:pt x="515" y="1667"/>
                    <a:pt x="591" y="1667"/>
                  </a:cubicBezTo>
                  <a:cubicBezTo>
                    <a:pt x="628" y="1667"/>
                    <a:pt x="666" y="1658"/>
                    <a:pt x="701" y="1637"/>
                  </a:cubicBezTo>
                  <a:cubicBezTo>
                    <a:pt x="806" y="1576"/>
                    <a:pt x="841" y="1443"/>
                    <a:pt x="781" y="1339"/>
                  </a:cubicBezTo>
                  <a:lnTo>
                    <a:pt x="483" y="823"/>
                  </a:lnTo>
                  <a:lnTo>
                    <a:pt x="780" y="331"/>
                  </a:lnTo>
                  <a:cubicBezTo>
                    <a:pt x="842" y="228"/>
                    <a:pt x="808" y="93"/>
                    <a:pt x="705" y="32"/>
                  </a:cubicBezTo>
                  <a:cubicBezTo>
                    <a:pt x="670" y="10"/>
                    <a:pt x="631" y="0"/>
                    <a:pt x="5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99"/>
            <p:cNvSpPr/>
            <p:nvPr/>
          </p:nvSpPr>
          <p:spPr>
            <a:xfrm>
              <a:off x="4819988" y="3244300"/>
              <a:ext cx="33032" cy="13117"/>
            </a:xfrm>
            <a:custGeom>
              <a:rect b="b" l="l" r="r" t="t"/>
              <a:pathLst>
                <a:path extrusionOk="0" h="438" w="1103">
                  <a:moveTo>
                    <a:pt x="219" y="0"/>
                  </a:moveTo>
                  <a:cubicBezTo>
                    <a:pt x="99" y="0"/>
                    <a:pt x="0" y="99"/>
                    <a:pt x="0" y="219"/>
                  </a:cubicBezTo>
                  <a:cubicBezTo>
                    <a:pt x="0" y="339"/>
                    <a:pt x="99" y="438"/>
                    <a:pt x="219" y="438"/>
                  </a:cubicBezTo>
                  <a:lnTo>
                    <a:pt x="884" y="438"/>
                  </a:lnTo>
                  <a:cubicBezTo>
                    <a:pt x="1004" y="438"/>
                    <a:pt x="1102" y="339"/>
                    <a:pt x="1102" y="219"/>
                  </a:cubicBezTo>
                  <a:cubicBezTo>
                    <a:pt x="1102" y="99"/>
                    <a:pt x="1005" y="0"/>
                    <a:pt x="8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99"/>
            <p:cNvSpPr/>
            <p:nvPr/>
          </p:nvSpPr>
          <p:spPr>
            <a:xfrm>
              <a:off x="4760692" y="3244300"/>
              <a:ext cx="48994" cy="13117"/>
            </a:xfrm>
            <a:custGeom>
              <a:rect b="b" l="l" r="r" t="t"/>
              <a:pathLst>
                <a:path extrusionOk="0" h="438" w="1636">
                  <a:moveTo>
                    <a:pt x="219" y="0"/>
                  </a:moveTo>
                  <a:cubicBezTo>
                    <a:pt x="98" y="0"/>
                    <a:pt x="1" y="99"/>
                    <a:pt x="1" y="219"/>
                  </a:cubicBezTo>
                  <a:cubicBezTo>
                    <a:pt x="1" y="339"/>
                    <a:pt x="98" y="438"/>
                    <a:pt x="219" y="438"/>
                  </a:cubicBezTo>
                  <a:lnTo>
                    <a:pt x="1417" y="438"/>
                  </a:lnTo>
                  <a:cubicBezTo>
                    <a:pt x="1538" y="438"/>
                    <a:pt x="1635" y="339"/>
                    <a:pt x="1635" y="219"/>
                  </a:cubicBezTo>
                  <a:cubicBezTo>
                    <a:pt x="1635" y="99"/>
                    <a:pt x="1538" y="0"/>
                    <a:pt x="14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99"/>
            <p:cNvSpPr/>
            <p:nvPr/>
          </p:nvSpPr>
          <p:spPr>
            <a:xfrm>
              <a:off x="4776654" y="3214741"/>
              <a:ext cx="76366" cy="13087"/>
            </a:xfrm>
            <a:custGeom>
              <a:rect b="b" l="l" r="r" t="t"/>
              <a:pathLst>
                <a:path extrusionOk="0" h="437" w="2550">
                  <a:moveTo>
                    <a:pt x="218" y="1"/>
                  </a:moveTo>
                  <a:cubicBezTo>
                    <a:pt x="98" y="1"/>
                    <a:pt x="0" y="98"/>
                    <a:pt x="0" y="218"/>
                  </a:cubicBezTo>
                  <a:cubicBezTo>
                    <a:pt x="0" y="339"/>
                    <a:pt x="98" y="437"/>
                    <a:pt x="218" y="437"/>
                  </a:cubicBezTo>
                  <a:lnTo>
                    <a:pt x="2331" y="437"/>
                  </a:lnTo>
                  <a:cubicBezTo>
                    <a:pt x="2451" y="437"/>
                    <a:pt x="2549" y="339"/>
                    <a:pt x="2549" y="218"/>
                  </a:cubicBezTo>
                  <a:cubicBezTo>
                    <a:pt x="2549" y="98"/>
                    <a:pt x="2452" y="1"/>
                    <a:pt x="23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99"/>
            <p:cNvSpPr/>
            <p:nvPr/>
          </p:nvSpPr>
          <p:spPr>
            <a:xfrm>
              <a:off x="4819988" y="3185123"/>
              <a:ext cx="33032" cy="13117"/>
            </a:xfrm>
            <a:custGeom>
              <a:rect b="b" l="l" r="r" t="t"/>
              <a:pathLst>
                <a:path extrusionOk="0" h="438" w="1103">
                  <a:moveTo>
                    <a:pt x="219" y="1"/>
                  </a:moveTo>
                  <a:cubicBezTo>
                    <a:pt x="99" y="1"/>
                    <a:pt x="0" y="98"/>
                    <a:pt x="0" y="218"/>
                  </a:cubicBezTo>
                  <a:cubicBezTo>
                    <a:pt x="0" y="339"/>
                    <a:pt x="99" y="437"/>
                    <a:pt x="219" y="437"/>
                  </a:cubicBezTo>
                  <a:lnTo>
                    <a:pt x="884" y="437"/>
                  </a:lnTo>
                  <a:cubicBezTo>
                    <a:pt x="1004" y="437"/>
                    <a:pt x="1102" y="339"/>
                    <a:pt x="1102" y="218"/>
                  </a:cubicBezTo>
                  <a:cubicBezTo>
                    <a:pt x="1102" y="98"/>
                    <a:pt x="1004" y="1"/>
                    <a:pt x="8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99"/>
            <p:cNvSpPr/>
            <p:nvPr/>
          </p:nvSpPr>
          <p:spPr>
            <a:xfrm>
              <a:off x="4744101" y="3185123"/>
              <a:ext cx="65555" cy="13117"/>
            </a:xfrm>
            <a:custGeom>
              <a:rect b="b" l="l" r="r" t="t"/>
              <a:pathLst>
                <a:path extrusionOk="0" h="438" w="2189">
                  <a:moveTo>
                    <a:pt x="219" y="1"/>
                  </a:moveTo>
                  <a:cubicBezTo>
                    <a:pt x="98" y="1"/>
                    <a:pt x="0" y="98"/>
                    <a:pt x="0" y="218"/>
                  </a:cubicBezTo>
                  <a:cubicBezTo>
                    <a:pt x="0" y="339"/>
                    <a:pt x="98" y="437"/>
                    <a:pt x="219" y="437"/>
                  </a:cubicBezTo>
                  <a:lnTo>
                    <a:pt x="1969" y="437"/>
                  </a:lnTo>
                  <a:cubicBezTo>
                    <a:pt x="2090" y="437"/>
                    <a:pt x="2188" y="339"/>
                    <a:pt x="2188" y="218"/>
                  </a:cubicBezTo>
                  <a:cubicBezTo>
                    <a:pt x="2188" y="98"/>
                    <a:pt x="2090" y="1"/>
                    <a:pt x="19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99"/>
            <p:cNvSpPr/>
            <p:nvPr/>
          </p:nvSpPr>
          <p:spPr>
            <a:xfrm>
              <a:off x="4742334" y="3283710"/>
              <a:ext cx="183428" cy="85740"/>
            </a:xfrm>
            <a:custGeom>
              <a:rect b="b" l="l" r="r" t="t"/>
              <a:pathLst>
                <a:path extrusionOk="0" h="2863" w="6125">
                  <a:moveTo>
                    <a:pt x="4837" y="437"/>
                  </a:moveTo>
                  <a:lnTo>
                    <a:pt x="3063" y="1194"/>
                  </a:lnTo>
                  <a:lnTo>
                    <a:pt x="1290" y="437"/>
                  </a:lnTo>
                  <a:close/>
                  <a:moveTo>
                    <a:pt x="437" y="550"/>
                  </a:moveTo>
                  <a:lnTo>
                    <a:pt x="2504" y="1431"/>
                  </a:lnTo>
                  <a:lnTo>
                    <a:pt x="437" y="2313"/>
                  </a:lnTo>
                  <a:lnTo>
                    <a:pt x="437" y="550"/>
                  </a:lnTo>
                  <a:close/>
                  <a:moveTo>
                    <a:pt x="5688" y="550"/>
                  </a:moveTo>
                  <a:lnTo>
                    <a:pt x="5688" y="2313"/>
                  </a:lnTo>
                  <a:lnTo>
                    <a:pt x="3619" y="1431"/>
                  </a:lnTo>
                  <a:lnTo>
                    <a:pt x="5688" y="550"/>
                  </a:lnTo>
                  <a:close/>
                  <a:moveTo>
                    <a:pt x="3062" y="1670"/>
                  </a:moveTo>
                  <a:lnTo>
                    <a:pt x="4836" y="2425"/>
                  </a:lnTo>
                  <a:lnTo>
                    <a:pt x="1289" y="2425"/>
                  </a:lnTo>
                  <a:lnTo>
                    <a:pt x="3062" y="1670"/>
                  </a:lnTo>
                  <a:close/>
                  <a:moveTo>
                    <a:pt x="218" y="1"/>
                  </a:moveTo>
                  <a:cubicBezTo>
                    <a:pt x="98" y="1"/>
                    <a:pt x="1" y="99"/>
                    <a:pt x="1" y="219"/>
                  </a:cubicBezTo>
                  <a:lnTo>
                    <a:pt x="1" y="2644"/>
                  </a:lnTo>
                  <a:cubicBezTo>
                    <a:pt x="1" y="2764"/>
                    <a:pt x="98" y="2862"/>
                    <a:pt x="218" y="2862"/>
                  </a:cubicBezTo>
                  <a:lnTo>
                    <a:pt x="5907" y="2862"/>
                  </a:lnTo>
                  <a:cubicBezTo>
                    <a:pt x="6028" y="2862"/>
                    <a:pt x="6125" y="2764"/>
                    <a:pt x="6125" y="2644"/>
                  </a:cubicBezTo>
                  <a:lnTo>
                    <a:pt x="6125" y="219"/>
                  </a:lnTo>
                  <a:cubicBezTo>
                    <a:pt x="6125" y="99"/>
                    <a:pt x="6028" y="1"/>
                    <a:pt x="59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99"/>
            <p:cNvSpPr/>
            <p:nvPr/>
          </p:nvSpPr>
          <p:spPr>
            <a:xfrm>
              <a:off x="4742334" y="3395714"/>
              <a:ext cx="23629" cy="13087"/>
            </a:xfrm>
            <a:custGeom>
              <a:rect b="b" l="l" r="r" t="t"/>
              <a:pathLst>
                <a:path extrusionOk="0" h="437" w="789">
                  <a:moveTo>
                    <a:pt x="218" y="0"/>
                  </a:moveTo>
                  <a:cubicBezTo>
                    <a:pt x="98" y="0"/>
                    <a:pt x="1" y="98"/>
                    <a:pt x="1" y="218"/>
                  </a:cubicBezTo>
                  <a:cubicBezTo>
                    <a:pt x="1" y="338"/>
                    <a:pt x="98" y="437"/>
                    <a:pt x="218" y="437"/>
                  </a:cubicBezTo>
                  <a:lnTo>
                    <a:pt x="571" y="437"/>
                  </a:lnTo>
                  <a:cubicBezTo>
                    <a:pt x="691" y="437"/>
                    <a:pt x="788" y="338"/>
                    <a:pt x="788" y="218"/>
                  </a:cubicBezTo>
                  <a:cubicBezTo>
                    <a:pt x="788" y="98"/>
                    <a:pt x="691" y="0"/>
                    <a:pt x="5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99"/>
            <p:cNvSpPr/>
            <p:nvPr/>
          </p:nvSpPr>
          <p:spPr>
            <a:xfrm>
              <a:off x="4842448" y="3395744"/>
              <a:ext cx="23629" cy="13087"/>
            </a:xfrm>
            <a:custGeom>
              <a:rect b="b" l="l" r="r" t="t"/>
              <a:pathLst>
                <a:path extrusionOk="0" h="437" w="789">
                  <a:moveTo>
                    <a:pt x="218" y="0"/>
                  </a:moveTo>
                  <a:cubicBezTo>
                    <a:pt x="98" y="0"/>
                    <a:pt x="1" y="99"/>
                    <a:pt x="1" y="219"/>
                  </a:cubicBezTo>
                  <a:cubicBezTo>
                    <a:pt x="1" y="339"/>
                    <a:pt x="98" y="437"/>
                    <a:pt x="218" y="437"/>
                  </a:cubicBezTo>
                  <a:lnTo>
                    <a:pt x="571" y="437"/>
                  </a:lnTo>
                  <a:cubicBezTo>
                    <a:pt x="691" y="437"/>
                    <a:pt x="789" y="339"/>
                    <a:pt x="789" y="219"/>
                  </a:cubicBezTo>
                  <a:cubicBezTo>
                    <a:pt x="789" y="99"/>
                    <a:pt x="691" y="0"/>
                    <a:pt x="5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99"/>
            <p:cNvSpPr/>
            <p:nvPr/>
          </p:nvSpPr>
          <p:spPr>
            <a:xfrm>
              <a:off x="4867275" y="3481723"/>
              <a:ext cx="23659" cy="13087"/>
            </a:xfrm>
            <a:custGeom>
              <a:rect b="b" l="l" r="r" t="t"/>
              <a:pathLst>
                <a:path extrusionOk="0" h="437" w="790">
                  <a:moveTo>
                    <a:pt x="219" y="1"/>
                  </a:moveTo>
                  <a:cubicBezTo>
                    <a:pt x="99" y="1"/>
                    <a:pt x="0" y="98"/>
                    <a:pt x="0" y="218"/>
                  </a:cubicBezTo>
                  <a:cubicBezTo>
                    <a:pt x="0" y="339"/>
                    <a:pt x="99" y="437"/>
                    <a:pt x="219" y="437"/>
                  </a:cubicBezTo>
                  <a:lnTo>
                    <a:pt x="571" y="437"/>
                  </a:lnTo>
                  <a:cubicBezTo>
                    <a:pt x="691" y="437"/>
                    <a:pt x="789" y="339"/>
                    <a:pt x="789" y="218"/>
                  </a:cubicBezTo>
                  <a:cubicBezTo>
                    <a:pt x="789" y="98"/>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99"/>
            <p:cNvSpPr/>
            <p:nvPr/>
          </p:nvSpPr>
          <p:spPr>
            <a:xfrm>
              <a:off x="4780128" y="3395744"/>
              <a:ext cx="51540" cy="13087"/>
            </a:xfrm>
            <a:custGeom>
              <a:rect b="b" l="l" r="r" t="t"/>
              <a:pathLst>
                <a:path extrusionOk="0" h="437" w="1721">
                  <a:moveTo>
                    <a:pt x="219" y="0"/>
                  </a:moveTo>
                  <a:cubicBezTo>
                    <a:pt x="99" y="0"/>
                    <a:pt x="0" y="99"/>
                    <a:pt x="0" y="219"/>
                  </a:cubicBezTo>
                  <a:cubicBezTo>
                    <a:pt x="0" y="339"/>
                    <a:pt x="99" y="437"/>
                    <a:pt x="219" y="437"/>
                  </a:cubicBezTo>
                  <a:lnTo>
                    <a:pt x="1502" y="437"/>
                  </a:lnTo>
                  <a:cubicBezTo>
                    <a:pt x="1622" y="437"/>
                    <a:pt x="1721" y="339"/>
                    <a:pt x="1721" y="219"/>
                  </a:cubicBezTo>
                  <a:cubicBezTo>
                    <a:pt x="1721" y="99"/>
                    <a:pt x="1622" y="0"/>
                    <a:pt x="150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99"/>
            <p:cNvSpPr/>
            <p:nvPr/>
          </p:nvSpPr>
          <p:spPr>
            <a:xfrm>
              <a:off x="4742334" y="3424374"/>
              <a:ext cx="23629" cy="13117"/>
            </a:xfrm>
            <a:custGeom>
              <a:rect b="b" l="l" r="r" t="t"/>
              <a:pathLst>
                <a:path extrusionOk="0" h="438" w="789">
                  <a:moveTo>
                    <a:pt x="218" y="1"/>
                  </a:moveTo>
                  <a:cubicBezTo>
                    <a:pt x="98" y="1"/>
                    <a:pt x="1" y="98"/>
                    <a:pt x="1" y="218"/>
                  </a:cubicBezTo>
                  <a:cubicBezTo>
                    <a:pt x="1" y="339"/>
                    <a:pt x="98" y="437"/>
                    <a:pt x="218" y="437"/>
                  </a:cubicBezTo>
                  <a:lnTo>
                    <a:pt x="571" y="437"/>
                  </a:lnTo>
                  <a:cubicBezTo>
                    <a:pt x="691" y="437"/>
                    <a:pt x="788" y="339"/>
                    <a:pt x="788" y="218"/>
                  </a:cubicBezTo>
                  <a:cubicBezTo>
                    <a:pt x="788" y="98"/>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99"/>
            <p:cNvSpPr/>
            <p:nvPr/>
          </p:nvSpPr>
          <p:spPr>
            <a:xfrm>
              <a:off x="4780128" y="3424374"/>
              <a:ext cx="51540" cy="13117"/>
            </a:xfrm>
            <a:custGeom>
              <a:rect b="b" l="l" r="r" t="t"/>
              <a:pathLst>
                <a:path extrusionOk="0" h="438" w="1721">
                  <a:moveTo>
                    <a:pt x="218" y="1"/>
                  </a:moveTo>
                  <a:cubicBezTo>
                    <a:pt x="98" y="1"/>
                    <a:pt x="0" y="98"/>
                    <a:pt x="0" y="218"/>
                  </a:cubicBezTo>
                  <a:cubicBezTo>
                    <a:pt x="0" y="339"/>
                    <a:pt x="98" y="437"/>
                    <a:pt x="218" y="437"/>
                  </a:cubicBezTo>
                  <a:lnTo>
                    <a:pt x="1502" y="437"/>
                  </a:lnTo>
                  <a:cubicBezTo>
                    <a:pt x="1622" y="437"/>
                    <a:pt x="1721" y="341"/>
                    <a:pt x="1721" y="218"/>
                  </a:cubicBezTo>
                  <a:cubicBezTo>
                    <a:pt x="1721" y="98"/>
                    <a:pt x="1622" y="1"/>
                    <a:pt x="15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99"/>
            <p:cNvSpPr/>
            <p:nvPr/>
          </p:nvSpPr>
          <p:spPr>
            <a:xfrm>
              <a:off x="4853289" y="3424374"/>
              <a:ext cx="72443" cy="13117"/>
            </a:xfrm>
            <a:custGeom>
              <a:rect b="b" l="l" r="r" t="t"/>
              <a:pathLst>
                <a:path extrusionOk="0" h="438" w="2419">
                  <a:moveTo>
                    <a:pt x="219" y="1"/>
                  </a:moveTo>
                  <a:cubicBezTo>
                    <a:pt x="98" y="1"/>
                    <a:pt x="1" y="98"/>
                    <a:pt x="1" y="218"/>
                  </a:cubicBezTo>
                  <a:cubicBezTo>
                    <a:pt x="1" y="339"/>
                    <a:pt x="98" y="437"/>
                    <a:pt x="219" y="437"/>
                  </a:cubicBezTo>
                  <a:lnTo>
                    <a:pt x="2200" y="437"/>
                  </a:lnTo>
                  <a:cubicBezTo>
                    <a:pt x="2320" y="437"/>
                    <a:pt x="2419" y="339"/>
                    <a:pt x="2419" y="218"/>
                  </a:cubicBezTo>
                  <a:cubicBezTo>
                    <a:pt x="2419" y="98"/>
                    <a:pt x="2323" y="1"/>
                    <a:pt x="220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99"/>
            <p:cNvSpPr/>
            <p:nvPr/>
          </p:nvSpPr>
          <p:spPr>
            <a:xfrm>
              <a:off x="4742334" y="3453064"/>
              <a:ext cx="23629" cy="13087"/>
            </a:xfrm>
            <a:custGeom>
              <a:rect b="b" l="l" r="r" t="t"/>
              <a:pathLst>
                <a:path extrusionOk="0" h="437" w="789">
                  <a:moveTo>
                    <a:pt x="218" y="0"/>
                  </a:moveTo>
                  <a:cubicBezTo>
                    <a:pt x="98" y="0"/>
                    <a:pt x="1" y="98"/>
                    <a:pt x="1" y="218"/>
                  </a:cubicBezTo>
                  <a:cubicBezTo>
                    <a:pt x="1" y="338"/>
                    <a:pt x="98" y="437"/>
                    <a:pt x="218" y="437"/>
                  </a:cubicBezTo>
                  <a:lnTo>
                    <a:pt x="571" y="437"/>
                  </a:lnTo>
                  <a:cubicBezTo>
                    <a:pt x="691" y="437"/>
                    <a:pt x="788" y="338"/>
                    <a:pt x="788" y="218"/>
                  </a:cubicBezTo>
                  <a:cubicBezTo>
                    <a:pt x="788" y="98"/>
                    <a:pt x="691" y="0"/>
                    <a:pt x="5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99"/>
            <p:cNvSpPr/>
            <p:nvPr/>
          </p:nvSpPr>
          <p:spPr>
            <a:xfrm>
              <a:off x="4799294" y="3453064"/>
              <a:ext cx="126438" cy="13087"/>
            </a:xfrm>
            <a:custGeom>
              <a:rect b="b" l="l" r="r" t="t"/>
              <a:pathLst>
                <a:path extrusionOk="0" h="437" w="4222">
                  <a:moveTo>
                    <a:pt x="220" y="0"/>
                  </a:moveTo>
                  <a:cubicBezTo>
                    <a:pt x="99" y="0"/>
                    <a:pt x="1" y="98"/>
                    <a:pt x="1" y="218"/>
                  </a:cubicBezTo>
                  <a:cubicBezTo>
                    <a:pt x="1" y="338"/>
                    <a:pt x="99" y="437"/>
                    <a:pt x="220" y="437"/>
                  </a:cubicBezTo>
                  <a:lnTo>
                    <a:pt x="4003" y="437"/>
                  </a:lnTo>
                  <a:cubicBezTo>
                    <a:pt x="4123" y="437"/>
                    <a:pt x="4222" y="338"/>
                    <a:pt x="4222" y="218"/>
                  </a:cubicBezTo>
                  <a:cubicBezTo>
                    <a:pt x="4222" y="98"/>
                    <a:pt x="4126" y="0"/>
                    <a:pt x="40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99"/>
            <p:cNvSpPr/>
            <p:nvPr/>
          </p:nvSpPr>
          <p:spPr>
            <a:xfrm>
              <a:off x="4742334" y="3481723"/>
              <a:ext cx="23629" cy="13087"/>
            </a:xfrm>
            <a:custGeom>
              <a:rect b="b" l="l" r="r" t="t"/>
              <a:pathLst>
                <a:path extrusionOk="0" h="437" w="789">
                  <a:moveTo>
                    <a:pt x="218" y="1"/>
                  </a:moveTo>
                  <a:cubicBezTo>
                    <a:pt x="98" y="1"/>
                    <a:pt x="1" y="98"/>
                    <a:pt x="1" y="218"/>
                  </a:cubicBezTo>
                  <a:cubicBezTo>
                    <a:pt x="1" y="339"/>
                    <a:pt x="98" y="437"/>
                    <a:pt x="218" y="437"/>
                  </a:cubicBezTo>
                  <a:lnTo>
                    <a:pt x="571" y="437"/>
                  </a:lnTo>
                  <a:cubicBezTo>
                    <a:pt x="691" y="437"/>
                    <a:pt x="788" y="339"/>
                    <a:pt x="788" y="218"/>
                  </a:cubicBezTo>
                  <a:cubicBezTo>
                    <a:pt x="788" y="98"/>
                    <a:pt x="691"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99"/>
            <p:cNvSpPr/>
            <p:nvPr/>
          </p:nvSpPr>
          <p:spPr>
            <a:xfrm>
              <a:off x="4796269" y="3481723"/>
              <a:ext cx="53366" cy="13087"/>
            </a:xfrm>
            <a:custGeom>
              <a:rect b="b" l="l" r="r" t="t"/>
              <a:pathLst>
                <a:path extrusionOk="0" h="437" w="1782">
                  <a:moveTo>
                    <a:pt x="219" y="1"/>
                  </a:moveTo>
                  <a:cubicBezTo>
                    <a:pt x="99" y="1"/>
                    <a:pt x="0" y="98"/>
                    <a:pt x="0" y="218"/>
                  </a:cubicBezTo>
                  <a:cubicBezTo>
                    <a:pt x="0" y="339"/>
                    <a:pt x="99" y="437"/>
                    <a:pt x="219" y="437"/>
                  </a:cubicBezTo>
                  <a:lnTo>
                    <a:pt x="1564" y="437"/>
                  </a:lnTo>
                  <a:cubicBezTo>
                    <a:pt x="1684" y="437"/>
                    <a:pt x="1781" y="339"/>
                    <a:pt x="1781" y="218"/>
                  </a:cubicBezTo>
                  <a:cubicBezTo>
                    <a:pt x="1781" y="98"/>
                    <a:pt x="1683" y="1"/>
                    <a:pt x="15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28" name="Google Shape;3728;p99"/>
          <p:cNvGrpSpPr/>
          <p:nvPr/>
        </p:nvGrpSpPr>
        <p:grpSpPr>
          <a:xfrm>
            <a:off x="3984731" y="3173444"/>
            <a:ext cx="446607" cy="395577"/>
            <a:chOff x="4060938" y="3173444"/>
            <a:chExt cx="446607" cy="395577"/>
          </a:xfrm>
        </p:grpSpPr>
        <p:sp>
          <p:nvSpPr>
            <p:cNvPr id="3729" name="Google Shape;3729;p99"/>
            <p:cNvSpPr/>
            <p:nvPr/>
          </p:nvSpPr>
          <p:spPr>
            <a:xfrm>
              <a:off x="4187257" y="3444169"/>
              <a:ext cx="46838" cy="74150"/>
            </a:xfrm>
            <a:custGeom>
              <a:rect b="b" l="l" r="r" t="t"/>
              <a:pathLst>
                <a:path extrusionOk="0" h="2476" w="1564">
                  <a:moveTo>
                    <a:pt x="761" y="438"/>
                  </a:moveTo>
                  <a:cubicBezTo>
                    <a:pt x="946" y="438"/>
                    <a:pt x="1103" y="581"/>
                    <a:pt x="1103" y="749"/>
                  </a:cubicBezTo>
                  <a:cubicBezTo>
                    <a:pt x="1103" y="918"/>
                    <a:pt x="946" y="1059"/>
                    <a:pt x="761" y="1059"/>
                  </a:cubicBezTo>
                  <a:cubicBezTo>
                    <a:pt x="687" y="1059"/>
                    <a:pt x="556" y="1059"/>
                    <a:pt x="441" y="1061"/>
                  </a:cubicBezTo>
                  <a:cubicBezTo>
                    <a:pt x="441" y="948"/>
                    <a:pt x="440" y="555"/>
                    <a:pt x="440" y="438"/>
                  </a:cubicBezTo>
                  <a:close/>
                  <a:moveTo>
                    <a:pt x="219" y="0"/>
                  </a:moveTo>
                  <a:cubicBezTo>
                    <a:pt x="99" y="0"/>
                    <a:pt x="0" y="98"/>
                    <a:pt x="0" y="219"/>
                  </a:cubicBezTo>
                  <a:lnTo>
                    <a:pt x="0" y="2256"/>
                  </a:lnTo>
                  <a:cubicBezTo>
                    <a:pt x="0" y="2376"/>
                    <a:pt x="99" y="2475"/>
                    <a:pt x="219" y="2475"/>
                  </a:cubicBezTo>
                  <a:cubicBezTo>
                    <a:pt x="339" y="2475"/>
                    <a:pt x="437" y="2376"/>
                    <a:pt x="437" y="2256"/>
                  </a:cubicBezTo>
                  <a:lnTo>
                    <a:pt x="437" y="1584"/>
                  </a:lnTo>
                  <a:lnTo>
                    <a:pt x="1157" y="2401"/>
                  </a:lnTo>
                  <a:cubicBezTo>
                    <a:pt x="1199" y="2451"/>
                    <a:pt x="1260" y="2476"/>
                    <a:pt x="1320" y="2476"/>
                  </a:cubicBezTo>
                  <a:cubicBezTo>
                    <a:pt x="1371" y="2476"/>
                    <a:pt x="1423" y="2458"/>
                    <a:pt x="1464" y="2421"/>
                  </a:cubicBezTo>
                  <a:cubicBezTo>
                    <a:pt x="1554" y="2341"/>
                    <a:pt x="1564" y="2204"/>
                    <a:pt x="1483" y="2113"/>
                  </a:cubicBezTo>
                  <a:lnTo>
                    <a:pt x="926" y="1480"/>
                  </a:lnTo>
                  <a:cubicBezTo>
                    <a:pt x="1277" y="1404"/>
                    <a:pt x="1538" y="1105"/>
                    <a:pt x="1538" y="748"/>
                  </a:cubicBezTo>
                  <a:cubicBezTo>
                    <a:pt x="1538" y="336"/>
                    <a:pt x="1189" y="0"/>
                    <a:pt x="7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p99"/>
            <p:cNvSpPr/>
            <p:nvPr/>
          </p:nvSpPr>
          <p:spPr>
            <a:xfrm>
              <a:off x="4247152" y="3444169"/>
              <a:ext cx="46868" cy="74150"/>
            </a:xfrm>
            <a:custGeom>
              <a:rect b="b" l="l" r="r" t="t"/>
              <a:pathLst>
                <a:path extrusionOk="0" h="2476" w="1565">
                  <a:moveTo>
                    <a:pt x="762" y="438"/>
                  </a:moveTo>
                  <a:cubicBezTo>
                    <a:pt x="946" y="438"/>
                    <a:pt x="1103" y="581"/>
                    <a:pt x="1103" y="749"/>
                  </a:cubicBezTo>
                  <a:cubicBezTo>
                    <a:pt x="1103" y="918"/>
                    <a:pt x="946" y="1059"/>
                    <a:pt x="762" y="1059"/>
                  </a:cubicBezTo>
                  <a:cubicBezTo>
                    <a:pt x="686" y="1059"/>
                    <a:pt x="556" y="1059"/>
                    <a:pt x="440" y="1061"/>
                  </a:cubicBezTo>
                  <a:lnTo>
                    <a:pt x="440" y="438"/>
                  </a:lnTo>
                  <a:close/>
                  <a:moveTo>
                    <a:pt x="220" y="0"/>
                  </a:moveTo>
                  <a:cubicBezTo>
                    <a:pt x="99" y="0"/>
                    <a:pt x="1" y="98"/>
                    <a:pt x="1" y="219"/>
                  </a:cubicBezTo>
                  <a:lnTo>
                    <a:pt x="1" y="2256"/>
                  </a:lnTo>
                  <a:cubicBezTo>
                    <a:pt x="1" y="2376"/>
                    <a:pt x="99" y="2475"/>
                    <a:pt x="220" y="2475"/>
                  </a:cubicBezTo>
                  <a:cubicBezTo>
                    <a:pt x="340" y="2475"/>
                    <a:pt x="438" y="2376"/>
                    <a:pt x="438" y="2256"/>
                  </a:cubicBezTo>
                  <a:lnTo>
                    <a:pt x="438" y="1584"/>
                  </a:lnTo>
                  <a:lnTo>
                    <a:pt x="1157" y="2401"/>
                  </a:lnTo>
                  <a:cubicBezTo>
                    <a:pt x="1201" y="2451"/>
                    <a:pt x="1261" y="2476"/>
                    <a:pt x="1321" y="2476"/>
                  </a:cubicBezTo>
                  <a:cubicBezTo>
                    <a:pt x="1372" y="2476"/>
                    <a:pt x="1424" y="2458"/>
                    <a:pt x="1465" y="2421"/>
                  </a:cubicBezTo>
                  <a:cubicBezTo>
                    <a:pt x="1555" y="2341"/>
                    <a:pt x="1564" y="2204"/>
                    <a:pt x="1485" y="2113"/>
                  </a:cubicBezTo>
                  <a:lnTo>
                    <a:pt x="927" y="1480"/>
                  </a:lnTo>
                  <a:cubicBezTo>
                    <a:pt x="1276" y="1404"/>
                    <a:pt x="1539" y="1105"/>
                    <a:pt x="1539" y="748"/>
                  </a:cubicBezTo>
                  <a:cubicBezTo>
                    <a:pt x="1539" y="336"/>
                    <a:pt x="1191" y="0"/>
                    <a:pt x="7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99"/>
            <p:cNvSpPr/>
            <p:nvPr/>
          </p:nvSpPr>
          <p:spPr>
            <a:xfrm>
              <a:off x="4391289" y="3444169"/>
              <a:ext cx="46868" cy="74120"/>
            </a:xfrm>
            <a:custGeom>
              <a:rect b="b" l="l" r="r" t="t"/>
              <a:pathLst>
                <a:path extrusionOk="0" h="2475" w="1565">
                  <a:moveTo>
                    <a:pt x="760" y="438"/>
                  </a:moveTo>
                  <a:cubicBezTo>
                    <a:pt x="945" y="438"/>
                    <a:pt x="1102" y="581"/>
                    <a:pt x="1102" y="749"/>
                  </a:cubicBezTo>
                  <a:cubicBezTo>
                    <a:pt x="1102" y="918"/>
                    <a:pt x="946" y="1059"/>
                    <a:pt x="760" y="1059"/>
                  </a:cubicBezTo>
                  <a:cubicBezTo>
                    <a:pt x="686" y="1059"/>
                    <a:pt x="555" y="1059"/>
                    <a:pt x="440" y="1061"/>
                  </a:cubicBezTo>
                  <a:lnTo>
                    <a:pt x="440" y="438"/>
                  </a:lnTo>
                  <a:close/>
                  <a:moveTo>
                    <a:pt x="219" y="0"/>
                  </a:moveTo>
                  <a:cubicBezTo>
                    <a:pt x="99" y="0"/>
                    <a:pt x="0" y="98"/>
                    <a:pt x="0" y="219"/>
                  </a:cubicBezTo>
                  <a:lnTo>
                    <a:pt x="0" y="2256"/>
                  </a:lnTo>
                  <a:cubicBezTo>
                    <a:pt x="0" y="2376"/>
                    <a:pt x="99" y="2475"/>
                    <a:pt x="219" y="2475"/>
                  </a:cubicBezTo>
                  <a:cubicBezTo>
                    <a:pt x="339" y="2475"/>
                    <a:pt x="438" y="2376"/>
                    <a:pt x="438" y="2256"/>
                  </a:cubicBezTo>
                  <a:lnTo>
                    <a:pt x="438" y="1584"/>
                  </a:lnTo>
                  <a:lnTo>
                    <a:pt x="1156" y="2401"/>
                  </a:lnTo>
                  <a:cubicBezTo>
                    <a:pt x="1199" y="2450"/>
                    <a:pt x="1260" y="2475"/>
                    <a:pt x="1322" y="2475"/>
                  </a:cubicBezTo>
                  <a:cubicBezTo>
                    <a:pt x="1373" y="2475"/>
                    <a:pt x="1424" y="2457"/>
                    <a:pt x="1465" y="2421"/>
                  </a:cubicBezTo>
                  <a:cubicBezTo>
                    <a:pt x="1555" y="2341"/>
                    <a:pt x="1564" y="2204"/>
                    <a:pt x="1485" y="2113"/>
                  </a:cubicBezTo>
                  <a:lnTo>
                    <a:pt x="927" y="1480"/>
                  </a:lnTo>
                  <a:cubicBezTo>
                    <a:pt x="1276" y="1404"/>
                    <a:pt x="1538" y="1105"/>
                    <a:pt x="1538" y="748"/>
                  </a:cubicBezTo>
                  <a:cubicBezTo>
                    <a:pt x="1538" y="336"/>
                    <a:pt x="1189" y="0"/>
                    <a:pt x="7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99"/>
            <p:cNvSpPr/>
            <p:nvPr/>
          </p:nvSpPr>
          <p:spPr>
            <a:xfrm>
              <a:off x="4305250" y="3444169"/>
              <a:ext cx="74150" cy="74120"/>
            </a:xfrm>
            <a:custGeom>
              <a:rect b="b" l="l" r="r" t="t"/>
              <a:pathLst>
                <a:path extrusionOk="0" h="2475" w="2476">
                  <a:moveTo>
                    <a:pt x="1239" y="436"/>
                  </a:moveTo>
                  <a:cubicBezTo>
                    <a:pt x="1679" y="436"/>
                    <a:pt x="2039" y="795"/>
                    <a:pt x="2039" y="1237"/>
                  </a:cubicBezTo>
                  <a:cubicBezTo>
                    <a:pt x="2039" y="1678"/>
                    <a:pt x="1680" y="2037"/>
                    <a:pt x="1239" y="2037"/>
                  </a:cubicBezTo>
                  <a:cubicBezTo>
                    <a:pt x="796" y="2037"/>
                    <a:pt x="438" y="1679"/>
                    <a:pt x="438" y="1237"/>
                  </a:cubicBezTo>
                  <a:cubicBezTo>
                    <a:pt x="438" y="795"/>
                    <a:pt x="797" y="436"/>
                    <a:pt x="1239" y="436"/>
                  </a:cubicBezTo>
                  <a:close/>
                  <a:moveTo>
                    <a:pt x="1239" y="0"/>
                  </a:moveTo>
                  <a:cubicBezTo>
                    <a:pt x="555" y="0"/>
                    <a:pt x="1" y="555"/>
                    <a:pt x="1" y="1237"/>
                  </a:cubicBezTo>
                  <a:cubicBezTo>
                    <a:pt x="1" y="1920"/>
                    <a:pt x="557" y="2475"/>
                    <a:pt x="1239" y="2475"/>
                  </a:cubicBezTo>
                  <a:cubicBezTo>
                    <a:pt x="1921" y="2475"/>
                    <a:pt x="2476" y="1920"/>
                    <a:pt x="2476" y="1237"/>
                  </a:cubicBezTo>
                  <a:cubicBezTo>
                    <a:pt x="2476" y="555"/>
                    <a:pt x="1921" y="0"/>
                    <a:pt x="12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99"/>
            <p:cNvSpPr/>
            <p:nvPr/>
          </p:nvSpPr>
          <p:spPr>
            <a:xfrm>
              <a:off x="4131076" y="3444678"/>
              <a:ext cx="38572" cy="73581"/>
            </a:xfrm>
            <a:custGeom>
              <a:rect b="b" l="l" r="r" t="t"/>
              <a:pathLst>
                <a:path extrusionOk="0" h="2457" w="1288">
                  <a:moveTo>
                    <a:pt x="219" y="1"/>
                  </a:moveTo>
                  <a:cubicBezTo>
                    <a:pt x="99" y="1"/>
                    <a:pt x="0" y="99"/>
                    <a:pt x="0" y="220"/>
                  </a:cubicBezTo>
                  <a:lnTo>
                    <a:pt x="0" y="2238"/>
                  </a:lnTo>
                  <a:cubicBezTo>
                    <a:pt x="0" y="2358"/>
                    <a:pt x="99" y="2457"/>
                    <a:pt x="219" y="2457"/>
                  </a:cubicBezTo>
                  <a:lnTo>
                    <a:pt x="1070" y="2457"/>
                  </a:lnTo>
                  <a:cubicBezTo>
                    <a:pt x="1190" y="2457"/>
                    <a:pt x="1287" y="2358"/>
                    <a:pt x="1287" y="2238"/>
                  </a:cubicBezTo>
                  <a:cubicBezTo>
                    <a:pt x="1287" y="2118"/>
                    <a:pt x="1190" y="2019"/>
                    <a:pt x="1070" y="2019"/>
                  </a:cubicBezTo>
                  <a:lnTo>
                    <a:pt x="438" y="2019"/>
                  </a:lnTo>
                  <a:lnTo>
                    <a:pt x="438" y="1447"/>
                  </a:lnTo>
                  <a:lnTo>
                    <a:pt x="1007" y="1447"/>
                  </a:lnTo>
                  <a:cubicBezTo>
                    <a:pt x="1127" y="1447"/>
                    <a:pt x="1224" y="1349"/>
                    <a:pt x="1224" y="1228"/>
                  </a:cubicBezTo>
                  <a:cubicBezTo>
                    <a:pt x="1224" y="1108"/>
                    <a:pt x="1127" y="1010"/>
                    <a:pt x="1007" y="1010"/>
                  </a:cubicBezTo>
                  <a:lnTo>
                    <a:pt x="438" y="1010"/>
                  </a:lnTo>
                  <a:lnTo>
                    <a:pt x="438" y="437"/>
                  </a:lnTo>
                  <a:lnTo>
                    <a:pt x="1070" y="438"/>
                  </a:lnTo>
                  <a:cubicBezTo>
                    <a:pt x="1190" y="438"/>
                    <a:pt x="1287" y="340"/>
                    <a:pt x="1287" y="220"/>
                  </a:cubicBezTo>
                  <a:cubicBezTo>
                    <a:pt x="1287" y="99"/>
                    <a:pt x="1190" y="1"/>
                    <a:pt x="107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99"/>
            <p:cNvSpPr/>
            <p:nvPr/>
          </p:nvSpPr>
          <p:spPr>
            <a:xfrm>
              <a:off x="4277549" y="3382088"/>
              <a:ext cx="13207" cy="13147"/>
            </a:xfrm>
            <a:custGeom>
              <a:rect b="b" l="l" r="r" t="t"/>
              <a:pathLst>
                <a:path extrusionOk="0" h="439" w="441">
                  <a:moveTo>
                    <a:pt x="221" y="0"/>
                  </a:moveTo>
                  <a:cubicBezTo>
                    <a:pt x="99" y="0"/>
                    <a:pt x="1" y="99"/>
                    <a:pt x="1" y="220"/>
                  </a:cubicBezTo>
                  <a:cubicBezTo>
                    <a:pt x="1" y="340"/>
                    <a:pt x="99" y="439"/>
                    <a:pt x="221" y="439"/>
                  </a:cubicBezTo>
                  <a:cubicBezTo>
                    <a:pt x="342" y="439"/>
                    <a:pt x="440" y="340"/>
                    <a:pt x="440" y="220"/>
                  </a:cubicBezTo>
                  <a:cubicBezTo>
                    <a:pt x="440" y="99"/>
                    <a:pt x="342" y="0"/>
                    <a:pt x="22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99"/>
            <p:cNvSpPr/>
            <p:nvPr/>
          </p:nvSpPr>
          <p:spPr>
            <a:xfrm>
              <a:off x="4277788" y="3314946"/>
              <a:ext cx="13087" cy="58757"/>
            </a:xfrm>
            <a:custGeom>
              <a:rect b="b" l="l" r="r" t="t"/>
              <a:pathLst>
                <a:path extrusionOk="0" h="1962" w="437">
                  <a:moveTo>
                    <a:pt x="218" y="1"/>
                  </a:moveTo>
                  <a:cubicBezTo>
                    <a:pt x="98" y="1"/>
                    <a:pt x="0" y="99"/>
                    <a:pt x="0" y="220"/>
                  </a:cubicBezTo>
                  <a:lnTo>
                    <a:pt x="0" y="1743"/>
                  </a:lnTo>
                  <a:cubicBezTo>
                    <a:pt x="0" y="1863"/>
                    <a:pt x="98" y="1962"/>
                    <a:pt x="218" y="1962"/>
                  </a:cubicBezTo>
                  <a:cubicBezTo>
                    <a:pt x="338" y="1962"/>
                    <a:pt x="437" y="1863"/>
                    <a:pt x="437" y="1743"/>
                  </a:cubicBezTo>
                  <a:lnTo>
                    <a:pt x="437" y="220"/>
                  </a:lnTo>
                  <a:cubicBezTo>
                    <a:pt x="437" y="99"/>
                    <a:pt x="338" y="1"/>
                    <a:pt x="2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99"/>
            <p:cNvSpPr/>
            <p:nvPr/>
          </p:nvSpPr>
          <p:spPr>
            <a:xfrm>
              <a:off x="4206393" y="3280266"/>
              <a:ext cx="155637" cy="139286"/>
            </a:xfrm>
            <a:custGeom>
              <a:rect b="b" l="l" r="r" t="t"/>
              <a:pathLst>
                <a:path extrusionOk="0" h="4651" w="5197">
                  <a:moveTo>
                    <a:pt x="2598" y="1"/>
                  </a:moveTo>
                  <a:cubicBezTo>
                    <a:pt x="2309" y="1"/>
                    <a:pt x="2050" y="149"/>
                    <a:pt x="1905" y="400"/>
                  </a:cubicBezTo>
                  <a:lnTo>
                    <a:pt x="146" y="3449"/>
                  </a:lnTo>
                  <a:cubicBezTo>
                    <a:pt x="1" y="3699"/>
                    <a:pt x="1" y="3999"/>
                    <a:pt x="146" y="4250"/>
                  </a:cubicBezTo>
                  <a:cubicBezTo>
                    <a:pt x="292" y="4501"/>
                    <a:pt x="550" y="4651"/>
                    <a:pt x="839" y="4651"/>
                  </a:cubicBezTo>
                  <a:lnTo>
                    <a:pt x="1098" y="4651"/>
                  </a:lnTo>
                  <a:cubicBezTo>
                    <a:pt x="1219" y="4651"/>
                    <a:pt x="1317" y="4552"/>
                    <a:pt x="1317" y="4432"/>
                  </a:cubicBezTo>
                  <a:cubicBezTo>
                    <a:pt x="1317" y="4312"/>
                    <a:pt x="1219" y="4213"/>
                    <a:pt x="1098" y="4213"/>
                  </a:cubicBezTo>
                  <a:lnTo>
                    <a:pt x="839" y="4213"/>
                  </a:lnTo>
                  <a:cubicBezTo>
                    <a:pt x="708" y="4213"/>
                    <a:pt x="591" y="4145"/>
                    <a:pt x="525" y="4031"/>
                  </a:cubicBezTo>
                  <a:cubicBezTo>
                    <a:pt x="460" y="3918"/>
                    <a:pt x="460" y="3782"/>
                    <a:pt x="525" y="3668"/>
                  </a:cubicBezTo>
                  <a:cubicBezTo>
                    <a:pt x="525" y="3668"/>
                    <a:pt x="2281" y="628"/>
                    <a:pt x="2286" y="619"/>
                  </a:cubicBezTo>
                  <a:cubicBezTo>
                    <a:pt x="2356" y="498"/>
                    <a:pt x="2478" y="438"/>
                    <a:pt x="2600" y="438"/>
                  </a:cubicBezTo>
                  <a:cubicBezTo>
                    <a:pt x="2722" y="438"/>
                    <a:pt x="2845" y="498"/>
                    <a:pt x="2915" y="619"/>
                  </a:cubicBezTo>
                  <a:lnTo>
                    <a:pt x="4676" y="3668"/>
                  </a:lnTo>
                  <a:cubicBezTo>
                    <a:pt x="4741" y="3782"/>
                    <a:pt x="4741" y="3918"/>
                    <a:pt x="4676" y="4031"/>
                  </a:cubicBezTo>
                  <a:cubicBezTo>
                    <a:pt x="4610" y="4145"/>
                    <a:pt x="4493" y="4213"/>
                    <a:pt x="4362" y="4213"/>
                  </a:cubicBezTo>
                  <a:lnTo>
                    <a:pt x="2134" y="4213"/>
                  </a:lnTo>
                  <a:cubicBezTo>
                    <a:pt x="2014" y="4213"/>
                    <a:pt x="1915" y="4312"/>
                    <a:pt x="1915" y="4432"/>
                  </a:cubicBezTo>
                  <a:cubicBezTo>
                    <a:pt x="1915" y="4552"/>
                    <a:pt x="2014" y="4651"/>
                    <a:pt x="2134" y="4651"/>
                  </a:cubicBezTo>
                  <a:lnTo>
                    <a:pt x="4362" y="4651"/>
                  </a:lnTo>
                  <a:cubicBezTo>
                    <a:pt x="4648" y="4648"/>
                    <a:pt x="4907" y="4500"/>
                    <a:pt x="5052" y="4250"/>
                  </a:cubicBezTo>
                  <a:cubicBezTo>
                    <a:pt x="5197" y="4000"/>
                    <a:pt x="5197" y="3700"/>
                    <a:pt x="5052" y="3449"/>
                  </a:cubicBezTo>
                  <a:lnTo>
                    <a:pt x="3291" y="400"/>
                  </a:lnTo>
                  <a:cubicBezTo>
                    <a:pt x="3146" y="150"/>
                    <a:pt x="2888" y="1"/>
                    <a:pt x="25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99"/>
            <p:cNvSpPr/>
            <p:nvPr/>
          </p:nvSpPr>
          <p:spPr>
            <a:xfrm>
              <a:off x="4060938" y="3173444"/>
              <a:ext cx="446607" cy="395577"/>
            </a:xfrm>
            <a:custGeom>
              <a:rect b="b" l="l" r="r" t="t"/>
              <a:pathLst>
                <a:path extrusionOk="0" h="13209" w="14913">
                  <a:moveTo>
                    <a:pt x="14175" y="439"/>
                  </a:moveTo>
                  <a:cubicBezTo>
                    <a:pt x="14341" y="439"/>
                    <a:pt x="14474" y="572"/>
                    <a:pt x="14474" y="737"/>
                  </a:cubicBezTo>
                  <a:lnTo>
                    <a:pt x="14474" y="1873"/>
                  </a:lnTo>
                  <a:lnTo>
                    <a:pt x="436" y="1873"/>
                  </a:lnTo>
                  <a:lnTo>
                    <a:pt x="436" y="737"/>
                  </a:lnTo>
                  <a:cubicBezTo>
                    <a:pt x="436" y="572"/>
                    <a:pt x="569" y="439"/>
                    <a:pt x="734" y="439"/>
                  </a:cubicBezTo>
                  <a:close/>
                  <a:moveTo>
                    <a:pt x="735" y="0"/>
                  </a:moveTo>
                  <a:cubicBezTo>
                    <a:pt x="330" y="0"/>
                    <a:pt x="0" y="330"/>
                    <a:pt x="0" y="736"/>
                  </a:cubicBezTo>
                  <a:lnTo>
                    <a:pt x="0" y="12473"/>
                  </a:lnTo>
                  <a:cubicBezTo>
                    <a:pt x="0" y="12879"/>
                    <a:pt x="330" y="13209"/>
                    <a:pt x="735" y="13209"/>
                  </a:cubicBezTo>
                  <a:lnTo>
                    <a:pt x="14177" y="13209"/>
                  </a:lnTo>
                  <a:cubicBezTo>
                    <a:pt x="14583" y="13209"/>
                    <a:pt x="14912" y="12879"/>
                    <a:pt x="14912" y="12473"/>
                  </a:cubicBezTo>
                  <a:lnTo>
                    <a:pt x="14912" y="4305"/>
                  </a:lnTo>
                  <a:cubicBezTo>
                    <a:pt x="14912" y="4185"/>
                    <a:pt x="14814" y="4087"/>
                    <a:pt x="14693" y="4087"/>
                  </a:cubicBezTo>
                  <a:cubicBezTo>
                    <a:pt x="14573" y="4087"/>
                    <a:pt x="14475" y="4185"/>
                    <a:pt x="14475" y="4305"/>
                  </a:cubicBezTo>
                  <a:lnTo>
                    <a:pt x="14475" y="12473"/>
                  </a:lnTo>
                  <a:cubicBezTo>
                    <a:pt x="14475" y="12638"/>
                    <a:pt x="14342" y="12771"/>
                    <a:pt x="14177" y="12771"/>
                  </a:cubicBezTo>
                  <a:lnTo>
                    <a:pt x="735" y="12771"/>
                  </a:lnTo>
                  <a:cubicBezTo>
                    <a:pt x="571" y="12771"/>
                    <a:pt x="437" y="12638"/>
                    <a:pt x="437" y="12473"/>
                  </a:cubicBezTo>
                  <a:lnTo>
                    <a:pt x="437" y="2311"/>
                  </a:lnTo>
                  <a:lnTo>
                    <a:pt x="14477" y="2311"/>
                  </a:lnTo>
                  <a:lnTo>
                    <a:pt x="14477" y="3316"/>
                  </a:lnTo>
                  <a:cubicBezTo>
                    <a:pt x="14475" y="3437"/>
                    <a:pt x="14573" y="3533"/>
                    <a:pt x="14693" y="3533"/>
                  </a:cubicBezTo>
                  <a:cubicBezTo>
                    <a:pt x="14814" y="3533"/>
                    <a:pt x="14912" y="3436"/>
                    <a:pt x="14912" y="3315"/>
                  </a:cubicBezTo>
                  <a:lnTo>
                    <a:pt x="14912" y="736"/>
                  </a:lnTo>
                  <a:cubicBezTo>
                    <a:pt x="14912" y="330"/>
                    <a:pt x="14583" y="0"/>
                    <a:pt x="141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99"/>
            <p:cNvSpPr/>
            <p:nvPr/>
          </p:nvSpPr>
          <p:spPr>
            <a:xfrm>
              <a:off x="4106519" y="3199258"/>
              <a:ext cx="18478" cy="17579"/>
            </a:xfrm>
            <a:custGeom>
              <a:rect b="b" l="l" r="r" t="t"/>
              <a:pathLst>
                <a:path extrusionOk="0" h="587" w="617">
                  <a:moveTo>
                    <a:pt x="309" y="0"/>
                  </a:moveTo>
                  <a:cubicBezTo>
                    <a:pt x="300" y="0"/>
                    <a:pt x="290" y="1"/>
                    <a:pt x="280" y="2"/>
                  </a:cubicBezTo>
                  <a:cubicBezTo>
                    <a:pt x="119" y="17"/>
                    <a:pt x="1" y="162"/>
                    <a:pt x="18" y="322"/>
                  </a:cubicBezTo>
                  <a:cubicBezTo>
                    <a:pt x="32" y="473"/>
                    <a:pt x="159" y="586"/>
                    <a:pt x="307" y="586"/>
                  </a:cubicBezTo>
                  <a:cubicBezTo>
                    <a:pt x="317" y="586"/>
                    <a:pt x="328" y="586"/>
                    <a:pt x="338" y="585"/>
                  </a:cubicBezTo>
                  <a:cubicBezTo>
                    <a:pt x="499" y="569"/>
                    <a:pt x="616" y="426"/>
                    <a:pt x="600" y="264"/>
                  </a:cubicBezTo>
                  <a:cubicBezTo>
                    <a:pt x="586" y="113"/>
                    <a:pt x="458" y="0"/>
                    <a:pt x="3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99"/>
            <p:cNvSpPr/>
            <p:nvPr/>
          </p:nvSpPr>
          <p:spPr>
            <a:xfrm>
              <a:off x="4140449" y="3199199"/>
              <a:ext cx="17549" cy="17579"/>
            </a:xfrm>
            <a:custGeom>
              <a:rect b="b" l="l" r="r" t="t"/>
              <a:pathLst>
                <a:path extrusionOk="0" h="587" w="586">
                  <a:moveTo>
                    <a:pt x="293" y="1"/>
                  </a:moveTo>
                  <a:cubicBezTo>
                    <a:pt x="131" y="1"/>
                    <a:pt x="0" y="132"/>
                    <a:pt x="0" y="294"/>
                  </a:cubicBezTo>
                  <a:cubicBezTo>
                    <a:pt x="0" y="456"/>
                    <a:pt x="131" y="587"/>
                    <a:pt x="293" y="587"/>
                  </a:cubicBezTo>
                  <a:cubicBezTo>
                    <a:pt x="455" y="587"/>
                    <a:pt x="586" y="456"/>
                    <a:pt x="586" y="294"/>
                  </a:cubicBezTo>
                  <a:cubicBezTo>
                    <a:pt x="586" y="132"/>
                    <a:pt x="455" y="1"/>
                    <a:pt x="2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99"/>
            <p:cNvSpPr/>
            <p:nvPr/>
          </p:nvSpPr>
          <p:spPr>
            <a:xfrm>
              <a:off x="4173182" y="3199258"/>
              <a:ext cx="18837" cy="17519"/>
            </a:xfrm>
            <a:custGeom>
              <a:rect b="b" l="l" r="r" t="t"/>
              <a:pathLst>
                <a:path extrusionOk="0" h="585" w="629">
                  <a:moveTo>
                    <a:pt x="313" y="1"/>
                  </a:moveTo>
                  <a:cubicBezTo>
                    <a:pt x="173" y="1"/>
                    <a:pt x="49" y="103"/>
                    <a:pt x="27" y="247"/>
                  </a:cubicBezTo>
                  <a:cubicBezTo>
                    <a:pt x="0" y="405"/>
                    <a:pt x="108" y="555"/>
                    <a:pt x="267" y="580"/>
                  </a:cubicBezTo>
                  <a:cubicBezTo>
                    <a:pt x="283" y="583"/>
                    <a:pt x="299" y="584"/>
                    <a:pt x="315" y="584"/>
                  </a:cubicBezTo>
                  <a:cubicBezTo>
                    <a:pt x="455" y="584"/>
                    <a:pt x="579" y="483"/>
                    <a:pt x="602" y="340"/>
                  </a:cubicBezTo>
                  <a:cubicBezTo>
                    <a:pt x="628" y="181"/>
                    <a:pt x="519" y="31"/>
                    <a:pt x="360" y="5"/>
                  </a:cubicBezTo>
                  <a:cubicBezTo>
                    <a:pt x="345" y="2"/>
                    <a:pt x="329" y="1"/>
                    <a:pt x="3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41" name="Google Shape;3741;p99"/>
          <p:cNvGrpSpPr/>
          <p:nvPr/>
        </p:nvGrpSpPr>
        <p:grpSpPr>
          <a:xfrm>
            <a:off x="3256920" y="3174053"/>
            <a:ext cx="446427" cy="446667"/>
            <a:chOff x="3485527" y="3147928"/>
            <a:chExt cx="446427" cy="446667"/>
          </a:xfrm>
        </p:grpSpPr>
        <p:sp>
          <p:nvSpPr>
            <p:cNvPr id="3742" name="Google Shape;3742;p99"/>
            <p:cNvSpPr/>
            <p:nvPr/>
          </p:nvSpPr>
          <p:spPr>
            <a:xfrm>
              <a:off x="3639368" y="3182877"/>
              <a:ext cx="139675" cy="160309"/>
            </a:xfrm>
            <a:custGeom>
              <a:rect b="b" l="l" r="r" t="t"/>
              <a:pathLst>
                <a:path extrusionOk="0" h="5353" w="4664">
                  <a:moveTo>
                    <a:pt x="2316" y="0"/>
                  </a:moveTo>
                  <a:cubicBezTo>
                    <a:pt x="2246" y="0"/>
                    <a:pt x="2182" y="34"/>
                    <a:pt x="2142" y="88"/>
                  </a:cubicBezTo>
                  <a:cubicBezTo>
                    <a:pt x="2137" y="95"/>
                    <a:pt x="1711" y="646"/>
                    <a:pt x="813" y="646"/>
                  </a:cubicBezTo>
                  <a:cubicBezTo>
                    <a:pt x="658" y="646"/>
                    <a:pt x="488" y="629"/>
                    <a:pt x="304" y="591"/>
                  </a:cubicBezTo>
                  <a:cubicBezTo>
                    <a:pt x="289" y="588"/>
                    <a:pt x="274" y="586"/>
                    <a:pt x="259" y="586"/>
                  </a:cubicBezTo>
                  <a:cubicBezTo>
                    <a:pt x="213" y="586"/>
                    <a:pt x="167" y="601"/>
                    <a:pt x="129" y="630"/>
                  </a:cubicBezTo>
                  <a:cubicBezTo>
                    <a:pt x="79" y="668"/>
                    <a:pt x="47" y="726"/>
                    <a:pt x="43" y="787"/>
                  </a:cubicBezTo>
                  <a:cubicBezTo>
                    <a:pt x="42" y="809"/>
                    <a:pt x="1" y="1345"/>
                    <a:pt x="105" y="2061"/>
                  </a:cubicBezTo>
                  <a:cubicBezTo>
                    <a:pt x="119" y="2173"/>
                    <a:pt x="211" y="2250"/>
                    <a:pt x="318" y="2250"/>
                  </a:cubicBezTo>
                  <a:cubicBezTo>
                    <a:pt x="328" y="2250"/>
                    <a:pt x="339" y="2250"/>
                    <a:pt x="350" y="2248"/>
                  </a:cubicBezTo>
                  <a:cubicBezTo>
                    <a:pt x="470" y="2231"/>
                    <a:pt x="551" y="2119"/>
                    <a:pt x="534" y="2001"/>
                  </a:cubicBezTo>
                  <a:cubicBezTo>
                    <a:pt x="477" y="1611"/>
                    <a:pt x="466" y="1276"/>
                    <a:pt x="467" y="1065"/>
                  </a:cubicBezTo>
                  <a:lnTo>
                    <a:pt x="467" y="1065"/>
                  </a:lnTo>
                  <a:cubicBezTo>
                    <a:pt x="591" y="1080"/>
                    <a:pt x="707" y="1087"/>
                    <a:pt x="818" y="1087"/>
                  </a:cubicBezTo>
                  <a:cubicBezTo>
                    <a:pt x="1581" y="1087"/>
                    <a:pt x="2074" y="756"/>
                    <a:pt x="2314" y="537"/>
                  </a:cubicBezTo>
                  <a:cubicBezTo>
                    <a:pt x="2556" y="755"/>
                    <a:pt x="3047" y="1086"/>
                    <a:pt x="3809" y="1086"/>
                  </a:cubicBezTo>
                  <a:cubicBezTo>
                    <a:pt x="3921" y="1086"/>
                    <a:pt x="4040" y="1078"/>
                    <a:pt x="4164" y="1063"/>
                  </a:cubicBezTo>
                  <a:lnTo>
                    <a:pt x="4164" y="1063"/>
                  </a:lnTo>
                  <a:cubicBezTo>
                    <a:pt x="4168" y="1358"/>
                    <a:pt x="4151" y="1893"/>
                    <a:pt x="4009" y="2487"/>
                  </a:cubicBezTo>
                  <a:cubicBezTo>
                    <a:pt x="3741" y="3611"/>
                    <a:pt x="3170" y="4420"/>
                    <a:pt x="2312" y="4890"/>
                  </a:cubicBezTo>
                  <a:cubicBezTo>
                    <a:pt x="1585" y="4510"/>
                    <a:pt x="1062" y="3855"/>
                    <a:pt x="755" y="2944"/>
                  </a:cubicBezTo>
                  <a:cubicBezTo>
                    <a:pt x="725" y="2852"/>
                    <a:pt x="639" y="2795"/>
                    <a:pt x="547" y="2795"/>
                  </a:cubicBezTo>
                  <a:cubicBezTo>
                    <a:pt x="525" y="2795"/>
                    <a:pt x="502" y="2798"/>
                    <a:pt x="479" y="2806"/>
                  </a:cubicBezTo>
                  <a:cubicBezTo>
                    <a:pt x="366" y="2844"/>
                    <a:pt x="304" y="2968"/>
                    <a:pt x="342" y="3082"/>
                  </a:cubicBezTo>
                  <a:cubicBezTo>
                    <a:pt x="701" y="4150"/>
                    <a:pt x="1332" y="4907"/>
                    <a:pt x="2220" y="5332"/>
                  </a:cubicBezTo>
                  <a:cubicBezTo>
                    <a:pt x="2250" y="5346"/>
                    <a:pt x="2282" y="5353"/>
                    <a:pt x="2314" y="5353"/>
                  </a:cubicBezTo>
                  <a:cubicBezTo>
                    <a:pt x="2349" y="5353"/>
                    <a:pt x="2382" y="5345"/>
                    <a:pt x="2413" y="5330"/>
                  </a:cubicBezTo>
                  <a:cubicBezTo>
                    <a:pt x="3434" y="4813"/>
                    <a:pt x="4134" y="3860"/>
                    <a:pt x="4437" y="2573"/>
                  </a:cubicBezTo>
                  <a:cubicBezTo>
                    <a:pt x="4663" y="1616"/>
                    <a:pt x="4592" y="819"/>
                    <a:pt x="4589" y="784"/>
                  </a:cubicBezTo>
                  <a:cubicBezTo>
                    <a:pt x="4584" y="722"/>
                    <a:pt x="4551" y="665"/>
                    <a:pt x="4501" y="628"/>
                  </a:cubicBezTo>
                  <a:cubicBezTo>
                    <a:pt x="4464" y="601"/>
                    <a:pt x="4418" y="586"/>
                    <a:pt x="4372" y="586"/>
                  </a:cubicBezTo>
                  <a:cubicBezTo>
                    <a:pt x="4357" y="586"/>
                    <a:pt x="4342" y="588"/>
                    <a:pt x="4327" y="591"/>
                  </a:cubicBezTo>
                  <a:cubicBezTo>
                    <a:pt x="4142" y="630"/>
                    <a:pt x="3971" y="646"/>
                    <a:pt x="3815" y="646"/>
                  </a:cubicBezTo>
                  <a:cubicBezTo>
                    <a:pt x="2930" y="646"/>
                    <a:pt x="2509" y="114"/>
                    <a:pt x="2490" y="88"/>
                  </a:cubicBezTo>
                  <a:cubicBezTo>
                    <a:pt x="2448" y="34"/>
                    <a:pt x="2383" y="0"/>
                    <a:pt x="23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99"/>
            <p:cNvSpPr/>
            <p:nvPr/>
          </p:nvSpPr>
          <p:spPr>
            <a:xfrm>
              <a:off x="3485527" y="3147928"/>
              <a:ext cx="446427" cy="446667"/>
            </a:xfrm>
            <a:custGeom>
              <a:rect b="b" l="l" r="r" t="t"/>
              <a:pathLst>
                <a:path extrusionOk="0" h="14915" w="14907">
                  <a:moveTo>
                    <a:pt x="7453" y="540"/>
                  </a:moveTo>
                  <a:cubicBezTo>
                    <a:pt x="7586" y="669"/>
                    <a:pt x="7797" y="843"/>
                    <a:pt x="8087" y="999"/>
                  </a:cubicBezTo>
                  <a:cubicBezTo>
                    <a:pt x="8440" y="1188"/>
                    <a:pt x="8967" y="1379"/>
                    <a:pt x="9659" y="1379"/>
                  </a:cubicBezTo>
                  <a:cubicBezTo>
                    <a:pt x="9850" y="1379"/>
                    <a:pt x="10053" y="1365"/>
                    <a:pt x="10269" y="1332"/>
                  </a:cubicBezTo>
                  <a:lnTo>
                    <a:pt x="10269" y="1332"/>
                  </a:lnTo>
                  <a:cubicBezTo>
                    <a:pt x="10297" y="1738"/>
                    <a:pt x="10326" y="2638"/>
                    <a:pt x="10113" y="3635"/>
                  </a:cubicBezTo>
                  <a:cubicBezTo>
                    <a:pt x="9947" y="4421"/>
                    <a:pt x="9667" y="5111"/>
                    <a:pt x="9281" y="5685"/>
                  </a:cubicBezTo>
                  <a:cubicBezTo>
                    <a:pt x="8821" y="6370"/>
                    <a:pt x="8207" y="6891"/>
                    <a:pt x="7451" y="7236"/>
                  </a:cubicBezTo>
                  <a:cubicBezTo>
                    <a:pt x="6700" y="6891"/>
                    <a:pt x="6086" y="6372"/>
                    <a:pt x="5625" y="5690"/>
                  </a:cubicBezTo>
                  <a:cubicBezTo>
                    <a:pt x="5240" y="5117"/>
                    <a:pt x="4960" y="4430"/>
                    <a:pt x="4792" y="3646"/>
                  </a:cubicBezTo>
                  <a:cubicBezTo>
                    <a:pt x="4581" y="2647"/>
                    <a:pt x="4608" y="1740"/>
                    <a:pt x="4637" y="1332"/>
                  </a:cubicBezTo>
                  <a:lnTo>
                    <a:pt x="4637" y="1332"/>
                  </a:lnTo>
                  <a:cubicBezTo>
                    <a:pt x="4853" y="1365"/>
                    <a:pt x="5057" y="1379"/>
                    <a:pt x="5249" y="1379"/>
                  </a:cubicBezTo>
                  <a:cubicBezTo>
                    <a:pt x="5940" y="1379"/>
                    <a:pt x="6466" y="1190"/>
                    <a:pt x="6818" y="999"/>
                  </a:cubicBezTo>
                  <a:cubicBezTo>
                    <a:pt x="7109" y="842"/>
                    <a:pt x="7319" y="668"/>
                    <a:pt x="7453" y="540"/>
                  </a:cubicBezTo>
                  <a:close/>
                  <a:moveTo>
                    <a:pt x="4238" y="2943"/>
                  </a:moveTo>
                  <a:cubicBezTo>
                    <a:pt x="4259" y="3126"/>
                    <a:pt x="4286" y="3316"/>
                    <a:pt x="4322" y="3510"/>
                  </a:cubicBezTo>
                  <a:lnTo>
                    <a:pt x="1495" y="3510"/>
                  </a:lnTo>
                  <a:cubicBezTo>
                    <a:pt x="1213" y="3510"/>
                    <a:pt x="983" y="3740"/>
                    <a:pt x="983" y="4023"/>
                  </a:cubicBezTo>
                  <a:lnTo>
                    <a:pt x="983" y="10924"/>
                  </a:lnTo>
                  <a:lnTo>
                    <a:pt x="435" y="10924"/>
                  </a:lnTo>
                  <a:lnTo>
                    <a:pt x="435" y="3281"/>
                  </a:lnTo>
                  <a:lnTo>
                    <a:pt x="437" y="3281"/>
                  </a:lnTo>
                  <a:cubicBezTo>
                    <a:pt x="437" y="3095"/>
                    <a:pt x="589" y="2943"/>
                    <a:pt x="775" y="2943"/>
                  </a:cubicBezTo>
                  <a:close/>
                  <a:moveTo>
                    <a:pt x="14130" y="2943"/>
                  </a:moveTo>
                  <a:cubicBezTo>
                    <a:pt x="14317" y="2943"/>
                    <a:pt x="14468" y="3095"/>
                    <a:pt x="14468" y="3281"/>
                  </a:cubicBezTo>
                  <a:lnTo>
                    <a:pt x="14470" y="10925"/>
                  </a:lnTo>
                  <a:lnTo>
                    <a:pt x="13923" y="10925"/>
                  </a:lnTo>
                  <a:lnTo>
                    <a:pt x="13923" y="7535"/>
                  </a:lnTo>
                  <a:cubicBezTo>
                    <a:pt x="13923" y="7414"/>
                    <a:pt x="13826" y="7317"/>
                    <a:pt x="13705" y="7317"/>
                  </a:cubicBezTo>
                  <a:cubicBezTo>
                    <a:pt x="13585" y="7317"/>
                    <a:pt x="13487" y="7414"/>
                    <a:pt x="13487" y="7535"/>
                  </a:cubicBezTo>
                  <a:lnTo>
                    <a:pt x="13487" y="10925"/>
                  </a:lnTo>
                  <a:lnTo>
                    <a:pt x="1419" y="10925"/>
                  </a:lnTo>
                  <a:lnTo>
                    <a:pt x="1419" y="4023"/>
                  </a:lnTo>
                  <a:cubicBezTo>
                    <a:pt x="1419" y="3981"/>
                    <a:pt x="1453" y="3948"/>
                    <a:pt x="1495" y="3948"/>
                  </a:cubicBezTo>
                  <a:lnTo>
                    <a:pt x="4415" y="3948"/>
                  </a:lnTo>
                  <a:cubicBezTo>
                    <a:pt x="4597" y="4698"/>
                    <a:pt x="4880" y="5363"/>
                    <a:pt x="5261" y="5928"/>
                  </a:cubicBezTo>
                  <a:cubicBezTo>
                    <a:pt x="5786" y="6710"/>
                    <a:pt x="6494" y="7298"/>
                    <a:pt x="7365" y="7678"/>
                  </a:cubicBezTo>
                  <a:cubicBezTo>
                    <a:pt x="7391" y="7689"/>
                    <a:pt x="7421" y="7695"/>
                    <a:pt x="7452" y="7695"/>
                  </a:cubicBezTo>
                  <a:cubicBezTo>
                    <a:pt x="7482" y="7695"/>
                    <a:pt x="7513" y="7689"/>
                    <a:pt x="7539" y="7678"/>
                  </a:cubicBezTo>
                  <a:cubicBezTo>
                    <a:pt x="8411" y="7298"/>
                    <a:pt x="9119" y="6711"/>
                    <a:pt x="9643" y="5928"/>
                  </a:cubicBezTo>
                  <a:cubicBezTo>
                    <a:pt x="10023" y="5363"/>
                    <a:pt x="10307" y="4698"/>
                    <a:pt x="10490" y="3948"/>
                  </a:cubicBezTo>
                  <a:lnTo>
                    <a:pt x="13409" y="3948"/>
                  </a:lnTo>
                  <a:cubicBezTo>
                    <a:pt x="13451" y="3948"/>
                    <a:pt x="13485" y="3981"/>
                    <a:pt x="13485" y="4023"/>
                  </a:cubicBezTo>
                  <a:lnTo>
                    <a:pt x="13485" y="6535"/>
                  </a:lnTo>
                  <a:cubicBezTo>
                    <a:pt x="13485" y="6656"/>
                    <a:pt x="13583" y="6754"/>
                    <a:pt x="13703" y="6754"/>
                  </a:cubicBezTo>
                  <a:cubicBezTo>
                    <a:pt x="13824" y="6754"/>
                    <a:pt x="13922" y="6656"/>
                    <a:pt x="13922" y="6535"/>
                  </a:cubicBezTo>
                  <a:lnTo>
                    <a:pt x="13922" y="4023"/>
                  </a:lnTo>
                  <a:cubicBezTo>
                    <a:pt x="13922" y="3740"/>
                    <a:pt x="13692" y="3510"/>
                    <a:pt x="13409" y="3510"/>
                  </a:cubicBezTo>
                  <a:lnTo>
                    <a:pt x="10584" y="3510"/>
                  </a:lnTo>
                  <a:cubicBezTo>
                    <a:pt x="10620" y="3316"/>
                    <a:pt x="10647" y="3124"/>
                    <a:pt x="10668" y="2943"/>
                  </a:cubicBezTo>
                  <a:close/>
                  <a:moveTo>
                    <a:pt x="14470" y="11361"/>
                  </a:moveTo>
                  <a:lnTo>
                    <a:pt x="14470" y="12029"/>
                  </a:lnTo>
                  <a:cubicBezTo>
                    <a:pt x="14470" y="12216"/>
                    <a:pt x="14319" y="12368"/>
                    <a:pt x="14131" y="12368"/>
                  </a:cubicBezTo>
                  <a:lnTo>
                    <a:pt x="775" y="12368"/>
                  </a:lnTo>
                  <a:cubicBezTo>
                    <a:pt x="589" y="12368"/>
                    <a:pt x="437" y="12216"/>
                    <a:pt x="437" y="12029"/>
                  </a:cubicBezTo>
                  <a:lnTo>
                    <a:pt x="437" y="11361"/>
                  </a:lnTo>
                  <a:close/>
                  <a:moveTo>
                    <a:pt x="8328" y="12805"/>
                  </a:moveTo>
                  <a:cubicBezTo>
                    <a:pt x="8386" y="13150"/>
                    <a:pt x="8529" y="13895"/>
                    <a:pt x="8780" y="14476"/>
                  </a:cubicBezTo>
                  <a:lnTo>
                    <a:pt x="6127" y="14476"/>
                  </a:lnTo>
                  <a:cubicBezTo>
                    <a:pt x="6378" y="13895"/>
                    <a:pt x="6522" y="13150"/>
                    <a:pt x="6580" y="12805"/>
                  </a:cubicBezTo>
                  <a:close/>
                  <a:moveTo>
                    <a:pt x="7453" y="1"/>
                  </a:moveTo>
                  <a:cubicBezTo>
                    <a:pt x="7385" y="1"/>
                    <a:pt x="7320" y="34"/>
                    <a:pt x="7279" y="88"/>
                  </a:cubicBezTo>
                  <a:cubicBezTo>
                    <a:pt x="7276" y="90"/>
                    <a:pt x="7048" y="386"/>
                    <a:pt x="6592" y="626"/>
                  </a:cubicBezTo>
                  <a:cubicBezTo>
                    <a:pt x="6189" y="839"/>
                    <a:pt x="5742" y="945"/>
                    <a:pt x="5258" y="945"/>
                  </a:cubicBezTo>
                  <a:cubicBezTo>
                    <a:pt x="5010" y="945"/>
                    <a:pt x="4752" y="917"/>
                    <a:pt x="4486" y="862"/>
                  </a:cubicBezTo>
                  <a:cubicBezTo>
                    <a:pt x="4471" y="858"/>
                    <a:pt x="4456" y="857"/>
                    <a:pt x="4440" y="857"/>
                  </a:cubicBezTo>
                  <a:cubicBezTo>
                    <a:pt x="4396" y="857"/>
                    <a:pt x="4352" y="871"/>
                    <a:pt x="4315" y="897"/>
                  </a:cubicBezTo>
                  <a:cubicBezTo>
                    <a:pt x="4265" y="932"/>
                    <a:pt x="4233" y="986"/>
                    <a:pt x="4224" y="1046"/>
                  </a:cubicBezTo>
                  <a:cubicBezTo>
                    <a:pt x="4220" y="1082"/>
                    <a:pt x="4145" y="1673"/>
                    <a:pt x="4198" y="2507"/>
                  </a:cubicBezTo>
                  <a:lnTo>
                    <a:pt x="775" y="2507"/>
                  </a:lnTo>
                  <a:cubicBezTo>
                    <a:pt x="347" y="2507"/>
                    <a:pt x="0" y="2855"/>
                    <a:pt x="0" y="3283"/>
                  </a:cubicBezTo>
                  <a:lnTo>
                    <a:pt x="0" y="12031"/>
                  </a:lnTo>
                  <a:cubicBezTo>
                    <a:pt x="0" y="12458"/>
                    <a:pt x="347" y="12806"/>
                    <a:pt x="775" y="12806"/>
                  </a:cubicBezTo>
                  <a:lnTo>
                    <a:pt x="6136" y="12806"/>
                  </a:lnTo>
                  <a:cubicBezTo>
                    <a:pt x="6067" y="13200"/>
                    <a:pt x="5906" y="13975"/>
                    <a:pt x="5644" y="14477"/>
                  </a:cubicBezTo>
                  <a:lnTo>
                    <a:pt x="4430" y="14477"/>
                  </a:lnTo>
                  <a:cubicBezTo>
                    <a:pt x="4310" y="14477"/>
                    <a:pt x="4212" y="14576"/>
                    <a:pt x="4212" y="14696"/>
                  </a:cubicBezTo>
                  <a:cubicBezTo>
                    <a:pt x="4212" y="14816"/>
                    <a:pt x="4310" y="14915"/>
                    <a:pt x="4430" y="14915"/>
                  </a:cubicBezTo>
                  <a:lnTo>
                    <a:pt x="10475" y="14915"/>
                  </a:lnTo>
                  <a:cubicBezTo>
                    <a:pt x="10596" y="14915"/>
                    <a:pt x="10694" y="14816"/>
                    <a:pt x="10694" y="14696"/>
                  </a:cubicBezTo>
                  <a:cubicBezTo>
                    <a:pt x="10694" y="14576"/>
                    <a:pt x="10596" y="14477"/>
                    <a:pt x="10475" y="14477"/>
                  </a:cubicBezTo>
                  <a:lnTo>
                    <a:pt x="9264" y="14477"/>
                  </a:lnTo>
                  <a:cubicBezTo>
                    <a:pt x="9002" y="13975"/>
                    <a:pt x="8841" y="13200"/>
                    <a:pt x="8772" y="12806"/>
                  </a:cubicBezTo>
                  <a:lnTo>
                    <a:pt x="14131" y="12806"/>
                  </a:lnTo>
                  <a:cubicBezTo>
                    <a:pt x="14559" y="12806"/>
                    <a:pt x="14907" y="12458"/>
                    <a:pt x="14907" y="12031"/>
                  </a:cubicBezTo>
                  <a:lnTo>
                    <a:pt x="14907" y="3283"/>
                  </a:lnTo>
                  <a:cubicBezTo>
                    <a:pt x="14907" y="2854"/>
                    <a:pt x="14559" y="2506"/>
                    <a:pt x="14131" y="2506"/>
                  </a:cubicBezTo>
                  <a:lnTo>
                    <a:pt x="10709" y="2506"/>
                  </a:lnTo>
                  <a:cubicBezTo>
                    <a:pt x="10763" y="1672"/>
                    <a:pt x="10688" y="1081"/>
                    <a:pt x="10682" y="1045"/>
                  </a:cubicBezTo>
                  <a:cubicBezTo>
                    <a:pt x="10674" y="984"/>
                    <a:pt x="10642" y="931"/>
                    <a:pt x="10592" y="895"/>
                  </a:cubicBezTo>
                  <a:cubicBezTo>
                    <a:pt x="10555" y="870"/>
                    <a:pt x="10512" y="856"/>
                    <a:pt x="10467" y="856"/>
                  </a:cubicBezTo>
                  <a:cubicBezTo>
                    <a:pt x="10452" y="856"/>
                    <a:pt x="10436" y="857"/>
                    <a:pt x="10421" y="861"/>
                  </a:cubicBezTo>
                  <a:cubicBezTo>
                    <a:pt x="10154" y="917"/>
                    <a:pt x="9896" y="945"/>
                    <a:pt x="9648" y="945"/>
                  </a:cubicBezTo>
                  <a:cubicBezTo>
                    <a:pt x="9164" y="945"/>
                    <a:pt x="8717" y="838"/>
                    <a:pt x="8314" y="625"/>
                  </a:cubicBezTo>
                  <a:cubicBezTo>
                    <a:pt x="7858" y="385"/>
                    <a:pt x="7631" y="89"/>
                    <a:pt x="7628" y="88"/>
                  </a:cubicBezTo>
                  <a:cubicBezTo>
                    <a:pt x="7587" y="32"/>
                    <a:pt x="7522" y="1"/>
                    <a:pt x="74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99"/>
            <p:cNvSpPr/>
            <p:nvPr/>
          </p:nvSpPr>
          <p:spPr>
            <a:xfrm>
              <a:off x="3576388" y="3397631"/>
              <a:ext cx="264676" cy="38153"/>
            </a:xfrm>
            <a:custGeom>
              <a:rect b="b" l="l" r="r" t="t"/>
              <a:pathLst>
                <a:path extrusionOk="0" h="1274" w="8838">
                  <a:moveTo>
                    <a:pt x="6650" y="437"/>
                  </a:moveTo>
                  <a:lnTo>
                    <a:pt x="6650" y="837"/>
                  </a:lnTo>
                  <a:lnTo>
                    <a:pt x="439" y="837"/>
                  </a:lnTo>
                  <a:lnTo>
                    <a:pt x="439" y="437"/>
                  </a:lnTo>
                  <a:close/>
                  <a:moveTo>
                    <a:pt x="8401" y="437"/>
                  </a:moveTo>
                  <a:lnTo>
                    <a:pt x="8401" y="837"/>
                  </a:lnTo>
                  <a:lnTo>
                    <a:pt x="7085" y="837"/>
                  </a:lnTo>
                  <a:lnTo>
                    <a:pt x="7085" y="437"/>
                  </a:lnTo>
                  <a:close/>
                  <a:moveTo>
                    <a:pt x="219" y="0"/>
                  </a:moveTo>
                  <a:cubicBezTo>
                    <a:pt x="99" y="0"/>
                    <a:pt x="1" y="99"/>
                    <a:pt x="1" y="219"/>
                  </a:cubicBezTo>
                  <a:lnTo>
                    <a:pt x="1" y="1056"/>
                  </a:lnTo>
                  <a:cubicBezTo>
                    <a:pt x="1" y="1175"/>
                    <a:pt x="99" y="1274"/>
                    <a:pt x="219" y="1274"/>
                  </a:cubicBezTo>
                  <a:lnTo>
                    <a:pt x="8618" y="1274"/>
                  </a:lnTo>
                  <a:cubicBezTo>
                    <a:pt x="8739" y="1274"/>
                    <a:pt x="8837" y="1175"/>
                    <a:pt x="8837" y="1056"/>
                  </a:cubicBezTo>
                  <a:lnTo>
                    <a:pt x="8837" y="219"/>
                  </a:lnTo>
                  <a:cubicBezTo>
                    <a:pt x="8837" y="96"/>
                    <a:pt x="8739" y="0"/>
                    <a:pt x="86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45" name="Google Shape;3745;p99"/>
          <p:cNvGrpSpPr/>
          <p:nvPr/>
        </p:nvGrpSpPr>
        <p:grpSpPr>
          <a:xfrm>
            <a:off x="2587147" y="3174024"/>
            <a:ext cx="330141" cy="446667"/>
            <a:chOff x="2968154" y="3147899"/>
            <a:chExt cx="330141" cy="446667"/>
          </a:xfrm>
        </p:grpSpPr>
        <p:sp>
          <p:nvSpPr>
            <p:cNvPr id="3746" name="Google Shape;3746;p99"/>
            <p:cNvSpPr/>
            <p:nvPr/>
          </p:nvSpPr>
          <p:spPr>
            <a:xfrm>
              <a:off x="3020053" y="3213274"/>
              <a:ext cx="60674" cy="60674"/>
            </a:xfrm>
            <a:custGeom>
              <a:rect b="b" l="l" r="r" t="t"/>
              <a:pathLst>
                <a:path extrusionOk="0" h="2026" w="2026">
                  <a:moveTo>
                    <a:pt x="1013" y="437"/>
                  </a:moveTo>
                  <a:cubicBezTo>
                    <a:pt x="1331" y="437"/>
                    <a:pt x="1590" y="695"/>
                    <a:pt x="1590" y="1013"/>
                  </a:cubicBezTo>
                  <a:cubicBezTo>
                    <a:pt x="1590" y="1331"/>
                    <a:pt x="1331" y="1590"/>
                    <a:pt x="1013" y="1590"/>
                  </a:cubicBezTo>
                  <a:cubicBezTo>
                    <a:pt x="695" y="1590"/>
                    <a:pt x="437" y="1331"/>
                    <a:pt x="437" y="1013"/>
                  </a:cubicBezTo>
                  <a:cubicBezTo>
                    <a:pt x="435" y="695"/>
                    <a:pt x="694" y="437"/>
                    <a:pt x="1013" y="437"/>
                  </a:cubicBezTo>
                  <a:close/>
                  <a:moveTo>
                    <a:pt x="1013" y="0"/>
                  </a:moveTo>
                  <a:cubicBezTo>
                    <a:pt x="455" y="0"/>
                    <a:pt x="0" y="455"/>
                    <a:pt x="0" y="1013"/>
                  </a:cubicBezTo>
                  <a:cubicBezTo>
                    <a:pt x="0" y="1572"/>
                    <a:pt x="455" y="2025"/>
                    <a:pt x="1013" y="2025"/>
                  </a:cubicBezTo>
                  <a:cubicBezTo>
                    <a:pt x="1572" y="2025"/>
                    <a:pt x="2025" y="1572"/>
                    <a:pt x="2025" y="1013"/>
                  </a:cubicBezTo>
                  <a:cubicBezTo>
                    <a:pt x="2025" y="455"/>
                    <a:pt x="1572" y="0"/>
                    <a:pt x="10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99"/>
            <p:cNvSpPr/>
            <p:nvPr/>
          </p:nvSpPr>
          <p:spPr>
            <a:xfrm>
              <a:off x="3102918" y="3213274"/>
              <a:ext cx="60644" cy="60674"/>
            </a:xfrm>
            <a:custGeom>
              <a:rect b="b" l="l" r="r" t="t"/>
              <a:pathLst>
                <a:path extrusionOk="0" h="2026" w="2025">
                  <a:moveTo>
                    <a:pt x="1012" y="437"/>
                  </a:moveTo>
                  <a:cubicBezTo>
                    <a:pt x="1330" y="437"/>
                    <a:pt x="1589" y="695"/>
                    <a:pt x="1589" y="1013"/>
                  </a:cubicBezTo>
                  <a:cubicBezTo>
                    <a:pt x="1589" y="1331"/>
                    <a:pt x="1330" y="1590"/>
                    <a:pt x="1012" y="1590"/>
                  </a:cubicBezTo>
                  <a:cubicBezTo>
                    <a:pt x="695" y="1590"/>
                    <a:pt x="435" y="1331"/>
                    <a:pt x="435" y="1013"/>
                  </a:cubicBezTo>
                  <a:cubicBezTo>
                    <a:pt x="435" y="695"/>
                    <a:pt x="695" y="437"/>
                    <a:pt x="1012" y="437"/>
                  </a:cubicBezTo>
                  <a:close/>
                  <a:moveTo>
                    <a:pt x="1012" y="0"/>
                  </a:moveTo>
                  <a:cubicBezTo>
                    <a:pt x="454" y="0"/>
                    <a:pt x="0" y="455"/>
                    <a:pt x="0" y="1013"/>
                  </a:cubicBezTo>
                  <a:cubicBezTo>
                    <a:pt x="0" y="1572"/>
                    <a:pt x="454" y="2025"/>
                    <a:pt x="1012" y="2025"/>
                  </a:cubicBezTo>
                  <a:cubicBezTo>
                    <a:pt x="1571" y="2025"/>
                    <a:pt x="2025" y="1572"/>
                    <a:pt x="2025" y="1013"/>
                  </a:cubicBezTo>
                  <a:cubicBezTo>
                    <a:pt x="2025" y="455"/>
                    <a:pt x="1571" y="0"/>
                    <a:pt x="10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99"/>
            <p:cNvSpPr/>
            <p:nvPr/>
          </p:nvSpPr>
          <p:spPr>
            <a:xfrm>
              <a:off x="3185753" y="3213274"/>
              <a:ext cx="60674" cy="60674"/>
            </a:xfrm>
            <a:custGeom>
              <a:rect b="b" l="l" r="r" t="t"/>
              <a:pathLst>
                <a:path extrusionOk="0" h="2026" w="2026">
                  <a:moveTo>
                    <a:pt x="1012" y="437"/>
                  </a:moveTo>
                  <a:cubicBezTo>
                    <a:pt x="1331" y="437"/>
                    <a:pt x="1590" y="695"/>
                    <a:pt x="1590" y="1013"/>
                  </a:cubicBezTo>
                  <a:cubicBezTo>
                    <a:pt x="1590" y="1331"/>
                    <a:pt x="1331" y="1590"/>
                    <a:pt x="1012" y="1590"/>
                  </a:cubicBezTo>
                  <a:cubicBezTo>
                    <a:pt x="694" y="1590"/>
                    <a:pt x="436" y="1331"/>
                    <a:pt x="436" y="1013"/>
                  </a:cubicBezTo>
                  <a:cubicBezTo>
                    <a:pt x="436" y="695"/>
                    <a:pt x="695" y="437"/>
                    <a:pt x="1012" y="437"/>
                  </a:cubicBezTo>
                  <a:close/>
                  <a:moveTo>
                    <a:pt x="1012" y="0"/>
                  </a:moveTo>
                  <a:cubicBezTo>
                    <a:pt x="455" y="0"/>
                    <a:pt x="1" y="455"/>
                    <a:pt x="1" y="1013"/>
                  </a:cubicBezTo>
                  <a:cubicBezTo>
                    <a:pt x="1" y="1572"/>
                    <a:pt x="455" y="2025"/>
                    <a:pt x="1012" y="2025"/>
                  </a:cubicBezTo>
                  <a:cubicBezTo>
                    <a:pt x="1571" y="2025"/>
                    <a:pt x="2025" y="1572"/>
                    <a:pt x="2025" y="1013"/>
                  </a:cubicBezTo>
                  <a:cubicBezTo>
                    <a:pt x="2025" y="455"/>
                    <a:pt x="1571" y="0"/>
                    <a:pt x="10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99"/>
            <p:cNvSpPr/>
            <p:nvPr/>
          </p:nvSpPr>
          <p:spPr>
            <a:xfrm>
              <a:off x="3016250" y="3283441"/>
              <a:ext cx="68190" cy="13117"/>
            </a:xfrm>
            <a:custGeom>
              <a:rect b="b" l="l" r="r" t="t"/>
              <a:pathLst>
                <a:path extrusionOk="0" h="438" w="2277">
                  <a:moveTo>
                    <a:pt x="220" y="0"/>
                  </a:moveTo>
                  <a:cubicBezTo>
                    <a:pt x="99" y="0"/>
                    <a:pt x="1" y="99"/>
                    <a:pt x="1" y="219"/>
                  </a:cubicBezTo>
                  <a:cubicBezTo>
                    <a:pt x="2" y="340"/>
                    <a:pt x="99" y="438"/>
                    <a:pt x="220" y="438"/>
                  </a:cubicBezTo>
                  <a:lnTo>
                    <a:pt x="2058" y="438"/>
                  </a:lnTo>
                  <a:cubicBezTo>
                    <a:pt x="2178" y="438"/>
                    <a:pt x="2277" y="339"/>
                    <a:pt x="2277" y="219"/>
                  </a:cubicBezTo>
                  <a:cubicBezTo>
                    <a:pt x="2277" y="99"/>
                    <a:pt x="2178"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99"/>
            <p:cNvSpPr/>
            <p:nvPr/>
          </p:nvSpPr>
          <p:spPr>
            <a:xfrm>
              <a:off x="3030056" y="3306980"/>
              <a:ext cx="40639" cy="13117"/>
            </a:xfrm>
            <a:custGeom>
              <a:rect b="b" l="l" r="r" t="t"/>
              <a:pathLst>
                <a:path extrusionOk="0" h="438" w="1357">
                  <a:moveTo>
                    <a:pt x="219" y="0"/>
                  </a:moveTo>
                  <a:cubicBezTo>
                    <a:pt x="99" y="0"/>
                    <a:pt x="0" y="98"/>
                    <a:pt x="0" y="219"/>
                  </a:cubicBezTo>
                  <a:cubicBezTo>
                    <a:pt x="0" y="339"/>
                    <a:pt x="99" y="437"/>
                    <a:pt x="219" y="437"/>
                  </a:cubicBezTo>
                  <a:lnTo>
                    <a:pt x="1139" y="437"/>
                  </a:lnTo>
                  <a:cubicBezTo>
                    <a:pt x="1259" y="437"/>
                    <a:pt x="1356" y="339"/>
                    <a:pt x="1356" y="219"/>
                  </a:cubicBezTo>
                  <a:cubicBezTo>
                    <a:pt x="1356" y="97"/>
                    <a:pt x="1259" y="0"/>
                    <a:pt x="11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99"/>
            <p:cNvSpPr/>
            <p:nvPr/>
          </p:nvSpPr>
          <p:spPr>
            <a:xfrm>
              <a:off x="3099145" y="3283441"/>
              <a:ext cx="68190" cy="13117"/>
            </a:xfrm>
            <a:custGeom>
              <a:rect b="b" l="l" r="r" t="t"/>
              <a:pathLst>
                <a:path extrusionOk="0" h="438" w="2277">
                  <a:moveTo>
                    <a:pt x="219" y="0"/>
                  </a:moveTo>
                  <a:cubicBezTo>
                    <a:pt x="99" y="0"/>
                    <a:pt x="0" y="99"/>
                    <a:pt x="0" y="219"/>
                  </a:cubicBezTo>
                  <a:cubicBezTo>
                    <a:pt x="0" y="340"/>
                    <a:pt x="99" y="438"/>
                    <a:pt x="219" y="438"/>
                  </a:cubicBezTo>
                  <a:lnTo>
                    <a:pt x="2058" y="438"/>
                  </a:lnTo>
                  <a:cubicBezTo>
                    <a:pt x="2178" y="438"/>
                    <a:pt x="2276" y="339"/>
                    <a:pt x="2276" y="219"/>
                  </a:cubicBezTo>
                  <a:cubicBezTo>
                    <a:pt x="2276" y="99"/>
                    <a:pt x="2178"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99"/>
            <p:cNvSpPr/>
            <p:nvPr/>
          </p:nvSpPr>
          <p:spPr>
            <a:xfrm>
              <a:off x="3112920" y="3306980"/>
              <a:ext cx="40639" cy="13117"/>
            </a:xfrm>
            <a:custGeom>
              <a:rect b="b" l="l" r="r" t="t"/>
              <a:pathLst>
                <a:path extrusionOk="0" h="438" w="1357">
                  <a:moveTo>
                    <a:pt x="220" y="0"/>
                  </a:moveTo>
                  <a:cubicBezTo>
                    <a:pt x="99" y="0"/>
                    <a:pt x="1" y="98"/>
                    <a:pt x="1" y="219"/>
                  </a:cubicBezTo>
                  <a:cubicBezTo>
                    <a:pt x="1" y="339"/>
                    <a:pt x="99" y="437"/>
                    <a:pt x="220" y="437"/>
                  </a:cubicBezTo>
                  <a:lnTo>
                    <a:pt x="1139" y="437"/>
                  </a:lnTo>
                  <a:cubicBezTo>
                    <a:pt x="1260" y="437"/>
                    <a:pt x="1357" y="339"/>
                    <a:pt x="1357" y="219"/>
                  </a:cubicBezTo>
                  <a:cubicBezTo>
                    <a:pt x="1356" y="97"/>
                    <a:pt x="1260" y="0"/>
                    <a:pt x="11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99"/>
            <p:cNvSpPr/>
            <p:nvPr/>
          </p:nvSpPr>
          <p:spPr>
            <a:xfrm>
              <a:off x="3182009" y="3283441"/>
              <a:ext cx="68161" cy="13117"/>
            </a:xfrm>
            <a:custGeom>
              <a:rect b="b" l="l" r="r" t="t"/>
              <a:pathLst>
                <a:path extrusionOk="0" h="438" w="2276">
                  <a:moveTo>
                    <a:pt x="219" y="0"/>
                  </a:moveTo>
                  <a:cubicBezTo>
                    <a:pt x="98" y="0"/>
                    <a:pt x="0" y="99"/>
                    <a:pt x="0" y="219"/>
                  </a:cubicBezTo>
                  <a:cubicBezTo>
                    <a:pt x="1" y="340"/>
                    <a:pt x="97" y="438"/>
                    <a:pt x="219" y="438"/>
                  </a:cubicBezTo>
                  <a:lnTo>
                    <a:pt x="2057" y="438"/>
                  </a:lnTo>
                  <a:cubicBezTo>
                    <a:pt x="2178" y="438"/>
                    <a:pt x="2276" y="339"/>
                    <a:pt x="2276" y="219"/>
                  </a:cubicBezTo>
                  <a:cubicBezTo>
                    <a:pt x="2276" y="99"/>
                    <a:pt x="2178" y="0"/>
                    <a:pt x="20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99"/>
            <p:cNvSpPr/>
            <p:nvPr/>
          </p:nvSpPr>
          <p:spPr>
            <a:xfrm>
              <a:off x="3195755" y="3306950"/>
              <a:ext cx="40639" cy="13117"/>
            </a:xfrm>
            <a:custGeom>
              <a:rect b="b" l="l" r="r" t="t"/>
              <a:pathLst>
                <a:path extrusionOk="0" h="438" w="1357">
                  <a:moveTo>
                    <a:pt x="218" y="0"/>
                  </a:moveTo>
                  <a:cubicBezTo>
                    <a:pt x="98" y="0"/>
                    <a:pt x="0" y="98"/>
                    <a:pt x="0" y="219"/>
                  </a:cubicBezTo>
                  <a:cubicBezTo>
                    <a:pt x="0" y="339"/>
                    <a:pt x="98" y="437"/>
                    <a:pt x="218" y="437"/>
                  </a:cubicBezTo>
                  <a:lnTo>
                    <a:pt x="1138" y="437"/>
                  </a:lnTo>
                  <a:cubicBezTo>
                    <a:pt x="1259" y="437"/>
                    <a:pt x="1356" y="339"/>
                    <a:pt x="1356" y="219"/>
                  </a:cubicBezTo>
                  <a:cubicBezTo>
                    <a:pt x="1356" y="98"/>
                    <a:pt x="1258" y="0"/>
                    <a:pt x="11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99"/>
            <p:cNvSpPr/>
            <p:nvPr/>
          </p:nvSpPr>
          <p:spPr>
            <a:xfrm>
              <a:off x="2968154" y="3147899"/>
              <a:ext cx="330141" cy="446667"/>
            </a:xfrm>
            <a:custGeom>
              <a:rect b="b" l="l" r="r" t="t"/>
              <a:pathLst>
                <a:path extrusionOk="0" h="14915" w="11024">
                  <a:moveTo>
                    <a:pt x="10513" y="436"/>
                  </a:moveTo>
                  <a:cubicBezTo>
                    <a:pt x="10554" y="436"/>
                    <a:pt x="10587" y="469"/>
                    <a:pt x="10587" y="509"/>
                  </a:cubicBezTo>
                  <a:lnTo>
                    <a:pt x="10587" y="1438"/>
                  </a:lnTo>
                  <a:lnTo>
                    <a:pt x="439" y="1438"/>
                  </a:lnTo>
                  <a:lnTo>
                    <a:pt x="439" y="509"/>
                  </a:lnTo>
                  <a:cubicBezTo>
                    <a:pt x="439" y="469"/>
                    <a:pt x="472" y="436"/>
                    <a:pt x="512" y="436"/>
                  </a:cubicBezTo>
                  <a:close/>
                  <a:moveTo>
                    <a:pt x="10587" y="1874"/>
                  </a:moveTo>
                  <a:lnTo>
                    <a:pt x="10587" y="6057"/>
                  </a:lnTo>
                  <a:lnTo>
                    <a:pt x="9395" y="6057"/>
                  </a:lnTo>
                  <a:cubicBezTo>
                    <a:pt x="9275" y="6057"/>
                    <a:pt x="9176" y="6154"/>
                    <a:pt x="9176" y="6275"/>
                  </a:cubicBezTo>
                  <a:cubicBezTo>
                    <a:pt x="9176" y="6395"/>
                    <a:pt x="9275" y="6493"/>
                    <a:pt x="9395" y="6493"/>
                  </a:cubicBezTo>
                  <a:lnTo>
                    <a:pt x="10587" y="6493"/>
                  </a:lnTo>
                  <a:lnTo>
                    <a:pt x="10587" y="9860"/>
                  </a:lnTo>
                  <a:lnTo>
                    <a:pt x="439" y="9860"/>
                  </a:lnTo>
                  <a:lnTo>
                    <a:pt x="439" y="6493"/>
                  </a:lnTo>
                  <a:lnTo>
                    <a:pt x="8398" y="6493"/>
                  </a:lnTo>
                  <a:cubicBezTo>
                    <a:pt x="8518" y="6493"/>
                    <a:pt x="8616" y="6395"/>
                    <a:pt x="8616" y="6275"/>
                  </a:cubicBezTo>
                  <a:cubicBezTo>
                    <a:pt x="8616" y="6154"/>
                    <a:pt x="8518" y="6057"/>
                    <a:pt x="8398" y="6057"/>
                  </a:cubicBezTo>
                  <a:lnTo>
                    <a:pt x="439" y="6057"/>
                  </a:lnTo>
                  <a:lnTo>
                    <a:pt x="439" y="1874"/>
                  </a:lnTo>
                  <a:close/>
                  <a:moveTo>
                    <a:pt x="511" y="1"/>
                  </a:moveTo>
                  <a:cubicBezTo>
                    <a:pt x="230" y="1"/>
                    <a:pt x="2" y="230"/>
                    <a:pt x="2" y="509"/>
                  </a:cubicBezTo>
                  <a:lnTo>
                    <a:pt x="2" y="11101"/>
                  </a:lnTo>
                  <a:cubicBezTo>
                    <a:pt x="2" y="11221"/>
                    <a:pt x="100" y="11318"/>
                    <a:pt x="220" y="11318"/>
                  </a:cubicBezTo>
                  <a:cubicBezTo>
                    <a:pt x="341" y="11318"/>
                    <a:pt x="439" y="11221"/>
                    <a:pt x="439" y="11101"/>
                  </a:cubicBezTo>
                  <a:lnTo>
                    <a:pt x="439" y="10296"/>
                  </a:lnTo>
                  <a:lnTo>
                    <a:pt x="10587" y="10296"/>
                  </a:lnTo>
                  <a:lnTo>
                    <a:pt x="10587" y="14405"/>
                  </a:lnTo>
                  <a:cubicBezTo>
                    <a:pt x="10587" y="14446"/>
                    <a:pt x="10554" y="14478"/>
                    <a:pt x="10513" y="14478"/>
                  </a:cubicBezTo>
                  <a:lnTo>
                    <a:pt x="511" y="14478"/>
                  </a:lnTo>
                  <a:cubicBezTo>
                    <a:pt x="471" y="14478"/>
                    <a:pt x="438" y="14446"/>
                    <a:pt x="438" y="14405"/>
                  </a:cubicBezTo>
                  <a:lnTo>
                    <a:pt x="438" y="12122"/>
                  </a:lnTo>
                  <a:cubicBezTo>
                    <a:pt x="438" y="12001"/>
                    <a:pt x="340" y="11903"/>
                    <a:pt x="219" y="11903"/>
                  </a:cubicBezTo>
                  <a:cubicBezTo>
                    <a:pt x="99" y="11903"/>
                    <a:pt x="1" y="12001"/>
                    <a:pt x="1" y="12122"/>
                  </a:cubicBezTo>
                  <a:lnTo>
                    <a:pt x="1" y="14405"/>
                  </a:lnTo>
                  <a:cubicBezTo>
                    <a:pt x="1" y="14686"/>
                    <a:pt x="230" y="14915"/>
                    <a:pt x="509" y="14915"/>
                  </a:cubicBezTo>
                  <a:lnTo>
                    <a:pt x="10511" y="14915"/>
                  </a:lnTo>
                  <a:cubicBezTo>
                    <a:pt x="10793" y="14915"/>
                    <a:pt x="11020" y="14685"/>
                    <a:pt x="11020" y="14405"/>
                  </a:cubicBezTo>
                  <a:lnTo>
                    <a:pt x="11020" y="509"/>
                  </a:lnTo>
                  <a:cubicBezTo>
                    <a:pt x="11023" y="230"/>
                    <a:pt x="10794" y="1"/>
                    <a:pt x="105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99"/>
            <p:cNvSpPr/>
            <p:nvPr/>
          </p:nvSpPr>
          <p:spPr>
            <a:xfrm>
              <a:off x="3007984" y="3354057"/>
              <a:ext cx="113741" cy="77444"/>
            </a:xfrm>
            <a:custGeom>
              <a:rect b="b" l="l" r="r" t="t"/>
              <a:pathLst>
                <a:path extrusionOk="0" h="2586" w="3798">
                  <a:moveTo>
                    <a:pt x="2834" y="436"/>
                  </a:moveTo>
                  <a:lnTo>
                    <a:pt x="1899" y="1033"/>
                  </a:lnTo>
                  <a:lnTo>
                    <a:pt x="963" y="436"/>
                  </a:lnTo>
                  <a:close/>
                  <a:moveTo>
                    <a:pt x="3362" y="615"/>
                  </a:moveTo>
                  <a:lnTo>
                    <a:pt x="3362" y="1968"/>
                  </a:lnTo>
                  <a:lnTo>
                    <a:pt x="2303" y="1292"/>
                  </a:lnTo>
                  <a:lnTo>
                    <a:pt x="3362" y="615"/>
                  </a:lnTo>
                  <a:close/>
                  <a:moveTo>
                    <a:pt x="438" y="617"/>
                  </a:moveTo>
                  <a:lnTo>
                    <a:pt x="1496" y="1293"/>
                  </a:lnTo>
                  <a:lnTo>
                    <a:pt x="438" y="1969"/>
                  </a:lnTo>
                  <a:lnTo>
                    <a:pt x="438" y="617"/>
                  </a:lnTo>
                  <a:close/>
                  <a:moveTo>
                    <a:pt x="1900" y="1550"/>
                  </a:moveTo>
                  <a:lnTo>
                    <a:pt x="2835" y="2148"/>
                  </a:lnTo>
                  <a:lnTo>
                    <a:pt x="965" y="2148"/>
                  </a:lnTo>
                  <a:lnTo>
                    <a:pt x="1900" y="1550"/>
                  </a:lnTo>
                  <a:close/>
                  <a:moveTo>
                    <a:pt x="219" y="1"/>
                  </a:moveTo>
                  <a:cubicBezTo>
                    <a:pt x="99" y="1"/>
                    <a:pt x="1" y="99"/>
                    <a:pt x="1" y="219"/>
                  </a:cubicBezTo>
                  <a:lnTo>
                    <a:pt x="1" y="2367"/>
                  </a:lnTo>
                  <a:cubicBezTo>
                    <a:pt x="1" y="2487"/>
                    <a:pt x="99" y="2585"/>
                    <a:pt x="219" y="2585"/>
                  </a:cubicBezTo>
                  <a:lnTo>
                    <a:pt x="3579" y="2585"/>
                  </a:lnTo>
                  <a:cubicBezTo>
                    <a:pt x="3699" y="2585"/>
                    <a:pt x="3798" y="2487"/>
                    <a:pt x="3798" y="2367"/>
                  </a:cubicBezTo>
                  <a:lnTo>
                    <a:pt x="3798" y="219"/>
                  </a:lnTo>
                  <a:cubicBezTo>
                    <a:pt x="3797" y="99"/>
                    <a:pt x="3699" y="1"/>
                    <a:pt x="35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99"/>
            <p:cNvSpPr/>
            <p:nvPr/>
          </p:nvSpPr>
          <p:spPr>
            <a:xfrm>
              <a:off x="3144755" y="3354057"/>
              <a:ext cx="113771" cy="77444"/>
            </a:xfrm>
            <a:custGeom>
              <a:rect b="b" l="l" r="r" t="t"/>
              <a:pathLst>
                <a:path extrusionOk="0" h="2586" w="3799">
                  <a:moveTo>
                    <a:pt x="2832" y="436"/>
                  </a:moveTo>
                  <a:lnTo>
                    <a:pt x="1898" y="1033"/>
                  </a:lnTo>
                  <a:lnTo>
                    <a:pt x="963" y="436"/>
                  </a:lnTo>
                  <a:close/>
                  <a:moveTo>
                    <a:pt x="3360" y="615"/>
                  </a:moveTo>
                  <a:lnTo>
                    <a:pt x="3360" y="1968"/>
                  </a:lnTo>
                  <a:lnTo>
                    <a:pt x="2302" y="1292"/>
                  </a:lnTo>
                  <a:lnTo>
                    <a:pt x="3360" y="615"/>
                  </a:lnTo>
                  <a:close/>
                  <a:moveTo>
                    <a:pt x="437" y="617"/>
                  </a:moveTo>
                  <a:lnTo>
                    <a:pt x="1495" y="1293"/>
                  </a:lnTo>
                  <a:lnTo>
                    <a:pt x="437" y="1969"/>
                  </a:lnTo>
                  <a:lnTo>
                    <a:pt x="437" y="617"/>
                  </a:lnTo>
                  <a:close/>
                  <a:moveTo>
                    <a:pt x="1899" y="1550"/>
                  </a:moveTo>
                  <a:lnTo>
                    <a:pt x="2835" y="2148"/>
                  </a:lnTo>
                  <a:lnTo>
                    <a:pt x="964" y="2148"/>
                  </a:lnTo>
                  <a:lnTo>
                    <a:pt x="1899" y="1550"/>
                  </a:lnTo>
                  <a:close/>
                  <a:moveTo>
                    <a:pt x="220" y="1"/>
                  </a:moveTo>
                  <a:cubicBezTo>
                    <a:pt x="98" y="1"/>
                    <a:pt x="1" y="99"/>
                    <a:pt x="1" y="219"/>
                  </a:cubicBezTo>
                  <a:lnTo>
                    <a:pt x="1" y="2367"/>
                  </a:lnTo>
                  <a:cubicBezTo>
                    <a:pt x="1" y="2487"/>
                    <a:pt x="99" y="2585"/>
                    <a:pt x="220" y="2585"/>
                  </a:cubicBezTo>
                  <a:lnTo>
                    <a:pt x="3580" y="2585"/>
                  </a:lnTo>
                  <a:cubicBezTo>
                    <a:pt x="3700" y="2585"/>
                    <a:pt x="3798" y="2487"/>
                    <a:pt x="3798" y="2367"/>
                  </a:cubicBezTo>
                  <a:lnTo>
                    <a:pt x="3798" y="219"/>
                  </a:lnTo>
                  <a:cubicBezTo>
                    <a:pt x="3798" y="99"/>
                    <a:pt x="3700" y="1"/>
                    <a:pt x="35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99"/>
            <p:cNvSpPr/>
            <p:nvPr/>
          </p:nvSpPr>
          <p:spPr>
            <a:xfrm>
              <a:off x="3007984" y="3473158"/>
              <a:ext cx="250511" cy="13147"/>
            </a:xfrm>
            <a:custGeom>
              <a:rect b="b" l="l" r="r" t="t"/>
              <a:pathLst>
                <a:path extrusionOk="0" h="439" w="8365">
                  <a:moveTo>
                    <a:pt x="219" y="1"/>
                  </a:moveTo>
                  <a:cubicBezTo>
                    <a:pt x="99" y="1"/>
                    <a:pt x="1" y="99"/>
                    <a:pt x="1" y="220"/>
                  </a:cubicBezTo>
                  <a:cubicBezTo>
                    <a:pt x="1" y="340"/>
                    <a:pt x="99" y="438"/>
                    <a:pt x="219" y="438"/>
                  </a:cubicBezTo>
                  <a:lnTo>
                    <a:pt x="8145" y="438"/>
                  </a:lnTo>
                  <a:cubicBezTo>
                    <a:pt x="8266" y="438"/>
                    <a:pt x="8364" y="340"/>
                    <a:pt x="8364" y="220"/>
                  </a:cubicBezTo>
                  <a:cubicBezTo>
                    <a:pt x="8363" y="99"/>
                    <a:pt x="8266" y="1"/>
                    <a:pt x="814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99"/>
            <p:cNvSpPr/>
            <p:nvPr/>
          </p:nvSpPr>
          <p:spPr>
            <a:xfrm>
              <a:off x="3126696" y="3499273"/>
              <a:ext cx="131799" cy="13087"/>
            </a:xfrm>
            <a:custGeom>
              <a:rect b="b" l="l" r="r" t="t"/>
              <a:pathLst>
                <a:path extrusionOk="0" h="437" w="4401">
                  <a:moveTo>
                    <a:pt x="218" y="1"/>
                  </a:moveTo>
                  <a:cubicBezTo>
                    <a:pt x="99" y="1"/>
                    <a:pt x="0" y="98"/>
                    <a:pt x="0" y="218"/>
                  </a:cubicBezTo>
                  <a:cubicBezTo>
                    <a:pt x="0" y="339"/>
                    <a:pt x="99" y="437"/>
                    <a:pt x="218" y="437"/>
                  </a:cubicBezTo>
                  <a:lnTo>
                    <a:pt x="4181" y="437"/>
                  </a:lnTo>
                  <a:cubicBezTo>
                    <a:pt x="4302" y="437"/>
                    <a:pt x="4400" y="339"/>
                    <a:pt x="4400" y="218"/>
                  </a:cubicBezTo>
                  <a:cubicBezTo>
                    <a:pt x="4399" y="98"/>
                    <a:pt x="4302" y="1"/>
                    <a:pt x="418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99"/>
            <p:cNvSpPr/>
            <p:nvPr/>
          </p:nvSpPr>
          <p:spPr>
            <a:xfrm>
              <a:off x="3007984" y="3499213"/>
              <a:ext cx="99186" cy="13117"/>
            </a:xfrm>
            <a:custGeom>
              <a:rect b="b" l="l" r="r" t="t"/>
              <a:pathLst>
                <a:path extrusionOk="0" h="438" w="3312">
                  <a:moveTo>
                    <a:pt x="219" y="0"/>
                  </a:moveTo>
                  <a:cubicBezTo>
                    <a:pt x="99" y="0"/>
                    <a:pt x="1" y="99"/>
                    <a:pt x="1" y="219"/>
                  </a:cubicBezTo>
                  <a:cubicBezTo>
                    <a:pt x="3" y="341"/>
                    <a:pt x="99" y="438"/>
                    <a:pt x="219" y="438"/>
                  </a:cubicBezTo>
                  <a:lnTo>
                    <a:pt x="3093" y="438"/>
                  </a:lnTo>
                  <a:cubicBezTo>
                    <a:pt x="3213" y="438"/>
                    <a:pt x="3311" y="340"/>
                    <a:pt x="3311" y="219"/>
                  </a:cubicBezTo>
                  <a:cubicBezTo>
                    <a:pt x="3311" y="99"/>
                    <a:pt x="3213" y="0"/>
                    <a:pt x="30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99"/>
            <p:cNvSpPr/>
            <p:nvPr/>
          </p:nvSpPr>
          <p:spPr>
            <a:xfrm>
              <a:off x="3007984" y="3525357"/>
              <a:ext cx="250511" cy="13117"/>
            </a:xfrm>
            <a:custGeom>
              <a:rect b="b" l="l" r="r" t="t"/>
              <a:pathLst>
                <a:path extrusionOk="0" h="438" w="8365">
                  <a:moveTo>
                    <a:pt x="219" y="0"/>
                  </a:moveTo>
                  <a:cubicBezTo>
                    <a:pt x="99" y="0"/>
                    <a:pt x="1" y="99"/>
                    <a:pt x="1" y="219"/>
                  </a:cubicBezTo>
                  <a:cubicBezTo>
                    <a:pt x="3" y="339"/>
                    <a:pt x="99" y="438"/>
                    <a:pt x="219" y="438"/>
                  </a:cubicBezTo>
                  <a:lnTo>
                    <a:pt x="8145" y="438"/>
                  </a:lnTo>
                  <a:cubicBezTo>
                    <a:pt x="8266" y="438"/>
                    <a:pt x="8364" y="339"/>
                    <a:pt x="8364" y="219"/>
                  </a:cubicBezTo>
                  <a:cubicBezTo>
                    <a:pt x="8364" y="99"/>
                    <a:pt x="8266" y="0"/>
                    <a:pt x="814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99"/>
            <p:cNvSpPr/>
            <p:nvPr/>
          </p:nvSpPr>
          <p:spPr>
            <a:xfrm>
              <a:off x="3187460" y="3551471"/>
              <a:ext cx="71035" cy="13117"/>
            </a:xfrm>
            <a:custGeom>
              <a:rect b="b" l="l" r="r" t="t"/>
              <a:pathLst>
                <a:path extrusionOk="0" h="438" w="2372">
                  <a:moveTo>
                    <a:pt x="218" y="1"/>
                  </a:moveTo>
                  <a:cubicBezTo>
                    <a:pt x="97" y="1"/>
                    <a:pt x="0" y="99"/>
                    <a:pt x="0" y="220"/>
                  </a:cubicBezTo>
                  <a:cubicBezTo>
                    <a:pt x="0" y="340"/>
                    <a:pt x="97" y="437"/>
                    <a:pt x="218" y="437"/>
                  </a:cubicBezTo>
                  <a:lnTo>
                    <a:pt x="2152" y="437"/>
                  </a:lnTo>
                  <a:cubicBezTo>
                    <a:pt x="2273" y="437"/>
                    <a:pt x="2371" y="340"/>
                    <a:pt x="2371" y="220"/>
                  </a:cubicBezTo>
                  <a:cubicBezTo>
                    <a:pt x="2370" y="97"/>
                    <a:pt x="2273" y="1"/>
                    <a:pt x="21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99"/>
            <p:cNvSpPr/>
            <p:nvPr/>
          </p:nvSpPr>
          <p:spPr>
            <a:xfrm>
              <a:off x="3007984" y="3551441"/>
              <a:ext cx="160638" cy="13117"/>
            </a:xfrm>
            <a:custGeom>
              <a:rect b="b" l="l" r="r" t="t"/>
              <a:pathLst>
                <a:path extrusionOk="0" h="438" w="5364">
                  <a:moveTo>
                    <a:pt x="219" y="1"/>
                  </a:moveTo>
                  <a:cubicBezTo>
                    <a:pt x="99" y="1"/>
                    <a:pt x="1" y="98"/>
                    <a:pt x="1" y="218"/>
                  </a:cubicBezTo>
                  <a:cubicBezTo>
                    <a:pt x="3" y="339"/>
                    <a:pt x="99" y="437"/>
                    <a:pt x="219" y="437"/>
                  </a:cubicBezTo>
                  <a:lnTo>
                    <a:pt x="5146" y="437"/>
                  </a:lnTo>
                  <a:cubicBezTo>
                    <a:pt x="5266" y="437"/>
                    <a:pt x="5363" y="339"/>
                    <a:pt x="5363" y="218"/>
                  </a:cubicBezTo>
                  <a:cubicBezTo>
                    <a:pt x="5363" y="98"/>
                    <a:pt x="5266" y="1"/>
                    <a:pt x="51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64" name="Google Shape;3764;p99"/>
          <p:cNvGrpSpPr/>
          <p:nvPr/>
        </p:nvGrpSpPr>
        <p:grpSpPr>
          <a:xfrm>
            <a:off x="1806778" y="3147869"/>
            <a:ext cx="435137" cy="446727"/>
            <a:chOff x="2340185" y="3147869"/>
            <a:chExt cx="435137" cy="446727"/>
          </a:xfrm>
        </p:grpSpPr>
        <p:sp>
          <p:nvSpPr>
            <p:cNvPr id="3765" name="Google Shape;3765;p99"/>
            <p:cNvSpPr/>
            <p:nvPr/>
          </p:nvSpPr>
          <p:spPr>
            <a:xfrm>
              <a:off x="2566498" y="3229955"/>
              <a:ext cx="208824" cy="364641"/>
            </a:xfrm>
            <a:custGeom>
              <a:rect b="b" l="l" r="r" t="t"/>
              <a:pathLst>
                <a:path extrusionOk="0" h="12176" w="6973">
                  <a:moveTo>
                    <a:pt x="6534" y="10215"/>
                  </a:moveTo>
                  <a:lnTo>
                    <a:pt x="6534" y="11240"/>
                  </a:lnTo>
                  <a:cubicBezTo>
                    <a:pt x="6534" y="11513"/>
                    <a:pt x="6312" y="11737"/>
                    <a:pt x="6037" y="11737"/>
                  </a:cubicBezTo>
                  <a:lnTo>
                    <a:pt x="934" y="11737"/>
                  </a:lnTo>
                  <a:cubicBezTo>
                    <a:pt x="661" y="11737"/>
                    <a:pt x="437" y="11515"/>
                    <a:pt x="437" y="11240"/>
                  </a:cubicBezTo>
                  <a:lnTo>
                    <a:pt x="437" y="10215"/>
                  </a:lnTo>
                  <a:close/>
                  <a:moveTo>
                    <a:pt x="935" y="0"/>
                  </a:moveTo>
                  <a:cubicBezTo>
                    <a:pt x="419" y="0"/>
                    <a:pt x="0" y="419"/>
                    <a:pt x="0" y="933"/>
                  </a:cubicBezTo>
                  <a:lnTo>
                    <a:pt x="0" y="11241"/>
                  </a:lnTo>
                  <a:cubicBezTo>
                    <a:pt x="0" y="11757"/>
                    <a:pt x="419" y="12176"/>
                    <a:pt x="935" y="12176"/>
                  </a:cubicBezTo>
                  <a:lnTo>
                    <a:pt x="6038" y="12176"/>
                  </a:lnTo>
                  <a:cubicBezTo>
                    <a:pt x="6554" y="12176"/>
                    <a:pt x="6972" y="11757"/>
                    <a:pt x="6972" y="11241"/>
                  </a:cubicBezTo>
                  <a:lnTo>
                    <a:pt x="6972" y="9031"/>
                  </a:lnTo>
                  <a:cubicBezTo>
                    <a:pt x="6972" y="8910"/>
                    <a:pt x="6874" y="8813"/>
                    <a:pt x="6753" y="8813"/>
                  </a:cubicBezTo>
                  <a:cubicBezTo>
                    <a:pt x="6632" y="8813"/>
                    <a:pt x="6534" y="8911"/>
                    <a:pt x="6534" y="9031"/>
                  </a:cubicBezTo>
                  <a:lnTo>
                    <a:pt x="6534" y="9779"/>
                  </a:lnTo>
                  <a:lnTo>
                    <a:pt x="438" y="9779"/>
                  </a:lnTo>
                  <a:lnTo>
                    <a:pt x="438" y="933"/>
                  </a:lnTo>
                  <a:cubicBezTo>
                    <a:pt x="438" y="660"/>
                    <a:pt x="661" y="436"/>
                    <a:pt x="935" y="436"/>
                  </a:cubicBezTo>
                  <a:lnTo>
                    <a:pt x="6039" y="436"/>
                  </a:lnTo>
                  <a:cubicBezTo>
                    <a:pt x="6312" y="436"/>
                    <a:pt x="6536" y="659"/>
                    <a:pt x="6536" y="933"/>
                  </a:cubicBezTo>
                  <a:lnTo>
                    <a:pt x="6536" y="8000"/>
                  </a:lnTo>
                  <a:cubicBezTo>
                    <a:pt x="6536" y="8120"/>
                    <a:pt x="6633" y="8217"/>
                    <a:pt x="6754" y="8217"/>
                  </a:cubicBezTo>
                  <a:cubicBezTo>
                    <a:pt x="6874" y="8217"/>
                    <a:pt x="6972" y="8120"/>
                    <a:pt x="6972" y="8000"/>
                  </a:cubicBezTo>
                  <a:lnTo>
                    <a:pt x="6972" y="933"/>
                  </a:lnTo>
                  <a:cubicBezTo>
                    <a:pt x="6972" y="419"/>
                    <a:pt x="6554" y="0"/>
                    <a:pt x="60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99"/>
            <p:cNvSpPr/>
            <p:nvPr/>
          </p:nvSpPr>
          <p:spPr>
            <a:xfrm>
              <a:off x="2658377" y="3552130"/>
              <a:ext cx="25066" cy="13147"/>
            </a:xfrm>
            <a:custGeom>
              <a:rect b="b" l="l" r="r" t="t"/>
              <a:pathLst>
                <a:path extrusionOk="0" h="439" w="837">
                  <a:moveTo>
                    <a:pt x="219" y="1"/>
                  </a:moveTo>
                  <a:cubicBezTo>
                    <a:pt x="99" y="1"/>
                    <a:pt x="0" y="99"/>
                    <a:pt x="0" y="219"/>
                  </a:cubicBezTo>
                  <a:cubicBezTo>
                    <a:pt x="0" y="340"/>
                    <a:pt x="99" y="438"/>
                    <a:pt x="219" y="438"/>
                  </a:cubicBezTo>
                  <a:lnTo>
                    <a:pt x="618" y="438"/>
                  </a:lnTo>
                  <a:cubicBezTo>
                    <a:pt x="738" y="438"/>
                    <a:pt x="836" y="340"/>
                    <a:pt x="836" y="219"/>
                  </a:cubicBezTo>
                  <a:cubicBezTo>
                    <a:pt x="836" y="99"/>
                    <a:pt x="738" y="1"/>
                    <a:pt x="6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99"/>
            <p:cNvSpPr/>
            <p:nvPr/>
          </p:nvSpPr>
          <p:spPr>
            <a:xfrm>
              <a:off x="2413137" y="3147869"/>
              <a:ext cx="63549" cy="74150"/>
            </a:xfrm>
            <a:custGeom>
              <a:rect b="b" l="l" r="r" t="t"/>
              <a:pathLst>
                <a:path extrusionOk="0" h="2476" w="2122">
                  <a:moveTo>
                    <a:pt x="1053" y="753"/>
                  </a:moveTo>
                  <a:lnTo>
                    <a:pt x="1348" y="1538"/>
                  </a:lnTo>
                  <a:lnTo>
                    <a:pt x="754" y="1538"/>
                  </a:lnTo>
                  <a:lnTo>
                    <a:pt x="1053" y="753"/>
                  </a:lnTo>
                  <a:close/>
                  <a:moveTo>
                    <a:pt x="1054" y="1"/>
                  </a:moveTo>
                  <a:cubicBezTo>
                    <a:pt x="948" y="1"/>
                    <a:pt x="850" y="64"/>
                    <a:pt x="809" y="165"/>
                  </a:cubicBezTo>
                  <a:cubicBezTo>
                    <a:pt x="808" y="167"/>
                    <a:pt x="808" y="169"/>
                    <a:pt x="808" y="170"/>
                  </a:cubicBezTo>
                  <a:lnTo>
                    <a:pt x="44" y="2178"/>
                  </a:lnTo>
                  <a:cubicBezTo>
                    <a:pt x="1" y="2291"/>
                    <a:pt x="56" y="2418"/>
                    <a:pt x="169" y="2461"/>
                  </a:cubicBezTo>
                  <a:cubicBezTo>
                    <a:pt x="195" y="2470"/>
                    <a:pt x="221" y="2475"/>
                    <a:pt x="247" y="2475"/>
                  </a:cubicBezTo>
                  <a:cubicBezTo>
                    <a:pt x="335" y="2475"/>
                    <a:pt x="418" y="2422"/>
                    <a:pt x="452" y="2334"/>
                  </a:cubicBezTo>
                  <a:lnTo>
                    <a:pt x="589" y="1974"/>
                  </a:lnTo>
                  <a:lnTo>
                    <a:pt x="1515" y="1974"/>
                  </a:lnTo>
                  <a:cubicBezTo>
                    <a:pt x="1515" y="1974"/>
                    <a:pt x="1650" y="2331"/>
                    <a:pt x="1650" y="2333"/>
                  </a:cubicBezTo>
                  <a:cubicBezTo>
                    <a:pt x="1686" y="2429"/>
                    <a:pt x="1764" y="2470"/>
                    <a:pt x="1843" y="2470"/>
                  </a:cubicBezTo>
                  <a:cubicBezTo>
                    <a:pt x="1980" y="2470"/>
                    <a:pt x="2122" y="2347"/>
                    <a:pt x="2059" y="2178"/>
                  </a:cubicBezTo>
                  <a:lnTo>
                    <a:pt x="1301" y="170"/>
                  </a:lnTo>
                  <a:cubicBezTo>
                    <a:pt x="1300" y="168"/>
                    <a:pt x="1300" y="166"/>
                    <a:pt x="1299" y="164"/>
                  </a:cubicBezTo>
                  <a:cubicBezTo>
                    <a:pt x="1258" y="64"/>
                    <a:pt x="1162" y="1"/>
                    <a:pt x="10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99"/>
            <p:cNvSpPr/>
            <p:nvPr/>
          </p:nvSpPr>
          <p:spPr>
            <a:xfrm>
              <a:off x="2645709" y="3147899"/>
              <a:ext cx="50342" cy="74120"/>
            </a:xfrm>
            <a:custGeom>
              <a:rect b="b" l="l" r="r" t="t"/>
              <a:pathLst>
                <a:path extrusionOk="0" h="2475" w="1681">
                  <a:moveTo>
                    <a:pt x="812" y="438"/>
                  </a:moveTo>
                  <a:cubicBezTo>
                    <a:pt x="949" y="438"/>
                    <a:pt x="1062" y="550"/>
                    <a:pt x="1062" y="687"/>
                  </a:cubicBezTo>
                  <a:cubicBezTo>
                    <a:pt x="1062" y="825"/>
                    <a:pt x="949" y="937"/>
                    <a:pt x="812" y="937"/>
                  </a:cubicBezTo>
                  <a:lnTo>
                    <a:pt x="439" y="937"/>
                  </a:lnTo>
                  <a:lnTo>
                    <a:pt x="439" y="438"/>
                  </a:lnTo>
                  <a:close/>
                  <a:moveTo>
                    <a:pt x="915" y="1377"/>
                  </a:moveTo>
                  <a:cubicBezTo>
                    <a:pt x="1097" y="1377"/>
                    <a:pt x="1245" y="1524"/>
                    <a:pt x="1245" y="1706"/>
                  </a:cubicBezTo>
                  <a:cubicBezTo>
                    <a:pt x="1245" y="1889"/>
                    <a:pt x="1097" y="2039"/>
                    <a:pt x="915" y="2039"/>
                  </a:cubicBezTo>
                  <a:lnTo>
                    <a:pt x="439" y="2039"/>
                  </a:lnTo>
                  <a:lnTo>
                    <a:pt x="439" y="1377"/>
                  </a:lnTo>
                  <a:close/>
                  <a:moveTo>
                    <a:pt x="219" y="1"/>
                  </a:moveTo>
                  <a:cubicBezTo>
                    <a:pt x="99" y="1"/>
                    <a:pt x="1" y="99"/>
                    <a:pt x="1" y="219"/>
                  </a:cubicBezTo>
                  <a:lnTo>
                    <a:pt x="1" y="2256"/>
                  </a:lnTo>
                  <a:cubicBezTo>
                    <a:pt x="1" y="2376"/>
                    <a:pt x="99" y="2474"/>
                    <a:pt x="219" y="2474"/>
                  </a:cubicBezTo>
                  <a:lnTo>
                    <a:pt x="914" y="2474"/>
                  </a:lnTo>
                  <a:cubicBezTo>
                    <a:pt x="1336" y="2474"/>
                    <a:pt x="1680" y="2129"/>
                    <a:pt x="1680" y="1705"/>
                  </a:cubicBezTo>
                  <a:cubicBezTo>
                    <a:pt x="1680" y="1453"/>
                    <a:pt x="1558" y="1228"/>
                    <a:pt x="1367" y="1088"/>
                  </a:cubicBezTo>
                  <a:cubicBezTo>
                    <a:pt x="1449" y="975"/>
                    <a:pt x="1497" y="837"/>
                    <a:pt x="1497" y="687"/>
                  </a:cubicBezTo>
                  <a:cubicBezTo>
                    <a:pt x="1497" y="308"/>
                    <a:pt x="1188" y="1"/>
                    <a:pt x="8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99"/>
            <p:cNvSpPr/>
            <p:nvPr/>
          </p:nvSpPr>
          <p:spPr>
            <a:xfrm>
              <a:off x="2613306" y="3324649"/>
              <a:ext cx="115118" cy="115118"/>
            </a:xfrm>
            <a:custGeom>
              <a:rect b="b" l="l" r="r" t="t"/>
              <a:pathLst>
                <a:path extrusionOk="0" h="3844" w="3844">
                  <a:moveTo>
                    <a:pt x="1924" y="438"/>
                  </a:moveTo>
                  <a:cubicBezTo>
                    <a:pt x="2741" y="438"/>
                    <a:pt x="3409" y="1103"/>
                    <a:pt x="3409" y="1921"/>
                  </a:cubicBezTo>
                  <a:cubicBezTo>
                    <a:pt x="3409" y="2741"/>
                    <a:pt x="2742" y="3406"/>
                    <a:pt x="1924" y="3406"/>
                  </a:cubicBezTo>
                  <a:cubicBezTo>
                    <a:pt x="1105" y="3406"/>
                    <a:pt x="439" y="2741"/>
                    <a:pt x="439" y="1921"/>
                  </a:cubicBezTo>
                  <a:cubicBezTo>
                    <a:pt x="439" y="1103"/>
                    <a:pt x="1105" y="438"/>
                    <a:pt x="1924" y="438"/>
                  </a:cubicBezTo>
                  <a:close/>
                  <a:moveTo>
                    <a:pt x="1923" y="0"/>
                  </a:moveTo>
                  <a:cubicBezTo>
                    <a:pt x="863" y="0"/>
                    <a:pt x="1" y="862"/>
                    <a:pt x="1" y="1921"/>
                  </a:cubicBezTo>
                  <a:cubicBezTo>
                    <a:pt x="1" y="2981"/>
                    <a:pt x="863" y="3843"/>
                    <a:pt x="1923" y="3843"/>
                  </a:cubicBezTo>
                  <a:cubicBezTo>
                    <a:pt x="2982" y="3843"/>
                    <a:pt x="3844" y="2981"/>
                    <a:pt x="3844" y="1921"/>
                  </a:cubicBezTo>
                  <a:cubicBezTo>
                    <a:pt x="3844" y="862"/>
                    <a:pt x="2982" y="0"/>
                    <a:pt x="19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99"/>
            <p:cNvSpPr/>
            <p:nvPr/>
          </p:nvSpPr>
          <p:spPr>
            <a:xfrm>
              <a:off x="2645260" y="3360676"/>
              <a:ext cx="51360" cy="42975"/>
            </a:xfrm>
            <a:custGeom>
              <a:rect b="b" l="l" r="r" t="t"/>
              <a:pathLst>
                <a:path extrusionOk="0" h="1435" w="1715">
                  <a:moveTo>
                    <a:pt x="1467" y="0"/>
                  </a:moveTo>
                  <a:cubicBezTo>
                    <a:pt x="1398" y="0"/>
                    <a:pt x="1331" y="33"/>
                    <a:pt x="1288" y="93"/>
                  </a:cubicBezTo>
                  <a:lnTo>
                    <a:pt x="742" y="857"/>
                  </a:lnTo>
                  <a:lnTo>
                    <a:pt x="414" y="466"/>
                  </a:lnTo>
                  <a:cubicBezTo>
                    <a:pt x="372" y="414"/>
                    <a:pt x="309" y="387"/>
                    <a:pt x="247" y="387"/>
                  </a:cubicBezTo>
                  <a:cubicBezTo>
                    <a:pt x="198" y="387"/>
                    <a:pt x="148" y="404"/>
                    <a:pt x="108" y="438"/>
                  </a:cubicBezTo>
                  <a:cubicBezTo>
                    <a:pt x="15" y="514"/>
                    <a:pt x="1" y="652"/>
                    <a:pt x="78" y="744"/>
                  </a:cubicBezTo>
                  <a:lnTo>
                    <a:pt x="586" y="1356"/>
                  </a:lnTo>
                  <a:cubicBezTo>
                    <a:pt x="628" y="1406"/>
                    <a:pt x="689" y="1434"/>
                    <a:pt x="754" y="1434"/>
                  </a:cubicBezTo>
                  <a:lnTo>
                    <a:pt x="763" y="1434"/>
                  </a:lnTo>
                  <a:cubicBezTo>
                    <a:pt x="831" y="1432"/>
                    <a:pt x="894" y="1397"/>
                    <a:pt x="932" y="1343"/>
                  </a:cubicBezTo>
                  <a:lnTo>
                    <a:pt x="1644" y="346"/>
                  </a:lnTo>
                  <a:cubicBezTo>
                    <a:pt x="1715" y="247"/>
                    <a:pt x="1691" y="110"/>
                    <a:pt x="1594" y="41"/>
                  </a:cubicBezTo>
                  <a:cubicBezTo>
                    <a:pt x="1555" y="14"/>
                    <a:pt x="1511" y="0"/>
                    <a:pt x="14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99"/>
            <p:cNvSpPr/>
            <p:nvPr/>
          </p:nvSpPr>
          <p:spPr>
            <a:xfrm>
              <a:off x="2340185" y="3229865"/>
              <a:ext cx="208824" cy="364701"/>
            </a:xfrm>
            <a:custGeom>
              <a:rect b="b" l="l" r="r" t="t"/>
              <a:pathLst>
                <a:path extrusionOk="0" h="12178" w="6973">
                  <a:moveTo>
                    <a:pt x="6038" y="439"/>
                  </a:moveTo>
                  <a:cubicBezTo>
                    <a:pt x="6311" y="439"/>
                    <a:pt x="6535" y="662"/>
                    <a:pt x="6535" y="936"/>
                  </a:cubicBezTo>
                  <a:lnTo>
                    <a:pt x="6535" y="9782"/>
                  </a:lnTo>
                  <a:lnTo>
                    <a:pt x="438" y="9782"/>
                  </a:lnTo>
                  <a:lnTo>
                    <a:pt x="438" y="936"/>
                  </a:lnTo>
                  <a:cubicBezTo>
                    <a:pt x="438" y="663"/>
                    <a:pt x="660" y="439"/>
                    <a:pt x="935" y="439"/>
                  </a:cubicBezTo>
                  <a:close/>
                  <a:moveTo>
                    <a:pt x="6535" y="10218"/>
                  </a:moveTo>
                  <a:lnTo>
                    <a:pt x="6535" y="11243"/>
                  </a:lnTo>
                  <a:cubicBezTo>
                    <a:pt x="6535" y="11516"/>
                    <a:pt x="6313" y="11740"/>
                    <a:pt x="6038" y="11740"/>
                  </a:cubicBezTo>
                  <a:lnTo>
                    <a:pt x="935" y="11740"/>
                  </a:lnTo>
                  <a:cubicBezTo>
                    <a:pt x="661" y="11740"/>
                    <a:pt x="438" y="11518"/>
                    <a:pt x="438" y="11243"/>
                  </a:cubicBezTo>
                  <a:lnTo>
                    <a:pt x="438" y="10218"/>
                  </a:lnTo>
                  <a:close/>
                  <a:moveTo>
                    <a:pt x="935" y="1"/>
                  </a:moveTo>
                  <a:cubicBezTo>
                    <a:pt x="419" y="1"/>
                    <a:pt x="1" y="420"/>
                    <a:pt x="1" y="935"/>
                  </a:cubicBezTo>
                  <a:lnTo>
                    <a:pt x="1" y="11243"/>
                  </a:lnTo>
                  <a:cubicBezTo>
                    <a:pt x="1" y="11759"/>
                    <a:pt x="419" y="12178"/>
                    <a:pt x="935" y="12178"/>
                  </a:cubicBezTo>
                  <a:lnTo>
                    <a:pt x="6038" y="12178"/>
                  </a:lnTo>
                  <a:cubicBezTo>
                    <a:pt x="6554" y="12178"/>
                    <a:pt x="6973" y="11759"/>
                    <a:pt x="6973" y="11243"/>
                  </a:cubicBezTo>
                  <a:lnTo>
                    <a:pt x="6973" y="935"/>
                  </a:lnTo>
                  <a:cubicBezTo>
                    <a:pt x="6973" y="422"/>
                    <a:pt x="6554" y="1"/>
                    <a:pt x="60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99"/>
            <p:cNvSpPr/>
            <p:nvPr/>
          </p:nvSpPr>
          <p:spPr>
            <a:xfrm>
              <a:off x="2432034" y="3552130"/>
              <a:ext cx="25066" cy="13147"/>
            </a:xfrm>
            <a:custGeom>
              <a:rect b="b" l="l" r="r" t="t"/>
              <a:pathLst>
                <a:path extrusionOk="0" h="439" w="837">
                  <a:moveTo>
                    <a:pt x="219" y="1"/>
                  </a:moveTo>
                  <a:cubicBezTo>
                    <a:pt x="99" y="1"/>
                    <a:pt x="1" y="99"/>
                    <a:pt x="1" y="219"/>
                  </a:cubicBezTo>
                  <a:cubicBezTo>
                    <a:pt x="1" y="340"/>
                    <a:pt x="99" y="438"/>
                    <a:pt x="219" y="438"/>
                  </a:cubicBezTo>
                  <a:lnTo>
                    <a:pt x="618" y="438"/>
                  </a:lnTo>
                  <a:cubicBezTo>
                    <a:pt x="738" y="438"/>
                    <a:pt x="837" y="340"/>
                    <a:pt x="837" y="219"/>
                  </a:cubicBezTo>
                  <a:cubicBezTo>
                    <a:pt x="837" y="99"/>
                    <a:pt x="738" y="1"/>
                    <a:pt x="6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99"/>
            <p:cNvSpPr/>
            <p:nvPr/>
          </p:nvSpPr>
          <p:spPr>
            <a:xfrm>
              <a:off x="2387023" y="3324649"/>
              <a:ext cx="115148" cy="115178"/>
            </a:xfrm>
            <a:custGeom>
              <a:rect b="b" l="l" r="r" t="t"/>
              <a:pathLst>
                <a:path extrusionOk="0" h="3846" w="3845">
                  <a:moveTo>
                    <a:pt x="1922" y="0"/>
                  </a:moveTo>
                  <a:cubicBezTo>
                    <a:pt x="1513" y="0"/>
                    <a:pt x="1122" y="127"/>
                    <a:pt x="791" y="367"/>
                  </a:cubicBezTo>
                  <a:cubicBezTo>
                    <a:pt x="693" y="439"/>
                    <a:pt x="672" y="576"/>
                    <a:pt x="743" y="674"/>
                  </a:cubicBezTo>
                  <a:cubicBezTo>
                    <a:pt x="785" y="733"/>
                    <a:pt x="852" y="764"/>
                    <a:pt x="919" y="764"/>
                  </a:cubicBezTo>
                  <a:cubicBezTo>
                    <a:pt x="964" y="764"/>
                    <a:pt x="1010" y="751"/>
                    <a:pt x="1048" y="722"/>
                  </a:cubicBezTo>
                  <a:cubicBezTo>
                    <a:pt x="1304" y="537"/>
                    <a:pt x="1606" y="439"/>
                    <a:pt x="1922" y="439"/>
                  </a:cubicBezTo>
                  <a:cubicBezTo>
                    <a:pt x="2741" y="439"/>
                    <a:pt x="3407" y="1104"/>
                    <a:pt x="3407" y="1923"/>
                  </a:cubicBezTo>
                  <a:cubicBezTo>
                    <a:pt x="3407" y="2742"/>
                    <a:pt x="2741" y="3407"/>
                    <a:pt x="1922" y="3407"/>
                  </a:cubicBezTo>
                  <a:cubicBezTo>
                    <a:pt x="1104" y="3407"/>
                    <a:pt x="438" y="2742"/>
                    <a:pt x="438" y="1923"/>
                  </a:cubicBezTo>
                  <a:cubicBezTo>
                    <a:pt x="438" y="1757"/>
                    <a:pt x="466" y="1595"/>
                    <a:pt x="519" y="1439"/>
                  </a:cubicBezTo>
                  <a:cubicBezTo>
                    <a:pt x="559" y="1325"/>
                    <a:pt x="498" y="1201"/>
                    <a:pt x="383" y="1162"/>
                  </a:cubicBezTo>
                  <a:cubicBezTo>
                    <a:pt x="359" y="1154"/>
                    <a:pt x="335" y="1150"/>
                    <a:pt x="312" y="1150"/>
                  </a:cubicBezTo>
                  <a:cubicBezTo>
                    <a:pt x="221" y="1150"/>
                    <a:pt x="137" y="1206"/>
                    <a:pt x="106" y="1298"/>
                  </a:cubicBezTo>
                  <a:cubicBezTo>
                    <a:pt x="37" y="1500"/>
                    <a:pt x="1" y="1710"/>
                    <a:pt x="1" y="1924"/>
                  </a:cubicBezTo>
                  <a:cubicBezTo>
                    <a:pt x="1" y="2983"/>
                    <a:pt x="863" y="3846"/>
                    <a:pt x="1922" y="3846"/>
                  </a:cubicBezTo>
                  <a:cubicBezTo>
                    <a:pt x="2982" y="3846"/>
                    <a:pt x="3844" y="2983"/>
                    <a:pt x="3844" y="1924"/>
                  </a:cubicBezTo>
                  <a:cubicBezTo>
                    <a:pt x="3843" y="862"/>
                    <a:pt x="2982"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99"/>
            <p:cNvSpPr/>
            <p:nvPr/>
          </p:nvSpPr>
          <p:spPr>
            <a:xfrm>
              <a:off x="2424308" y="3362173"/>
              <a:ext cx="40579" cy="40160"/>
            </a:xfrm>
            <a:custGeom>
              <a:rect b="b" l="l" r="r" t="t"/>
              <a:pathLst>
                <a:path extrusionOk="0" h="1341" w="1355">
                  <a:moveTo>
                    <a:pt x="241" y="0"/>
                  </a:moveTo>
                  <a:cubicBezTo>
                    <a:pt x="187" y="0"/>
                    <a:pt x="132" y="21"/>
                    <a:pt x="90" y="61"/>
                  </a:cubicBezTo>
                  <a:cubicBezTo>
                    <a:pt x="4" y="145"/>
                    <a:pt x="1" y="284"/>
                    <a:pt x="85" y="370"/>
                  </a:cubicBezTo>
                  <a:lnTo>
                    <a:pt x="374" y="670"/>
                  </a:lnTo>
                  <a:lnTo>
                    <a:pt x="85" y="970"/>
                  </a:lnTo>
                  <a:cubicBezTo>
                    <a:pt x="0" y="1055"/>
                    <a:pt x="2" y="1195"/>
                    <a:pt x="90" y="1278"/>
                  </a:cubicBezTo>
                  <a:cubicBezTo>
                    <a:pt x="132" y="1319"/>
                    <a:pt x="187" y="1340"/>
                    <a:pt x="242" y="1340"/>
                  </a:cubicBezTo>
                  <a:cubicBezTo>
                    <a:pt x="299" y="1340"/>
                    <a:pt x="356" y="1317"/>
                    <a:pt x="399" y="1273"/>
                  </a:cubicBezTo>
                  <a:lnTo>
                    <a:pt x="677" y="984"/>
                  </a:lnTo>
                  <a:lnTo>
                    <a:pt x="956" y="1273"/>
                  </a:lnTo>
                  <a:cubicBezTo>
                    <a:pt x="999" y="1317"/>
                    <a:pt x="1056" y="1340"/>
                    <a:pt x="1113" y="1340"/>
                  </a:cubicBezTo>
                  <a:cubicBezTo>
                    <a:pt x="1168" y="1340"/>
                    <a:pt x="1223" y="1319"/>
                    <a:pt x="1265" y="1278"/>
                  </a:cubicBezTo>
                  <a:cubicBezTo>
                    <a:pt x="1351" y="1195"/>
                    <a:pt x="1354" y="1055"/>
                    <a:pt x="1270" y="970"/>
                  </a:cubicBezTo>
                  <a:lnTo>
                    <a:pt x="980" y="670"/>
                  </a:lnTo>
                  <a:lnTo>
                    <a:pt x="1270" y="370"/>
                  </a:lnTo>
                  <a:cubicBezTo>
                    <a:pt x="1354" y="284"/>
                    <a:pt x="1351" y="145"/>
                    <a:pt x="1265" y="61"/>
                  </a:cubicBezTo>
                  <a:cubicBezTo>
                    <a:pt x="1223" y="21"/>
                    <a:pt x="1168" y="0"/>
                    <a:pt x="1114" y="0"/>
                  </a:cubicBezTo>
                  <a:cubicBezTo>
                    <a:pt x="1056" y="0"/>
                    <a:pt x="999" y="23"/>
                    <a:pt x="956" y="67"/>
                  </a:cubicBezTo>
                  <a:lnTo>
                    <a:pt x="677" y="357"/>
                  </a:lnTo>
                  <a:lnTo>
                    <a:pt x="399" y="67"/>
                  </a:lnTo>
                  <a:cubicBezTo>
                    <a:pt x="356" y="23"/>
                    <a:pt x="299" y="0"/>
                    <a:pt x="2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75" name="Google Shape;3775;p99"/>
          <p:cNvGrpSpPr/>
          <p:nvPr/>
        </p:nvGrpSpPr>
        <p:grpSpPr>
          <a:xfrm>
            <a:off x="1124067" y="3147869"/>
            <a:ext cx="344786" cy="446727"/>
            <a:chOff x="1809875" y="3147869"/>
            <a:chExt cx="344786" cy="446727"/>
          </a:xfrm>
        </p:grpSpPr>
        <p:sp>
          <p:nvSpPr>
            <p:cNvPr id="3776" name="Google Shape;3776;p99"/>
            <p:cNvSpPr/>
            <p:nvPr/>
          </p:nvSpPr>
          <p:spPr>
            <a:xfrm>
              <a:off x="1809875" y="3147869"/>
              <a:ext cx="344786" cy="446727"/>
            </a:xfrm>
            <a:custGeom>
              <a:rect b="b" l="l" r="r" t="t"/>
              <a:pathLst>
                <a:path extrusionOk="0" h="14917" w="11513">
                  <a:moveTo>
                    <a:pt x="9061" y="801"/>
                  </a:moveTo>
                  <a:lnTo>
                    <a:pt x="10813" y="2806"/>
                  </a:lnTo>
                  <a:lnTo>
                    <a:pt x="9061" y="2806"/>
                  </a:lnTo>
                  <a:lnTo>
                    <a:pt x="9061" y="801"/>
                  </a:lnTo>
                  <a:close/>
                  <a:moveTo>
                    <a:pt x="1083" y="1"/>
                  </a:moveTo>
                  <a:cubicBezTo>
                    <a:pt x="963" y="1"/>
                    <a:pt x="865" y="99"/>
                    <a:pt x="865" y="219"/>
                  </a:cubicBezTo>
                  <a:lnTo>
                    <a:pt x="865" y="7640"/>
                  </a:lnTo>
                  <a:lnTo>
                    <a:pt x="219" y="7640"/>
                  </a:lnTo>
                  <a:cubicBezTo>
                    <a:pt x="98" y="7640"/>
                    <a:pt x="0" y="7739"/>
                    <a:pt x="0" y="7859"/>
                  </a:cubicBezTo>
                  <a:lnTo>
                    <a:pt x="0" y="9085"/>
                  </a:lnTo>
                  <a:cubicBezTo>
                    <a:pt x="0" y="9206"/>
                    <a:pt x="98" y="9304"/>
                    <a:pt x="219" y="9304"/>
                  </a:cubicBezTo>
                  <a:cubicBezTo>
                    <a:pt x="339" y="9304"/>
                    <a:pt x="437" y="9206"/>
                    <a:pt x="437" y="9085"/>
                  </a:cubicBezTo>
                  <a:lnTo>
                    <a:pt x="437" y="8075"/>
                  </a:lnTo>
                  <a:lnTo>
                    <a:pt x="8626" y="8075"/>
                  </a:lnTo>
                  <a:lnTo>
                    <a:pt x="8626" y="11903"/>
                  </a:lnTo>
                  <a:lnTo>
                    <a:pt x="437" y="11903"/>
                  </a:lnTo>
                  <a:lnTo>
                    <a:pt x="437" y="10092"/>
                  </a:lnTo>
                  <a:cubicBezTo>
                    <a:pt x="437" y="9971"/>
                    <a:pt x="339" y="9873"/>
                    <a:pt x="219" y="9873"/>
                  </a:cubicBezTo>
                  <a:cubicBezTo>
                    <a:pt x="98" y="9873"/>
                    <a:pt x="0" y="9971"/>
                    <a:pt x="0" y="10092"/>
                  </a:cubicBezTo>
                  <a:lnTo>
                    <a:pt x="0" y="12122"/>
                  </a:lnTo>
                  <a:cubicBezTo>
                    <a:pt x="0" y="12242"/>
                    <a:pt x="98" y="12339"/>
                    <a:pt x="219" y="12339"/>
                  </a:cubicBezTo>
                  <a:lnTo>
                    <a:pt x="865" y="12339"/>
                  </a:lnTo>
                  <a:lnTo>
                    <a:pt x="865" y="14698"/>
                  </a:lnTo>
                  <a:cubicBezTo>
                    <a:pt x="865" y="14818"/>
                    <a:pt x="963" y="14917"/>
                    <a:pt x="1083" y="14917"/>
                  </a:cubicBezTo>
                  <a:lnTo>
                    <a:pt x="11293" y="14917"/>
                  </a:lnTo>
                  <a:cubicBezTo>
                    <a:pt x="11414" y="14917"/>
                    <a:pt x="11512" y="14818"/>
                    <a:pt x="11512" y="14698"/>
                  </a:cubicBezTo>
                  <a:lnTo>
                    <a:pt x="11512" y="5840"/>
                  </a:lnTo>
                  <a:cubicBezTo>
                    <a:pt x="11512" y="5720"/>
                    <a:pt x="11414" y="5622"/>
                    <a:pt x="11293" y="5622"/>
                  </a:cubicBezTo>
                  <a:cubicBezTo>
                    <a:pt x="11173" y="5622"/>
                    <a:pt x="11075" y="5720"/>
                    <a:pt x="11075" y="5840"/>
                  </a:cubicBezTo>
                  <a:lnTo>
                    <a:pt x="11075" y="14479"/>
                  </a:lnTo>
                  <a:lnTo>
                    <a:pt x="1301" y="14479"/>
                  </a:lnTo>
                  <a:lnTo>
                    <a:pt x="1301" y="12339"/>
                  </a:lnTo>
                  <a:lnTo>
                    <a:pt x="8844" y="12339"/>
                  </a:lnTo>
                  <a:cubicBezTo>
                    <a:pt x="8964" y="12339"/>
                    <a:pt x="9061" y="12242"/>
                    <a:pt x="9061" y="12122"/>
                  </a:cubicBezTo>
                  <a:lnTo>
                    <a:pt x="9061" y="7859"/>
                  </a:lnTo>
                  <a:cubicBezTo>
                    <a:pt x="9061" y="7739"/>
                    <a:pt x="8964" y="7640"/>
                    <a:pt x="8844" y="7640"/>
                  </a:cubicBezTo>
                  <a:lnTo>
                    <a:pt x="1301" y="7640"/>
                  </a:lnTo>
                  <a:lnTo>
                    <a:pt x="1301" y="437"/>
                  </a:lnTo>
                  <a:lnTo>
                    <a:pt x="8625" y="437"/>
                  </a:lnTo>
                  <a:lnTo>
                    <a:pt x="8625" y="3024"/>
                  </a:lnTo>
                  <a:cubicBezTo>
                    <a:pt x="8625" y="3144"/>
                    <a:pt x="8724" y="3241"/>
                    <a:pt x="8844" y="3241"/>
                  </a:cubicBezTo>
                  <a:lnTo>
                    <a:pt x="11075" y="3241"/>
                  </a:lnTo>
                  <a:lnTo>
                    <a:pt x="11075" y="4836"/>
                  </a:lnTo>
                  <a:cubicBezTo>
                    <a:pt x="11075" y="4956"/>
                    <a:pt x="11173" y="5055"/>
                    <a:pt x="11293" y="5055"/>
                  </a:cubicBezTo>
                  <a:cubicBezTo>
                    <a:pt x="11414" y="5055"/>
                    <a:pt x="11512" y="4956"/>
                    <a:pt x="11512" y="4836"/>
                  </a:cubicBezTo>
                  <a:lnTo>
                    <a:pt x="11512" y="3024"/>
                  </a:lnTo>
                  <a:cubicBezTo>
                    <a:pt x="11512" y="2971"/>
                    <a:pt x="11492" y="2920"/>
                    <a:pt x="11458" y="2879"/>
                  </a:cubicBezTo>
                  <a:lnTo>
                    <a:pt x="9009" y="75"/>
                  </a:lnTo>
                  <a:cubicBezTo>
                    <a:pt x="8967" y="28"/>
                    <a:pt x="8909" y="1"/>
                    <a:pt x="884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99"/>
            <p:cNvSpPr/>
            <p:nvPr/>
          </p:nvSpPr>
          <p:spPr>
            <a:xfrm>
              <a:off x="2003096" y="3407304"/>
              <a:ext cx="36386" cy="79421"/>
            </a:xfrm>
            <a:custGeom>
              <a:rect b="b" l="l" r="r" t="t"/>
              <a:pathLst>
                <a:path extrusionOk="0" h="2652" w="1215">
                  <a:moveTo>
                    <a:pt x="219" y="1"/>
                  </a:moveTo>
                  <a:cubicBezTo>
                    <a:pt x="98" y="1"/>
                    <a:pt x="1" y="98"/>
                    <a:pt x="1" y="218"/>
                  </a:cubicBezTo>
                  <a:lnTo>
                    <a:pt x="1" y="2434"/>
                  </a:lnTo>
                  <a:cubicBezTo>
                    <a:pt x="1" y="2540"/>
                    <a:pt x="77" y="2632"/>
                    <a:pt x="182" y="2649"/>
                  </a:cubicBezTo>
                  <a:cubicBezTo>
                    <a:pt x="193" y="2650"/>
                    <a:pt x="469" y="2652"/>
                    <a:pt x="720" y="2652"/>
                  </a:cubicBezTo>
                  <a:cubicBezTo>
                    <a:pt x="824" y="2652"/>
                    <a:pt x="923" y="2652"/>
                    <a:pt x="997" y="2651"/>
                  </a:cubicBezTo>
                  <a:cubicBezTo>
                    <a:pt x="1117" y="2650"/>
                    <a:pt x="1215" y="2552"/>
                    <a:pt x="1215" y="2431"/>
                  </a:cubicBezTo>
                  <a:cubicBezTo>
                    <a:pt x="1213" y="2311"/>
                    <a:pt x="1116" y="2215"/>
                    <a:pt x="996" y="2215"/>
                  </a:cubicBezTo>
                  <a:lnTo>
                    <a:pt x="995" y="2215"/>
                  </a:lnTo>
                  <a:cubicBezTo>
                    <a:pt x="798" y="2216"/>
                    <a:pt x="588" y="2216"/>
                    <a:pt x="437" y="2216"/>
                  </a:cubicBezTo>
                  <a:lnTo>
                    <a:pt x="437" y="217"/>
                  </a:lnTo>
                  <a:cubicBezTo>
                    <a:pt x="437" y="98"/>
                    <a:pt x="339"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99"/>
            <p:cNvSpPr/>
            <p:nvPr/>
          </p:nvSpPr>
          <p:spPr>
            <a:xfrm>
              <a:off x="1926700" y="3407184"/>
              <a:ext cx="58128" cy="79600"/>
            </a:xfrm>
            <a:custGeom>
              <a:rect b="b" l="l" r="r" t="t"/>
              <a:pathLst>
                <a:path extrusionOk="0" h="2658" w="1941">
                  <a:moveTo>
                    <a:pt x="979" y="0"/>
                  </a:moveTo>
                  <a:cubicBezTo>
                    <a:pt x="884" y="0"/>
                    <a:pt x="784" y="13"/>
                    <a:pt x="680" y="44"/>
                  </a:cubicBezTo>
                  <a:cubicBezTo>
                    <a:pt x="396" y="130"/>
                    <a:pt x="196" y="353"/>
                    <a:pt x="157" y="625"/>
                  </a:cubicBezTo>
                  <a:cubicBezTo>
                    <a:pt x="120" y="880"/>
                    <a:pt x="230" y="1125"/>
                    <a:pt x="445" y="1264"/>
                  </a:cubicBezTo>
                  <a:cubicBezTo>
                    <a:pt x="454" y="1272"/>
                    <a:pt x="464" y="1277"/>
                    <a:pt x="475" y="1282"/>
                  </a:cubicBezTo>
                  <a:cubicBezTo>
                    <a:pt x="487" y="1287"/>
                    <a:pt x="791" y="1423"/>
                    <a:pt x="1132" y="1549"/>
                  </a:cubicBezTo>
                  <a:cubicBezTo>
                    <a:pt x="1367" y="1635"/>
                    <a:pt x="1487" y="1770"/>
                    <a:pt x="1461" y="1916"/>
                  </a:cubicBezTo>
                  <a:cubicBezTo>
                    <a:pt x="1434" y="2069"/>
                    <a:pt x="1261" y="2223"/>
                    <a:pt x="1015" y="2223"/>
                  </a:cubicBezTo>
                  <a:cubicBezTo>
                    <a:pt x="778" y="2223"/>
                    <a:pt x="549" y="2127"/>
                    <a:pt x="404" y="1964"/>
                  </a:cubicBezTo>
                  <a:cubicBezTo>
                    <a:pt x="361" y="1917"/>
                    <a:pt x="302" y="1893"/>
                    <a:pt x="242" y="1893"/>
                  </a:cubicBezTo>
                  <a:cubicBezTo>
                    <a:pt x="190" y="1893"/>
                    <a:pt x="138" y="1911"/>
                    <a:pt x="96" y="1949"/>
                  </a:cubicBezTo>
                  <a:cubicBezTo>
                    <a:pt x="7" y="2030"/>
                    <a:pt x="1" y="2167"/>
                    <a:pt x="80" y="2256"/>
                  </a:cubicBezTo>
                  <a:cubicBezTo>
                    <a:pt x="309" y="2507"/>
                    <a:pt x="657" y="2657"/>
                    <a:pt x="1015" y="2657"/>
                  </a:cubicBezTo>
                  <a:cubicBezTo>
                    <a:pt x="1446" y="2657"/>
                    <a:pt x="1822" y="2372"/>
                    <a:pt x="1890" y="1996"/>
                  </a:cubicBezTo>
                  <a:cubicBezTo>
                    <a:pt x="1941" y="1711"/>
                    <a:pt x="1809" y="1337"/>
                    <a:pt x="1283" y="1142"/>
                  </a:cubicBezTo>
                  <a:cubicBezTo>
                    <a:pt x="1000" y="1038"/>
                    <a:pt x="739" y="925"/>
                    <a:pt x="670" y="894"/>
                  </a:cubicBezTo>
                  <a:cubicBezTo>
                    <a:pt x="605" y="847"/>
                    <a:pt x="575" y="770"/>
                    <a:pt x="587" y="690"/>
                  </a:cubicBezTo>
                  <a:cubicBezTo>
                    <a:pt x="603" y="585"/>
                    <a:pt x="684" y="499"/>
                    <a:pt x="806" y="463"/>
                  </a:cubicBezTo>
                  <a:cubicBezTo>
                    <a:pt x="864" y="445"/>
                    <a:pt x="922" y="438"/>
                    <a:pt x="978" y="438"/>
                  </a:cubicBezTo>
                  <a:cubicBezTo>
                    <a:pt x="1249" y="438"/>
                    <a:pt x="1465" y="610"/>
                    <a:pt x="1470" y="615"/>
                  </a:cubicBezTo>
                  <a:cubicBezTo>
                    <a:pt x="1510" y="649"/>
                    <a:pt x="1560" y="665"/>
                    <a:pt x="1609" y="665"/>
                  </a:cubicBezTo>
                  <a:cubicBezTo>
                    <a:pt x="1671" y="665"/>
                    <a:pt x="1733" y="639"/>
                    <a:pt x="1776" y="587"/>
                  </a:cubicBezTo>
                  <a:cubicBezTo>
                    <a:pt x="1853" y="496"/>
                    <a:pt x="1841" y="357"/>
                    <a:pt x="1749" y="280"/>
                  </a:cubicBezTo>
                  <a:cubicBezTo>
                    <a:pt x="1734" y="266"/>
                    <a:pt x="1412" y="0"/>
                    <a:pt x="9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99"/>
            <p:cNvSpPr/>
            <p:nvPr/>
          </p:nvSpPr>
          <p:spPr>
            <a:xfrm>
              <a:off x="1850993" y="3407184"/>
              <a:ext cx="58128" cy="79600"/>
            </a:xfrm>
            <a:custGeom>
              <a:rect b="b" l="l" r="r" t="t"/>
              <a:pathLst>
                <a:path extrusionOk="0" h="2658" w="1941">
                  <a:moveTo>
                    <a:pt x="979" y="0"/>
                  </a:moveTo>
                  <a:cubicBezTo>
                    <a:pt x="884" y="0"/>
                    <a:pt x="784" y="13"/>
                    <a:pt x="680" y="44"/>
                  </a:cubicBezTo>
                  <a:cubicBezTo>
                    <a:pt x="395" y="130"/>
                    <a:pt x="196" y="353"/>
                    <a:pt x="157" y="625"/>
                  </a:cubicBezTo>
                  <a:cubicBezTo>
                    <a:pt x="120" y="880"/>
                    <a:pt x="230" y="1125"/>
                    <a:pt x="445" y="1264"/>
                  </a:cubicBezTo>
                  <a:cubicBezTo>
                    <a:pt x="453" y="1272"/>
                    <a:pt x="463" y="1277"/>
                    <a:pt x="474" y="1282"/>
                  </a:cubicBezTo>
                  <a:cubicBezTo>
                    <a:pt x="487" y="1287"/>
                    <a:pt x="791" y="1423"/>
                    <a:pt x="1132" y="1549"/>
                  </a:cubicBezTo>
                  <a:cubicBezTo>
                    <a:pt x="1367" y="1635"/>
                    <a:pt x="1487" y="1770"/>
                    <a:pt x="1461" y="1916"/>
                  </a:cubicBezTo>
                  <a:cubicBezTo>
                    <a:pt x="1434" y="2069"/>
                    <a:pt x="1261" y="2223"/>
                    <a:pt x="1015" y="2223"/>
                  </a:cubicBezTo>
                  <a:cubicBezTo>
                    <a:pt x="777" y="2223"/>
                    <a:pt x="549" y="2127"/>
                    <a:pt x="404" y="1964"/>
                  </a:cubicBezTo>
                  <a:cubicBezTo>
                    <a:pt x="360" y="1917"/>
                    <a:pt x="301" y="1893"/>
                    <a:pt x="242" y="1893"/>
                  </a:cubicBezTo>
                  <a:cubicBezTo>
                    <a:pt x="190" y="1893"/>
                    <a:pt x="138" y="1911"/>
                    <a:pt x="96" y="1949"/>
                  </a:cubicBezTo>
                  <a:cubicBezTo>
                    <a:pt x="7" y="2030"/>
                    <a:pt x="1" y="2167"/>
                    <a:pt x="80" y="2256"/>
                  </a:cubicBezTo>
                  <a:cubicBezTo>
                    <a:pt x="307" y="2507"/>
                    <a:pt x="657" y="2657"/>
                    <a:pt x="1014" y="2657"/>
                  </a:cubicBezTo>
                  <a:cubicBezTo>
                    <a:pt x="1446" y="2657"/>
                    <a:pt x="1822" y="2372"/>
                    <a:pt x="1890" y="1996"/>
                  </a:cubicBezTo>
                  <a:cubicBezTo>
                    <a:pt x="1941" y="1711"/>
                    <a:pt x="1808" y="1337"/>
                    <a:pt x="1283" y="1142"/>
                  </a:cubicBezTo>
                  <a:cubicBezTo>
                    <a:pt x="1000" y="1038"/>
                    <a:pt x="739" y="925"/>
                    <a:pt x="670" y="894"/>
                  </a:cubicBezTo>
                  <a:cubicBezTo>
                    <a:pt x="605" y="847"/>
                    <a:pt x="575" y="770"/>
                    <a:pt x="587" y="690"/>
                  </a:cubicBezTo>
                  <a:cubicBezTo>
                    <a:pt x="603" y="585"/>
                    <a:pt x="683" y="499"/>
                    <a:pt x="806" y="463"/>
                  </a:cubicBezTo>
                  <a:cubicBezTo>
                    <a:pt x="864" y="445"/>
                    <a:pt x="922" y="438"/>
                    <a:pt x="978" y="438"/>
                  </a:cubicBezTo>
                  <a:cubicBezTo>
                    <a:pt x="1248" y="438"/>
                    <a:pt x="1464" y="610"/>
                    <a:pt x="1470" y="615"/>
                  </a:cubicBezTo>
                  <a:cubicBezTo>
                    <a:pt x="1510" y="649"/>
                    <a:pt x="1559" y="665"/>
                    <a:pt x="1608" y="665"/>
                  </a:cubicBezTo>
                  <a:cubicBezTo>
                    <a:pt x="1670" y="665"/>
                    <a:pt x="1732" y="639"/>
                    <a:pt x="1776" y="587"/>
                  </a:cubicBezTo>
                  <a:cubicBezTo>
                    <a:pt x="1853" y="496"/>
                    <a:pt x="1841" y="357"/>
                    <a:pt x="1749" y="280"/>
                  </a:cubicBezTo>
                  <a:cubicBezTo>
                    <a:pt x="1733" y="266"/>
                    <a:pt x="1411" y="0"/>
                    <a:pt x="9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80" name="Google Shape;3780;p99"/>
          <p:cNvGrpSpPr/>
          <p:nvPr/>
        </p:nvGrpSpPr>
        <p:grpSpPr>
          <a:xfrm>
            <a:off x="7651129" y="3722950"/>
            <a:ext cx="392672" cy="446638"/>
            <a:chOff x="6965337" y="3722950"/>
            <a:chExt cx="392672" cy="446638"/>
          </a:xfrm>
        </p:grpSpPr>
        <p:sp>
          <p:nvSpPr>
            <p:cNvPr id="3781" name="Google Shape;3781;p99"/>
            <p:cNvSpPr/>
            <p:nvPr/>
          </p:nvSpPr>
          <p:spPr>
            <a:xfrm>
              <a:off x="7053233" y="3967023"/>
              <a:ext cx="93436" cy="202565"/>
            </a:xfrm>
            <a:custGeom>
              <a:rect b="b" l="l" r="r" t="t"/>
              <a:pathLst>
                <a:path extrusionOk="0" h="6764" w="3120">
                  <a:moveTo>
                    <a:pt x="247" y="1"/>
                  </a:moveTo>
                  <a:cubicBezTo>
                    <a:pt x="202" y="1"/>
                    <a:pt x="156" y="15"/>
                    <a:pt x="117" y="44"/>
                  </a:cubicBezTo>
                  <a:cubicBezTo>
                    <a:pt x="20" y="116"/>
                    <a:pt x="0" y="252"/>
                    <a:pt x="73" y="349"/>
                  </a:cubicBezTo>
                  <a:lnTo>
                    <a:pt x="1125" y="1763"/>
                  </a:lnTo>
                  <a:lnTo>
                    <a:pt x="1125" y="5351"/>
                  </a:lnTo>
                  <a:cubicBezTo>
                    <a:pt x="1125" y="5419"/>
                    <a:pt x="1157" y="5483"/>
                    <a:pt x="1210" y="5523"/>
                  </a:cubicBezTo>
                  <a:lnTo>
                    <a:pt x="2769" y="6718"/>
                  </a:lnTo>
                  <a:cubicBezTo>
                    <a:pt x="2809" y="6749"/>
                    <a:pt x="2854" y="6763"/>
                    <a:pt x="2901" y="6763"/>
                  </a:cubicBezTo>
                  <a:cubicBezTo>
                    <a:pt x="3021" y="6763"/>
                    <a:pt x="3120" y="6666"/>
                    <a:pt x="3120" y="6545"/>
                  </a:cubicBezTo>
                  <a:lnTo>
                    <a:pt x="3120" y="5043"/>
                  </a:lnTo>
                  <a:cubicBezTo>
                    <a:pt x="3118" y="4924"/>
                    <a:pt x="3020" y="4825"/>
                    <a:pt x="2900" y="4825"/>
                  </a:cubicBezTo>
                  <a:cubicBezTo>
                    <a:pt x="2780" y="4825"/>
                    <a:pt x="2681" y="4924"/>
                    <a:pt x="2681" y="5044"/>
                  </a:cubicBezTo>
                  <a:lnTo>
                    <a:pt x="2681" y="6105"/>
                  </a:lnTo>
                  <a:lnTo>
                    <a:pt x="1560" y="5243"/>
                  </a:lnTo>
                  <a:lnTo>
                    <a:pt x="1560" y="1691"/>
                  </a:lnTo>
                  <a:cubicBezTo>
                    <a:pt x="1560" y="1643"/>
                    <a:pt x="1544" y="1597"/>
                    <a:pt x="1517" y="1561"/>
                  </a:cubicBezTo>
                  <a:lnTo>
                    <a:pt x="421" y="89"/>
                  </a:lnTo>
                  <a:cubicBezTo>
                    <a:pt x="379" y="31"/>
                    <a:pt x="314" y="1"/>
                    <a:pt x="2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99"/>
            <p:cNvSpPr/>
            <p:nvPr/>
          </p:nvSpPr>
          <p:spPr>
            <a:xfrm>
              <a:off x="7039247" y="3723729"/>
              <a:ext cx="21652" cy="53097"/>
            </a:xfrm>
            <a:custGeom>
              <a:rect b="b" l="l" r="r" t="t"/>
              <a:pathLst>
                <a:path extrusionOk="0" h="1773" w="723">
                  <a:moveTo>
                    <a:pt x="218" y="1"/>
                  </a:moveTo>
                  <a:cubicBezTo>
                    <a:pt x="98" y="1"/>
                    <a:pt x="1" y="99"/>
                    <a:pt x="1" y="219"/>
                  </a:cubicBezTo>
                  <a:cubicBezTo>
                    <a:pt x="1" y="340"/>
                    <a:pt x="97" y="438"/>
                    <a:pt x="217" y="438"/>
                  </a:cubicBezTo>
                  <a:lnTo>
                    <a:pt x="285" y="438"/>
                  </a:lnTo>
                  <a:lnTo>
                    <a:pt x="285" y="1553"/>
                  </a:lnTo>
                  <a:cubicBezTo>
                    <a:pt x="285" y="1674"/>
                    <a:pt x="384" y="1772"/>
                    <a:pt x="504" y="1772"/>
                  </a:cubicBezTo>
                  <a:cubicBezTo>
                    <a:pt x="624" y="1772"/>
                    <a:pt x="723" y="1674"/>
                    <a:pt x="723" y="1553"/>
                  </a:cubicBezTo>
                  <a:lnTo>
                    <a:pt x="723" y="219"/>
                  </a:lnTo>
                  <a:cubicBezTo>
                    <a:pt x="723" y="99"/>
                    <a:pt x="624" y="1"/>
                    <a:pt x="5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99"/>
            <p:cNvSpPr/>
            <p:nvPr/>
          </p:nvSpPr>
          <p:spPr>
            <a:xfrm>
              <a:off x="7090487" y="3792518"/>
              <a:ext cx="21652" cy="53067"/>
            </a:xfrm>
            <a:custGeom>
              <a:rect b="b" l="l" r="r" t="t"/>
              <a:pathLst>
                <a:path extrusionOk="0" h="1772" w="723">
                  <a:moveTo>
                    <a:pt x="218" y="0"/>
                  </a:moveTo>
                  <a:cubicBezTo>
                    <a:pt x="98" y="0"/>
                    <a:pt x="1" y="99"/>
                    <a:pt x="1" y="219"/>
                  </a:cubicBezTo>
                  <a:cubicBezTo>
                    <a:pt x="1" y="339"/>
                    <a:pt x="98" y="438"/>
                    <a:pt x="218" y="438"/>
                  </a:cubicBezTo>
                  <a:lnTo>
                    <a:pt x="286" y="438"/>
                  </a:lnTo>
                  <a:lnTo>
                    <a:pt x="286" y="1553"/>
                  </a:lnTo>
                  <a:cubicBezTo>
                    <a:pt x="285" y="1674"/>
                    <a:pt x="384" y="1772"/>
                    <a:pt x="504" y="1772"/>
                  </a:cubicBezTo>
                  <a:cubicBezTo>
                    <a:pt x="624" y="1772"/>
                    <a:pt x="723" y="1674"/>
                    <a:pt x="723" y="1553"/>
                  </a:cubicBezTo>
                  <a:lnTo>
                    <a:pt x="723" y="219"/>
                  </a:lnTo>
                  <a:cubicBezTo>
                    <a:pt x="723" y="99"/>
                    <a:pt x="624"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99"/>
            <p:cNvSpPr/>
            <p:nvPr/>
          </p:nvSpPr>
          <p:spPr>
            <a:xfrm>
              <a:off x="7124238" y="3723729"/>
              <a:ext cx="21652" cy="53097"/>
            </a:xfrm>
            <a:custGeom>
              <a:rect b="b" l="l" r="r" t="t"/>
              <a:pathLst>
                <a:path extrusionOk="0" h="1773" w="723">
                  <a:moveTo>
                    <a:pt x="219" y="1"/>
                  </a:moveTo>
                  <a:cubicBezTo>
                    <a:pt x="99" y="1"/>
                    <a:pt x="1" y="99"/>
                    <a:pt x="1" y="219"/>
                  </a:cubicBezTo>
                  <a:cubicBezTo>
                    <a:pt x="1" y="340"/>
                    <a:pt x="98" y="438"/>
                    <a:pt x="218" y="438"/>
                  </a:cubicBezTo>
                  <a:lnTo>
                    <a:pt x="286" y="438"/>
                  </a:lnTo>
                  <a:lnTo>
                    <a:pt x="286" y="1553"/>
                  </a:lnTo>
                  <a:cubicBezTo>
                    <a:pt x="286" y="1674"/>
                    <a:pt x="383" y="1772"/>
                    <a:pt x="504" y="1772"/>
                  </a:cubicBezTo>
                  <a:cubicBezTo>
                    <a:pt x="624" y="1772"/>
                    <a:pt x="723" y="1674"/>
                    <a:pt x="723" y="1553"/>
                  </a:cubicBezTo>
                  <a:lnTo>
                    <a:pt x="723" y="219"/>
                  </a:lnTo>
                  <a:cubicBezTo>
                    <a:pt x="723" y="99"/>
                    <a:pt x="624" y="1"/>
                    <a:pt x="5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99"/>
            <p:cNvSpPr/>
            <p:nvPr/>
          </p:nvSpPr>
          <p:spPr>
            <a:xfrm>
              <a:off x="6993817" y="3722950"/>
              <a:ext cx="36236" cy="54654"/>
            </a:xfrm>
            <a:custGeom>
              <a:rect b="b" l="l" r="r" t="t"/>
              <a:pathLst>
                <a:path extrusionOk="0" h="1825" w="1210">
                  <a:moveTo>
                    <a:pt x="604" y="437"/>
                  </a:moveTo>
                  <a:cubicBezTo>
                    <a:pt x="697" y="437"/>
                    <a:pt x="773" y="512"/>
                    <a:pt x="773" y="604"/>
                  </a:cubicBezTo>
                  <a:lnTo>
                    <a:pt x="773" y="1222"/>
                  </a:lnTo>
                  <a:cubicBezTo>
                    <a:pt x="773" y="1314"/>
                    <a:pt x="697" y="1389"/>
                    <a:pt x="604" y="1389"/>
                  </a:cubicBezTo>
                  <a:cubicBezTo>
                    <a:pt x="511" y="1389"/>
                    <a:pt x="436" y="1313"/>
                    <a:pt x="436" y="1222"/>
                  </a:cubicBezTo>
                  <a:lnTo>
                    <a:pt x="436" y="604"/>
                  </a:lnTo>
                  <a:cubicBezTo>
                    <a:pt x="436" y="511"/>
                    <a:pt x="511" y="437"/>
                    <a:pt x="604" y="437"/>
                  </a:cubicBezTo>
                  <a:close/>
                  <a:moveTo>
                    <a:pt x="604" y="1"/>
                  </a:moveTo>
                  <a:cubicBezTo>
                    <a:pt x="271" y="1"/>
                    <a:pt x="1" y="272"/>
                    <a:pt x="1" y="603"/>
                  </a:cubicBezTo>
                  <a:lnTo>
                    <a:pt x="1" y="1221"/>
                  </a:lnTo>
                  <a:cubicBezTo>
                    <a:pt x="1" y="1553"/>
                    <a:pt x="271" y="1824"/>
                    <a:pt x="604" y="1824"/>
                  </a:cubicBezTo>
                  <a:cubicBezTo>
                    <a:pt x="938" y="1824"/>
                    <a:pt x="1209" y="1553"/>
                    <a:pt x="1209" y="1221"/>
                  </a:cubicBezTo>
                  <a:lnTo>
                    <a:pt x="1209" y="603"/>
                  </a:lnTo>
                  <a:cubicBezTo>
                    <a:pt x="1209" y="272"/>
                    <a:pt x="938" y="1"/>
                    <a:pt x="6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99"/>
            <p:cNvSpPr/>
            <p:nvPr/>
          </p:nvSpPr>
          <p:spPr>
            <a:xfrm>
              <a:off x="6993817" y="3791740"/>
              <a:ext cx="36236" cy="54654"/>
            </a:xfrm>
            <a:custGeom>
              <a:rect b="b" l="l" r="r" t="t"/>
              <a:pathLst>
                <a:path extrusionOk="0" h="1825" w="1210">
                  <a:moveTo>
                    <a:pt x="604" y="437"/>
                  </a:moveTo>
                  <a:cubicBezTo>
                    <a:pt x="697" y="437"/>
                    <a:pt x="773" y="512"/>
                    <a:pt x="773" y="604"/>
                  </a:cubicBezTo>
                  <a:lnTo>
                    <a:pt x="773" y="1221"/>
                  </a:lnTo>
                  <a:cubicBezTo>
                    <a:pt x="773" y="1313"/>
                    <a:pt x="697" y="1389"/>
                    <a:pt x="604" y="1389"/>
                  </a:cubicBezTo>
                  <a:cubicBezTo>
                    <a:pt x="511" y="1389"/>
                    <a:pt x="436" y="1312"/>
                    <a:pt x="436" y="1221"/>
                  </a:cubicBezTo>
                  <a:lnTo>
                    <a:pt x="436" y="604"/>
                  </a:lnTo>
                  <a:cubicBezTo>
                    <a:pt x="436" y="511"/>
                    <a:pt x="511" y="437"/>
                    <a:pt x="604" y="437"/>
                  </a:cubicBezTo>
                  <a:close/>
                  <a:moveTo>
                    <a:pt x="604" y="0"/>
                  </a:moveTo>
                  <a:cubicBezTo>
                    <a:pt x="271" y="0"/>
                    <a:pt x="1" y="271"/>
                    <a:pt x="1" y="603"/>
                  </a:cubicBezTo>
                  <a:lnTo>
                    <a:pt x="1" y="1221"/>
                  </a:lnTo>
                  <a:cubicBezTo>
                    <a:pt x="1" y="1553"/>
                    <a:pt x="271" y="1824"/>
                    <a:pt x="604" y="1824"/>
                  </a:cubicBezTo>
                  <a:cubicBezTo>
                    <a:pt x="938" y="1824"/>
                    <a:pt x="1209" y="1553"/>
                    <a:pt x="1209" y="1221"/>
                  </a:cubicBezTo>
                  <a:lnTo>
                    <a:pt x="1209" y="603"/>
                  </a:lnTo>
                  <a:cubicBezTo>
                    <a:pt x="1209" y="271"/>
                    <a:pt x="938" y="0"/>
                    <a:pt x="6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99"/>
            <p:cNvSpPr/>
            <p:nvPr/>
          </p:nvSpPr>
          <p:spPr>
            <a:xfrm>
              <a:off x="7043500" y="3791740"/>
              <a:ext cx="36207" cy="54654"/>
            </a:xfrm>
            <a:custGeom>
              <a:rect b="b" l="l" r="r" t="t"/>
              <a:pathLst>
                <a:path extrusionOk="0" h="1825" w="1209">
                  <a:moveTo>
                    <a:pt x="605" y="437"/>
                  </a:moveTo>
                  <a:cubicBezTo>
                    <a:pt x="698" y="437"/>
                    <a:pt x="774" y="512"/>
                    <a:pt x="774" y="604"/>
                  </a:cubicBezTo>
                  <a:lnTo>
                    <a:pt x="774" y="1221"/>
                  </a:lnTo>
                  <a:cubicBezTo>
                    <a:pt x="774" y="1313"/>
                    <a:pt x="698" y="1389"/>
                    <a:pt x="605" y="1389"/>
                  </a:cubicBezTo>
                  <a:cubicBezTo>
                    <a:pt x="513" y="1389"/>
                    <a:pt x="436" y="1312"/>
                    <a:pt x="436" y="1221"/>
                  </a:cubicBezTo>
                  <a:lnTo>
                    <a:pt x="436" y="604"/>
                  </a:lnTo>
                  <a:cubicBezTo>
                    <a:pt x="436" y="511"/>
                    <a:pt x="513" y="437"/>
                    <a:pt x="605" y="437"/>
                  </a:cubicBezTo>
                  <a:close/>
                  <a:moveTo>
                    <a:pt x="604" y="0"/>
                  </a:moveTo>
                  <a:cubicBezTo>
                    <a:pt x="270" y="0"/>
                    <a:pt x="0" y="271"/>
                    <a:pt x="0" y="604"/>
                  </a:cubicBezTo>
                  <a:lnTo>
                    <a:pt x="0" y="1221"/>
                  </a:lnTo>
                  <a:cubicBezTo>
                    <a:pt x="0" y="1553"/>
                    <a:pt x="270" y="1824"/>
                    <a:pt x="604" y="1824"/>
                  </a:cubicBezTo>
                  <a:cubicBezTo>
                    <a:pt x="938" y="1824"/>
                    <a:pt x="1209" y="1553"/>
                    <a:pt x="1209" y="1221"/>
                  </a:cubicBezTo>
                  <a:lnTo>
                    <a:pt x="1209" y="604"/>
                  </a:lnTo>
                  <a:cubicBezTo>
                    <a:pt x="1209" y="271"/>
                    <a:pt x="938" y="0"/>
                    <a:pt x="6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99"/>
            <p:cNvSpPr/>
            <p:nvPr/>
          </p:nvSpPr>
          <p:spPr>
            <a:xfrm>
              <a:off x="7126065" y="3791740"/>
              <a:ext cx="36207" cy="54654"/>
            </a:xfrm>
            <a:custGeom>
              <a:rect b="b" l="l" r="r" t="t"/>
              <a:pathLst>
                <a:path extrusionOk="0" h="1825" w="1209">
                  <a:moveTo>
                    <a:pt x="603" y="437"/>
                  </a:moveTo>
                  <a:cubicBezTo>
                    <a:pt x="696" y="437"/>
                    <a:pt x="771" y="512"/>
                    <a:pt x="771" y="604"/>
                  </a:cubicBezTo>
                  <a:lnTo>
                    <a:pt x="771" y="1221"/>
                  </a:lnTo>
                  <a:cubicBezTo>
                    <a:pt x="771" y="1313"/>
                    <a:pt x="696" y="1389"/>
                    <a:pt x="603" y="1389"/>
                  </a:cubicBezTo>
                  <a:cubicBezTo>
                    <a:pt x="510" y="1389"/>
                    <a:pt x="434" y="1312"/>
                    <a:pt x="434" y="1221"/>
                  </a:cubicBezTo>
                  <a:lnTo>
                    <a:pt x="434" y="604"/>
                  </a:lnTo>
                  <a:cubicBezTo>
                    <a:pt x="434" y="511"/>
                    <a:pt x="510" y="437"/>
                    <a:pt x="603" y="437"/>
                  </a:cubicBezTo>
                  <a:close/>
                  <a:moveTo>
                    <a:pt x="604" y="0"/>
                  </a:moveTo>
                  <a:cubicBezTo>
                    <a:pt x="270" y="0"/>
                    <a:pt x="0" y="271"/>
                    <a:pt x="0" y="604"/>
                  </a:cubicBezTo>
                  <a:lnTo>
                    <a:pt x="0" y="1221"/>
                  </a:lnTo>
                  <a:cubicBezTo>
                    <a:pt x="0" y="1553"/>
                    <a:pt x="270" y="1824"/>
                    <a:pt x="604" y="1824"/>
                  </a:cubicBezTo>
                  <a:cubicBezTo>
                    <a:pt x="938" y="1824"/>
                    <a:pt x="1209" y="1553"/>
                    <a:pt x="1209" y="1221"/>
                  </a:cubicBezTo>
                  <a:lnTo>
                    <a:pt x="1209" y="604"/>
                  </a:lnTo>
                  <a:cubicBezTo>
                    <a:pt x="1209" y="271"/>
                    <a:pt x="938" y="0"/>
                    <a:pt x="6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99"/>
            <p:cNvSpPr/>
            <p:nvPr/>
          </p:nvSpPr>
          <p:spPr>
            <a:xfrm>
              <a:off x="7075933" y="3722950"/>
              <a:ext cx="36207" cy="54654"/>
            </a:xfrm>
            <a:custGeom>
              <a:rect b="b" l="l" r="r" t="t"/>
              <a:pathLst>
                <a:path extrusionOk="0" h="1825" w="1209">
                  <a:moveTo>
                    <a:pt x="604" y="437"/>
                  </a:moveTo>
                  <a:cubicBezTo>
                    <a:pt x="697" y="437"/>
                    <a:pt x="772" y="512"/>
                    <a:pt x="772" y="604"/>
                  </a:cubicBezTo>
                  <a:lnTo>
                    <a:pt x="772" y="1222"/>
                  </a:lnTo>
                  <a:cubicBezTo>
                    <a:pt x="772" y="1314"/>
                    <a:pt x="697" y="1389"/>
                    <a:pt x="604" y="1389"/>
                  </a:cubicBezTo>
                  <a:cubicBezTo>
                    <a:pt x="511" y="1389"/>
                    <a:pt x="435" y="1313"/>
                    <a:pt x="435" y="1222"/>
                  </a:cubicBezTo>
                  <a:lnTo>
                    <a:pt x="435" y="604"/>
                  </a:lnTo>
                  <a:cubicBezTo>
                    <a:pt x="435" y="511"/>
                    <a:pt x="511" y="437"/>
                    <a:pt x="604" y="437"/>
                  </a:cubicBezTo>
                  <a:close/>
                  <a:moveTo>
                    <a:pt x="604" y="1"/>
                  </a:moveTo>
                  <a:cubicBezTo>
                    <a:pt x="270" y="1"/>
                    <a:pt x="0" y="272"/>
                    <a:pt x="0" y="603"/>
                  </a:cubicBezTo>
                  <a:lnTo>
                    <a:pt x="0" y="1221"/>
                  </a:lnTo>
                  <a:cubicBezTo>
                    <a:pt x="0" y="1553"/>
                    <a:pt x="270" y="1824"/>
                    <a:pt x="604" y="1824"/>
                  </a:cubicBezTo>
                  <a:cubicBezTo>
                    <a:pt x="938" y="1824"/>
                    <a:pt x="1209" y="1553"/>
                    <a:pt x="1209" y="1221"/>
                  </a:cubicBezTo>
                  <a:lnTo>
                    <a:pt x="1209" y="603"/>
                  </a:lnTo>
                  <a:cubicBezTo>
                    <a:pt x="1209" y="272"/>
                    <a:pt x="938" y="1"/>
                    <a:pt x="6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99"/>
            <p:cNvSpPr/>
            <p:nvPr/>
          </p:nvSpPr>
          <p:spPr>
            <a:xfrm>
              <a:off x="7164218" y="3722950"/>
              <a:ext cx="36236" cy="54654"/>
            </a:xfrm>
            <a:custGeom>
              <a:rect b="b" l="l" r="r" t="t"/>
              <a:pathLst>
                <a:path extrusionOk="0" h="1825" w="1210">
                  <a:moveTo>
                    <a:pt x="605" y="437"/>
                  </a:moveTo>
                  <a:cubicBezTo>
                    <a:pt x="699" y="437"/>
                    <a:pt x="774" y="512"/>
                    <a:pt x="774" y="604"/>
                  </a:cubicBezTo>
                  <a:lnTo>
                    <a:pt x="774" y="1222"/>
                  </a:lnTo>
                  <a:cubicBezTo>
                    <a:pt x="774" y="1314"/>
                    <a:pt x="699" y="1389"/>
                    <a:pt x="605" y="1389"/>
                  </a:cubicBezTo>
                  <a:cubicBezTo>
                    <a:pt x="512" y="1389"/>
                    <a:pt x="437" y="1313"/>
                    <a:pt x="437" y="1222"/>
                  </a:cubicBezTo>
                  <a:lnTo>
                    <a:pt x="437" y="604"/>
                  </a:lnTo>
                  <a:cubicBezTo>
                    <a:pt x="437" y="511"/>
                    <a:pt x="512" y="437"/>
                    <a:pt x="605" y="437"/>
                  </a:cubicBezTo>
                  <a:close/>
                  <a:moveTo>
                    <a:pt x="605" y="1"/>
                  </a:moveTo>
                  <a:cubicBezTo>
                    <a:pt x="272" y="1"/>
                    <a:pt x="1" y="272"/>
                    <a:pt x="1" y="603"/>
                  </a:cubicBezTo>
                  <a:lnTo>
                    <a:pt x="1" y="1221"/>
                  </a:lnTo>
                  <a:cubicBezTo>
                    <a:pt x="1" y="1553"/>
                    <a:pt x="272" y="1824"/>
                    <a:pt x="605" y="1824"/>
                  </a:cubicBezTo>
                  <a:cubicBezTo>
                    <a:pt x="939" y="1824"/>
                    <a:pt x="1209" y="1553"/>
                    <a:pt x="1209" y="1221"/>
                  </a:cubicBezTo>
                  <a:lnTo>
                    <a:pt x="1209" y="603"/>
                  </a:lnTo>
                  <a:cubicBezTo>
                    <a:pt x="1209" y="272"/>
                    <a:pt x="939" y="1"/>
                    <a:pt x="6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99"/>
            <p:cNvSpPr/>
            <p:nvPr/>
          </p:nvSpPr>
          <p:spPr>
            <a:xfrm>
              <a:off x="6965337" y="3763679"/>
              <a:ext cx="392672" cy="330620"/>
            </a:xfrm>
            <a:custGeom>
              <a:rect b="b" l="l" r="r" t="t"/>
              <a:pathLst>
                <a:path extrusionOk="0" h="11040" w="13112">
                  <a:moveTo>
                    <a:pt x="6754" y="3552"/>
                  </a:moveTo>
                  <a:cubicBezTo>
                    <a:pt x="6767" y="3746"/>
                    <a:pt x="6928" y="3897"/>
                    <a:pt x="7126" y="3897"/>
                  </a:cubicBezTo>
                  <a:lnTo>
                    <a:pt x="7542" y="3897"/>
                  </a:lnTo>
                  <a:cubicBezTo>
                    <a:pt x="7591" y="4060"/>
                    <a:pt x="7655" y="4216"/>
                    <a:pt x="7735" y="4363"/>
                  </a:cubicBezTo>
                  <a:lnTo>
                    <a:pt x="7664" y="4435"/>
                  </a:lnTo>
                  <a:lnTo>
                    <a:pt x="874" y="4435"/>
                  </a:lnTo>
                  <a:cubicBezTo>
                    <a:pt x="633" y="4435"/>
                    <a:pt x="437" y="4239"/>
                    <a:pt x="437" y="3998"/>
                  </a:cubicBezTo>
                  <a:lnTo>
                    <a:pt x="437" y="3710"/>
                  </a:lnTo>
                  <a:cubicBezTo>
                    <a:pt x="437" y="3623"/>
                    <a:pt x="508" y="3552"/>
                    <a:pt x="596" y="3552"/>
                  </a:cubicBezTo>
                  <a:close/>
                  <a:moveTo>
                    <a:pt x="10213" y="436"/>
                  </a:moveTo>
                  <a:lnTo>
                    <a:pt x="10213" y="958"/>
                  </a:lnTo>
                  <a:cubicBezTo>
                    <a:pt x="10213" y="1061"/>
                    <a:pt x="10283" y="1150"/>
                    <a:pt x="10382" y="1172"/>
                  </a:cubicBezTo>
                  <a:cubicBezTo>
                    <a:pt x="10615" y="1223"/>
                    <a:pt x="10832" y="1314"/>
                    <a:pt x="11033" y="1441"/>
                  </a:cubicBezTo>
                  <a:cubicBezTo>
                    <a:pt x="11069" y="1464"/>
                    <a:pt x="11109" y="1475"/>
                    <a:pt x="11149" y="1475"/>
                  </a:cubicBezTo>
                  <a:cubicBezTo>
                    <a:pt x="11206" y="1475"/>
                    <a:pt x="11262" y="1453"/>
                    <a:pt x="11303" y="1411"/>
                  </a:cubicBezTo>
                  <a:lnTo>
                    <a:pt x="11673" y="1042"/>
                  </a:lnTo>
                  <a:lnTo>
                    <a:pt x="12070" y="1440"/>
                  </a:lnTo>
                  <a:lnTo>
                    <a:pt x="11701" y="1809"/>
                  </a:lnTo>
                  <a:cubicBezTo>
                    <a:pt x="11630" y="1880"/>
                    <a:pt x="11616" y="1993"/>
                    <a:pt x="11672" y="2080"/>
                  </a:cubicBezTo>
                  <a:cubicBezTo>
                    <a:pt x="11798" y="2280"/>
                    <a:pt x="11888" y="2498"/>
                    <a:pt x="11940" y="2730"/>
                  </a:cubicBezTo>
                  <a:cubicBezTo>
                    <a:pt x="11962" y="2829"/>
                    <a:pt x="12051" y="2899"/>
                    <a:pt x="12154" y="2899"/>
                  </a:cubicBezTo>
                  <a:lnTo>
                    <a:pt x="12676" y="2899"/>
                  </a:lnTo>
                  <a:lnTo>
                    <a:pt x="12676" y="3462"/>
                  </a:lnTo>
                  <a:lnTo>
                    <a:pt x="12154" y="3462"/>
                  </a:lnTo>
                  <a:cubicBezTo>
                    <a:pt x="12051" y="3462"/>
                    <a:pt x="11962" y="3532"/>
                    <a:pt x="11940" y="3632"/>
                  </a:cubicBezTo>
                  <a:cubicBezTo>
                    <a:pt x="11889" y="3864"/>
                    <a:pt x="11798" y="4082"/>
                    <a:pt x="11672" y="4283"/>
                  </a:cubicBezTo>
                  <a:cubicBezTo>
                    <a:pt x="11616" y="4368"/>
                    <a:pt x="11630" y="4481"/>
                    <a:pt x="11701" y="4552"/>
                  </a:cubicBezTo>
                  <a:lnTo>
                    <a:pt x="12070" y="4922"/>
                  </a:lnTo>
                  <a:lnTo>
                    <a:pt x="11673" y="5319"/>
                  </a:lnTo>
                  <a:lnTo>
                    <a:pt x="11303" y="4950"/>
                  </a:lnTo>
                  <a:cubicBezTo>
                    <a:pt x="11262" y="4909"/>
                    <a:pt x="11206" y="4887"/>
                    <a:pt x="11149" y="4887"/>
                  </a:cubicBezTo>
                  <a:cubicBezTo>
                    <a:pt x="11109" y="4887"/>
                    <a:pt x="11069" y="4898"/>
                    <a:pt x="11033" y="4921"/>
                  </a:cubicBezTo>
                  <a:cubicBezTo>
                    <a:pt x="10832" y="5047"/>
                    <a:pt x="10615" y="5137"/>
                    <a:pt x="10382" y="5190"/>
                  </a:cubicBezTo>
                  <a:cubicBezTo>
                    <a:pt x="10283" y="5212"/>
                    <a:pt x="10213" y="5301"/>
                    <a:pt x="10213" y="5403"/>
                  </a:cubicBezTo>
                  <a:lnTo>
                    <a:pt x="10213" y="5925"/>
                  </a:lnTo>
                  <a:lnTo>
                    <a:pt x="9650" y="5925"/>
                  </a:lnTo>
                  <a:lnTo>
                    <a:pt x="9650" y="5403"/>
                  </a:lnTo>
                  <a:cubicBezTo>
                    <a:pt x="9650" y="5301"/>
                    <a:pt x="9580" y="5212"/>
                    <a:pt x="9480" y="5190"/>
                  </a:cubicBezTo>
                  <a:cubicBezTo>
                    <a:pt x="9248" y="5137"/>
                    <a:pt x="9031" y="5047"/>
                    <a:pt x="8830" y="4921"/>
                  </a:cubicBezTo>
                  <a:cubicBezTo>
                    <a:pt x="8794" y="4898"/>
                    <a:pt x="8754" y="4887"/>
                    <a:pt x="8713" y="4887"/>
                  </a:cubicBezTo>
                  <a:cubicBezTo>
                    <a:pt x="8657" y="4887"/>
                    <a:pt x="8601" y="4909"/>
                    <a:pt x="8560" y="4950"/>
                  </a:cubicBezTo>
                  <a:lnTo>
                    <a:pt x="8190" y="5319"/>
                  </a:lnTo>
                  <a:lnTo>
                    <a:pt x="7793" y="4922"/>
                  </a:lnTo>
                  <a:lnTo>
                    <a:pt x="8162" y="4552"/>
                  </a:lnTo>
                  <a:cubicBezTo>
                    <a:pt x="8233" y="4481"/>
                    <a:pt x="8247" y="4368"/>
                    <a:pt x="8191" y="4283"/>
                  </a:cubicBezTo>
                  <a:cubicBezTo>
                    <a:pt x="8065" y="4082"/>
                    <a:pt x="7975" y="3864"/>
                    <a:pt x="7922" y="3632"/>
                  </a:cubicBezTo>
                  <a:cubicBezTo>
                    <a:pt x="7900" y="3532"/>
                    <a:pt x="7812" y="3462"/>
                    <a:pt x="7709" y="3462"/>
                  </a:cubicBezTo>
                  <a:lnTo>
                    <a:pt x="7187" y="3462"/>
                  </a:lnTo>
                  <a:lnTo>
                    <a:pt x="7187" y="2899"/>
                  </a:lnTo>
                  <a:lnTo>
                    <a:pt x="7709" y="2899"/>
                  </a:lnTo>
                  <a:cubicBezTo>
                    <a:pt x="7812" y="2899"/>
                    <a:pt x="7900" y="2829"/>
                    <a:pt x="7922" y="2730"/>
                  </a:cubicBezTo>
                  <a:cubicBezTo>
                    <a:pt x="7974" y="2498"/>
                    <a:pt x="8065" y="2280"/>
                    <a:pt x="8191" y="2080"/>
                  </a:cubicBezTo>
                  <a:cubicBezTo>
                    <a:pt x="8247" y="1993"/>
                    <a:pt x="8233" y="1880"/>
                    <a:pt x="8162" y="1809"/>
                  </a:cubicBezTo>
                  <a:lnTo>
                    <a:pt x="7793" y="1440"/>
                  </a:lnTo>
                  <a:lnTo>
                    <a:pt x="8190" y="1042"/>
                  </a:lnTo>
                  <a:lnTo>
                    <a:pt x="8560" y="1411"/>
                  </a:lnTo>
                  <a:cubicBezTo>
                    <a:pt x="8601" y="1453"/>
                    <a:pt x="8657" y="1475"/>
                    <a:pt x="8713" y="1475"/>
                  </a:cubicBezTo>
                  <a:cubicBezTo>
                    <a:pt x="8754" y="1475"/>
                    <a:pt x="8794" y="1464"/>
                    <a:pt x="8830" y="1441"/>
                  </a:cubicBezTo>
                  <a:cubicBezTo>
                    <a:pt x="9031" y="1314"/>
                    <a:pt x="9248" y="1224"/>
                    <a:pt x="9480" y="1172"/>
                  </a:cubicBezTo>
                  <a:cubicBezTo>
                    <a:pt x="9580" y="1150"/>
                    <a:pt x="9650" y="1061"/>
                    <a:pt x="9650" y="958"/>
                  </a:cubicBezTo>
                  <a:lnTo>
                    <a:pt x="9650" y="436"/>
                  </a:lnTo>
                  <a:close/>
                  <a:moveTo>
                    <a:pt x="9587" y="1"/>
                  </a:moveTo>
                  <a:cubicBezTo>
                    <a:pt x="9381" y="1"/>
                    <a:pt x="9214" y="168"/>
                    <a:pt x="9214" y="375"/>
                  </a:cubicBezTo>
                  <a:lnTo>
                    <a:pt x="9214" y="791"/>
                  </a:lnTo>
                  <a:cubicBezTo>
                    <a:pt x="9051" y="839"/>
                    <a:pt x="8896" y="904"/>
                    <a:pt x="8748" y="984"/>
                  </a:cubicBezTo>
                  <a:lnTo>
                    <a:pt x="8454" y="690"/>
                  </a:lnTo>
                  <a:cubicBezTo>
                    <a:pt x="8383" y="619"/>
                    <a:pt x="8289" y="580"/>
                    <a:pt x="8189" y="580"/>
                  </a:cubicBezTo>
                  <a:cubicBezTo>
                    <a:pt x="8090" y="580"/>
                    <a:pt x="7996" y="619"/>
                    <a:pt x="7925" y="690"/>
                  </a:cubicBezTo>
                  <a:lnTo>
                    <a:pt x="7440" y="1176"/>
                  </a:lnTo>
                  <a:cubicBezTo>
                    <a:pt x="7369" y="1246"/>
                    <a:pt x="7330" y="1340"/>
                    <a:pt x="7330" y="1440"/>
                  </a:cubicBezTo>
                  <a:cubicBezTo>
                    <a:pt x="7330" y="1539"/>
                    <a:pt x="7369" y="1633"/>
                    <a:pt x="7440" y="1704"/>
                  </a:cubicBezTo>
                  <a:lnTo>
                    <a:pt x="7734" y="1998"/>
                  </a:lnTo>
                  <a:cubicBezTo>
                    <a:pt x="7655" y="2147"/>
                    <a:pt x="7589" y="2303"/>
                    <a:pt x="7540" y="2464"/>
                  </a:cubicBezTo>
                  <a:lnTo>
                    <a:pt x="7125" y="2464"/>
                  </a:lnTo>
                  <a:cubicBezTo>
                    <a:pt x="6918" y="2464"/>
                    <a:pt x="6750" y="2631"/>
                    <a:pt x="6750" y="2839"/>
                  </a:cubicBezTo>
                  <a:lnTo>
                    <a:pt x="6750" y="3117"/>
                  </a:lnTo>
                  <a:lnTo>
                    <a:pt x="594" y="3117"/>
                  </a:lnTo>
                  <a:cubicBezTo>
                    <a:pt x="267" y="3117"/>
                    <a:pt x="0" y="3384"/>
                    <a:pt x="0" y="3710"/>
                  </a:cubicBezTo>
                  <a:lnTo>
                    <a:pt x="0" y="3998"/>
                  </a:lnTo>
                  <a:cubicBezTo>
                    <a:pt x="0" y="4479"/>
                    <a:pt x="391" y="4871"/>
                    <a:pt x="873" y="4871"/>
                  </a:cubicBezTo>
                  <a:lnTo>
                    <a:pt x="1318" y="4871"/>
                  </a:lnTo>
                  <a:lnTo>
                    <a:pt x="2399" y="6324"/>
                  </a:lnTo>
                  <a:cubicBezTo>
                    <a:pt x="2442" y="6381"/>
                    <a:pt x="2507" y="6411"/>
                    <a:pt x="2573" y="6411"/>
                  </a:cubicBezTo>
                  <a:cubicBezTo>
                    <a:pt x="2619" y="6411"/>
                    <a:pt x="2665" y="6397"/>
                    <a:pt x="2704" y="6368"/>
                  </a:cubicBezTo>
                  <a:cubicBezTo>
                    <a:pt x="2800" y="6296"/>
                    <a:pt x="2820" y="6161"/>
                    <a:pt x="2748" y="6063"/>
                  </a:cubicBezTo>
                  <a:lnTo>
                    <a:pt x="1860" y="4871"/>
                  </a:lnTo>
                  <a:lnTo>
                    <a:pt x="7334" y="4871"/>
                  </a:lnTo>
                  <a:cubicBezTo>
                    <a:pt x="7319" y="4984"/>
                    <a:pt x="7353" y="5100"/>
                    <a:pt x="7440" y="5186"/>
                  </a:cubicBezTo>
                  <a:lnTo>
                    <a:pt x="7769" y="5514"/>
                  </a:lnTo>
                  <a:lnTo>
                    <a:pt x="5658" y="8350"/>
                  </a:lnTo>
                  <a:cubicBezTo>
                    <a:pt x="5631" y="8387"/>
                    <a:pt x="5615" y="8433"/>
                    <a:pt x="5615" y="8479"/>
                  </a:cubicBezTo>
                  <a:lnTo>
                    <a:pt x="5615" y="10821"/>
                  </a:lnTo>
                  <a:cubicBezTo>
                    <a:pt x="5615" y="10943"/>
                    <a:pt x="5714" y="11040"/>
                    <a:pt x="5834" y="11040"/>
                  </a:cubicBezTo>
                  <a:cubicBezTo>
                    <a:pt x="5954" y="11040"/>
                    <a:pt x="6053" y="10943"/>
                    <a:pt x="6053" y="10821"/>
                  </a:cubicBezTo>
                  <a:lnTo>
                    <a:pt x="6053" y="8551"/>
                  </a:lnTo>
                  <a:lnTo>
                    <a:pt x="8119" y="5773"/>
                  </a:lnTo>
                  <a:cubicBezTo>
                    <a:pt x="8143" y="5777"/>
                    <a:pt x="8167" y="5779"/>
                    <a:pt x="8190" y="5779"/>
                  </a:cubicBezTo>
                  <a:cubicBezTo>
                    <a:pt x="8286" y="5779"/>
                    <a:pt x="8381" y="5743"/>
                    <a:pt x="8454" y="5671"/>
                  </a:cubicBezTo>
                  <a:lnTo>
                    <a:pt x="8748" y="5377"/>
                  </a:lnTo>
                  <a:cubicBezTo>
                    <a:pt x="8897" y="5457"/>
                    <a:pt x="9052" y="5522"/>
                    <a:pt x="9214" y="5571"/>
                  </a:cubicBezTo>
                  <a:lnTo>
                    <a:pt x="9214" y="5986"/>
                  </a:lnTo>
                  <a:cubicBezTo>
                    <a:pt x="9214" y="6193"/>
                    <a:pt x="9381" y="6361"/>
                    <a:pt x="9587" y="6361"/>
                  </a:cubicBezTo>
                  <a:lnTo>
                    <a:pt x="10275" y="6361"/>
                  </a:lnTo>
                  <a:cubicBezTo>
                    <a:pt x="10481" y="6361"/>
                    <a:pt x="10648" y="6193"/>
                    <a:pt x="10648" y="5986"/>
                  </a:cubicBezTo>
                  <a:lnTo>
                    <a:pt x="10648" y="5571"/>
                  </a:lnTo>
                  <a:cubicBezTo>
                    <a:pt x="10810" y="5521"/>
                    <a:pt x="10966" y="5458"/>
                    <a:pt x="11114" y="5377"/>
                  </a:cubicBezTo>
                  <a:lnTo>
                    <a:pt x="11408" y="5671"/>
                  </a:lnTo>
                  <a:cubicBezTo>
                    <a:pt x="11481" y="5744"/>
                    <a:pt x="11577" y="5780"/>
                    <a:pt x="11672" y="5780"/>
                  </a:cubicBezTo>
                  <a:cubicBezTo>
                    <a:pt x="11768" y="5780"/>
                    <a:pt x="11864" y="5744"/>
                    <a:pt x="11936" y="5671"/>
                  </a:cubicBezTo>
                  <a:lnTo>
                    <a:pt x="12422" y="5186"/>
                  </a:lnTo>
                  <a:cubicBezTo>
                    <a:pt x="12567" y="5040"/>
                    <a:pt x="12567" y="4803"/>
                    <a:pt x="12422" y="4657"/>
                  </a:cubicBezTo>
                  <a:lnTo>
                    <a:pt x="12128" y="4363"/>
                  </a:lnTo>
                  <a:cubicBezTo>
                    <a:pt x="12207" y="4215"/>
                    <a:pt x="12273" y="4059"/>
                    <a:pt x="12321" y="3897"/>
                  </a:cubicBezTo>
                  <a:lnTo>
                    <a:pt x="12737" y="3897"/>
                  </a:lnTo>
                  <a:cubicBezTo>
                    <a:pt x="12944" y="3897"/>
                    <a:pt x="13111" y="3730"/>
                    <a:pt x="13111" y="3523"/>
                  </a:cubicBezTo>
                  <a:lnTo>
                    <a:pt x="13111" y="2836"/>
                  </a:lnTo>
                  <a:cubicBezTo>
                    <a:pt x="13111" y="2631"/>
                    <a:pt x="12944" y="2464"/>
                    <a:pt x="12737" y="2464"/>
                  </a:cubicBezTo>
                  <a:lnTo>
                    <a:pt x="12321" y="2464"/>
                  </a:lnTo>
                  <a:cubicBezTo>
                    <a:pt x="12273" y="2302"/>
                    <a:pt x="12208" y="2146"/>
                    <a:pt x="12128" y="1998"/>
                  </a:cubicBezTo>
                  <a:lnTo>
                    <a:pt x="12422" y="1704"/>
                  </a:lnTo>
                  <a:cubicBezTo>
                    <a:pt x="12493" y="1633"/>
                    <a:pt x="12532" y="1539"/>
                    <a:pt x="12532" y="1440"/>
                  </a:cubicBezTo>
                  <a:cubicBezTo>
                    <a:pt x="12532" y="1340"/>
                    <a:pt x="12493" y="1246"/>
                    <a:pt x="12422" y="1176"/>
                  </a:cubicBezTo>
                  <a:lnTo>
                    <a:pt x="11936" y="690"/>
                  </a:lnTo>
                  <a:cubicBezTo>
                    <a:pt x="11864" y="618"/>
                    <a:pt x="11768" y="581"/>
                    <a:pt x="11672" y="581"/>
                  </a:cubicBezTo>
                  <a:cubicBezTo>
                    <a:pt x="11577" y="581"/>
                    <a:pt x="11481" y="618"/>
                    <a:pt x="11408" y="690"/>
                  </a:cubicBezTo>
                  <a:lnTo>
                    <a:pt x="11114" y="984"/>
                  </a:lnTo>
                  <a:cubicBezTo>
                    <a:pt x="10965" y="905"/>
                    <a:pt x="10809" y="839"/>
                    <a:pt x="10648" y="791"/>
                  </a:cubicBezTo>
                  <a:lnTo>
                    <a:pt x="10648" y="375"/>
                  </a:lnTo>
                  <a:cubicBezTo>
                    <a:pt x="10648" y="169"/>
                    <a:pt x="10481" y="1"/>
                    <a:pt x="102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99"/>
            <p:cNvSpPr/>
            <p:nvPr/>
          </p:nvSpPr>
          <p:spPr>
            <a:xfrm>
              <a:off x="7214829" y="3811565"/>
              <a:ext cx="98527" cy="94694"/>
            </a:xfrm>
            <a:custGeom>
              <a:rect b="b" l="l" r="r" t="t"/>
              <a:pathLst>
                <a:path extrusionOk="0" h="3162" w="3290">
                  <a:moveTo>
                    <a:pt x="1186" y="1953"/>
                  </a:moveTo>
                  <a:cubicBezTo>
                    <a:pt x="1274" y="1953"/>
                    <a:pt x="1344" y="2024"/>
                    <a:pt x="1344" y="2111"/>
                  </a:cubicBezTo>
                  <a:lnTo>
                    <a:pt x="1344" y="2399"/>
                  </a:lnTo>
                  <a:lnTo>
                    <a:pt x="1343" y="2399"/>
                  </a:lnTo>
                  <a:cubicBezTo>
                    <a:pt x="1343" y="2502"/>
                    <a:pt x="1306" y="2597"/>
                    <a:pt x="1248" y="2671"/>
                  </a:cubicBezTo>
                  <a:cubicBezTo>
                    <a:pt x="1077" y="2617"/>
                    <a:pt x="923" y="2522"/>
                    <a:pt x="793" y="2392"/>
                  </a:cubicBezTo>
                  <a:cubicBezTo>
                    <a:pt x="667" y="2266"/>
                    <a:pt x="574" y="2116"/>
                    <a:pt x="518" y="1953"/>
                  </a:cubicBezTo>
                  <a:close/>
                  <a:moveTo>
                    <a:pt x="1597" y="439"/>
                  </a:moveTo>
                  <a:cubicBezTo>
                    <a:pt x="1906" y="439"/>
                    <a:pt x="2215" y="569"/>
                    <a:pt x="2428" y="793"/>
                  </a:cubicBezTo>
                  <a:cubicBezTo>
                    <a:pt x="2736" y="1112"/>
                    <a:pt x="2819" y="1576"/>
                    <a:pt x="2650" y="2004"/>
                  </a:cubicBezTo>
                  <a:cubicBezTo>
                    <a:pt x="2489" y="2408"/>
                    <a:pt x="2134" y="2679"/>
                    <a:pt x="1717" y="2721"/>
                  </a:cubicBezTo>
                  <a:cubicBezTo>
                    <a:pt x="1756" y="2622"/>
                    <a:pt x="1778" y="2513"/>
                    <a:pt x="1778" y="2400"/>
                  </a:cubicBezTo>
                  <a:lnTo>
                    <a:pt x="1778" y="2112"/>
                  </a:lnTo>
                  <a:cubicBezTo>
                    <a:pt x="1778" y="1786"/>
                    <a:pt x="1511" y="1519"/>
                    <a:pt x="1185" y="1519"/>
                  </a:cubicBezTo>
                  <a:lnTo>
                    <a:pt x="459" y="1519"/>
                  </a:lnTo>
                  <a:cubicBezTo>
                    <a:pt x="490" y="943"/>
                    <a:pt x="965" y="469"/>
                    <a:pt x="1541" y="440"/>
                  </a:cubicBezTo>
                  <a:cubicBezTo>
                    <a:pt x="1559" y="439"/>
                    <a:pt x="1578" y="439"/>
                    <a:pt x="1597" y="439"/>
                  </a:cubicBezTo>
                  <a:close/>
                  <a:moveTo>
                    <a:pt x="1598" y="1"/>
                  </a:moveTo>
                  <a:cubicBezTo>
                    <a:pt x="1571" y="1"/>
                    <a:pt x="1544" y="1"/>
                    <a:pt x="1518" y="3"/>
                  </a:cubicBezTo>
                  <a:cubicBezTo>
                    <a:pt x="719" y="44"/>
                    <a:pt x="62" y="702"/>
                    <a:pt x="24" y="1501"/>
                  </a:cubicBezTo>
                  <a:cubicBezTo>
                    <a:pt x="1" y="1947"/>
                    <a:pt x="168" y="2383"/>
                    <a:pt x="484" y="2699"/>
                  </a:cubicBezTo>
                  <a:cubicBezTo>
                    <a:pt x="780" y="2995"/>
                    <a:pt x="1185" y="3162"/>
                    <a:pt x="1604" y="3162"/>
                  </a:cubicBezTo>
                  <a:cubicBezTo>
                    <a:pt x="2245" y="3162"/>
                    <a:pt x="2818" y="2759"/>
                    <a:pt x="3055" y="2165"/>
                  </a:cubicBezTo>
                  <a:cubicBezTo>
                    <a:pt x="3289" y="1578"/>
                    <a:pt x="3170" y="937"/>
                    <a:pt x="2745" y="490"/>
                  </a:cubicBezTo>
                  <a:cubicBezTo>
                    <a:pt x="2444" y="177"/>
                    <a:pt x="2031" y="1"/>
                    <a:pt x="15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93" name="Google Shape;3793;p99"/>
          <p:cNvGrpSpPr/>
          <p:nvPr/>
        </p:nvGrpSpPr>
        <p:grpSpPr>
          <a:xfrm>
            <a:off x="6896275" y="3756911"/>
            <a:ext cx="446637" cy="378746"/>
            <a:chOff x="6362883" y="3756911"/>
            <a:chExt cx="446637" cy="378746"/>
          </a:xfrm>
        </p:grpSpPr>
        <p:sp>
          <p:nvSpPr>
            <p:cNvPr id="3794" name="Google Shape;3794;p99"/>
            <p:cNvSpPr/>
            <p:nvPr/>
          </p:nvSpPr>
          <p:spPr>
            <a:xfrm>
              <a:off x="6561704" y="3784972"/>
              <a:ext cx="48964" cy="20005"/>
            </a:xfrm>
            <a:custGeom>
              <a:rect b="b" l="l" r="r" t="t"/>
              <a:pathLst>
                <a:path extrusionOk="0" h="668" w="1635">
                  <a:moveTo>
                    <a:pt x="812" y="0"/>
                  </a:moveTo>
                  <a:cubicBezTo>
                    <a:pt x="546" y="0"/>
                    <a:pt x="294" y="98"/>
                    <a:pt x="98" y="272"/>
                  </a:cubicBezTo>
                  <a:cubicBezTo>
                    <a:pt x="8" y="352"/>
                    <a:pt x="0" y="491"/>
                    <a:pt x="81" y="581"/>
                  </a:cubicBezTo>
                  <a:cubicBezTo>
                    <a:pt x="123" y="629"/>
                    <a:pt x="183" y="654"/>
                    <a:pt x="244" y="654"/>
                  </a:cubicBezTo>
                  <a:cubicBezTo>
                    <a:pt x="296" y="654"/>
                    <a:pt x="348" y="636"/>
                    <a:pt x="389" y="598"/>
                  </a:cubicBezTo>
                  <a:cubicBezTo>
                    <a:pt x="506" y="495"/>
                    <a:pt x="655" y="438"/>
                    <a:pt x="811" y="438"/>
                  </a:cubicBezTo>
                  <a:cubicBezTo>
                    <a:pt x="971" y="438"/>
                    <a:pt x="1126" y="497"/>
                    <a:pt x="1243" y="608"/>
                  </a:cubicBezTo>
                  <a:cubicBezTo>
                    <a:pt x="1285" y="648"/>
                    <a:pt x="1340" y="668"/>
                    <a:pt x="1393" y="668"/>
                  </a:cubicBezTo>
                  <a:cubicBezTo>
                    <a:pt x="1451" y="668"/>
                    <a:pt x="1509" y="644"/>
                    <a:pt x="1552" y="598"/>
                  </a:cubicBezTo>
                  <a:cubicBezTo>
                    <a:pt x="1635" y="511"/>
                    <a:pt x="1630" y="372"/>
                    <a:pt x="1544" y="289"/>
                  </a:cubicBezTo>
                  <a:cubicBezTo>
                    <a:pt x="1345" y="103"/>
                    <a:pt x="1085" y="0"/>
                    <a:pt x="8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99"/>
            <p:cNvSpPr/>
            <p:nvPr/>
          </p:nvSpPr>
          <p:spPr>
            <a:xfrm>
              <a:off x="6542418" y="3756911"/>
              <a:ext cx="87537" cy="27761"/>
            </a:xfrm>
            <a:custGeom>
              <a:rect b="b" l="l" r="r" t="t"/>
              <a:pathLst>
                <a:path extrusionOk="0" h="927" w="2923">
                  <a:moveTo>
                    <a:pt x="1446" y="1"/>
                  </a:moveTo>
                  <a:cubicBezTo>
                    <a:pt x="948" y="1"/>
                    <a:pt x="470" y="183"/>
                    <a:pt x="98" y="515"/>
                  </a:cubicBezTo>
                  <a:cubicBezTo>
                    <a:pt x="8" y="595"/>
                    <a:pt x="1" y="733"/>
                    <a:pt x="81" y="823"/>
                  </a:cubicBezTo>
                  <a:cubicBezTo>
                    <a:pt x="124" y="872"/>
                    <a:pt x="184" y="897"/>
                    <a:pt x="243" y="897"/>
                  </a:cubicBezTo>
                  <a:cubicBezTo>
                    <a:pt x="295" y="897"/>
                    <a:pt x="347" y="878"/>
                    <a:pt x="389" y="841"/>
                  </a:cubicBezTo>
                  <a:cubicBezTo>
                    <a:pt x="679" y="580"/>
                    <a:pt x="1054" y="438"/>
                    <a:pt x="1446" y="438"/>
                  </a:cubicBezTo>
                  <a:cubicBezTo>
                    <a:pt x="1851" y="438"/>
                    <a:pt x="2236" y="591"/>
                    <a:pt x="2531" y="868"/>
                  </a:cubicBezTo>
                  <a:cubicBezTo>
                    <a:pt x="2573" y="907"/>
                    <a:pt x="2627" y="927"/>
                    <a:pt x="2680" y="927"/>
                  </a:cubicBezTo>
                  <a:cubicBezTo>
                    <a:pt x="2738" y="927"/>
                    <a:pt x="2797" y="904"/>
                    <a:pt x="2840" y="858"/>
                  </a:cubicBezTo>
                  <a:cubicBezTo>
                    <a:pt x="2922" y="770"/>
                    <a:pt x="2918" y="632"/>
                    <a:pt x="2831" y="549"/>
                  </a:cubicBezTo>
                  <a:cubicBezTo>
                    <a:pt x="2454" y="195"/>
                    <a:pt x="1963" y="1"/>
                    <a:pt x="14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99"/>
            <p:cNvSpPr/>
            <p:nvPr/>
          </p:nvSpPr>
          <p:spPr>
            <a:xfrm>
              <a:off x="6413315" y="3847592"/>
              <a:ext cx="345774" cy="214694"/>
            </a:xfrm>
            <a:custGeom>
              <a:rect b="b" l="l" r="r" t="t"/>
              <a:pathLst>
                <a:path extrusionOk="0" h="7169" w="11546">
                  <a:moveTo>
                    <a:pt x="10973" y="437"/>
                  </a:moveTo>
                  <a:cubicBezTo>
                    <a:pt x="11047" y="437"/>
                    <a:pt x="11109" y="499"/>
                    <a:pt x="11109" y="573"/>
                  </a:cubicBezTo>
                  <a:lnTo>
                    <a:pt x="11109" y="6595"/>
                  </a:lnTo>
                  <a:cubicBezTo>
                    <a:pt x="11109" y="6670"/>
                    <a:pt x="11047" y="6731"/>
                    <a:pt x="10973" y="6731"/>
                  </a:cubicBezTo>
                  <a:lnTo>
                    <a:pt x="573" y="6731"/>
                  </a:lnTo>
                  <a:cubicBezTo>
                    <a:pt x="499" y="6731"/>
                    <a:pt x="437" y="6669"/>
                    <a:pt x="437" y="6595"/>
                  </a:cubicBezTo>
                  <a:lnTo>
                    <a:pt x="437" y="573"/>
                  </a:lnTo>
                  <a:cubicBezTo>
                    <a:pt x="437" y="499"/>
                    <a:pt x="499" y="437"/>
                    <a:pt x="573" y="437"/>
                  </a:cubicBezTo>
                  <a:close/>
                  <a:moveTo>
                    <a:pt x="573" y="1"/>
                  </a:moveTo>
                  <a:cubicBezTo>
                    <a:pt x="258" y="1"/>
                    <a:pt x="1" y="257"/>
                    <a:pt x="1" y="573"/>
                  </a:cubicBezTo>
                  <a:lnTo>
                    <a:pt x="1" y="6595"/>
                  </a:lnTo>
                  <a:cubicBezTo>
                    <a:pt x="1" y="6911"/>
                    <a:pt x="257" y="7169"/>
                    <a:pt x="573" y="7169"/>
                  </a:cubicBezTo>
                  <a:lnTo>
                    <a:pt x="10973" y="7169"/>
                  </a:lnTo>
                  <a:cubicBezTo>
                    <a:pt x="11288" y="7169"/>
                    <a:pt x="11545" y="6912"/>
                    <a:pt x="11545" y="6595"/>
                  </a:cubicBezTo>
                  <a:lnTo>
                    <a:pt x="11545" y="573"/>
                  </a:lnTo>
                  <a:cubicBezTo>
                    <a:pt x="11545" y="258"/>
                    <a:pt x="11288" y="1"/>
                    <a:pt x="109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99"/>
            <p:cNvSpPr/>
            <p:nvPr/>
          </p:nvSpPr>
          <p:spPr>
            <a:xfrm>
              <a:off x="6362883" y="3816626"/>
              <a:ext cx="446637" cy="319031"/>
            </a:xfrm>
            <a:custGeom>
              <a:rect b="b" l="l" r="r" t="t"/>
              <a:pathLst>
                <a:path extrusionOk="0" h="10653" w="14914">
                  <a:moveTo>
                    <a:pt x="8774" y="9236"/>
                  </a:moveTo>
                  <a:lnTo>
                    <a:pt x="8774" y="9292"/>
                  </a:lnTo>
                  <a:cubicBezTo>
                    <a:pt x="8774" y="9411"/>
                    <a:pt x="8677" y="9507"/>
                    <a:pt x="8557" y="9507"/>
                  </a:cubicBezTo>
                  <a:lnTo>
                    <a:pt x="6357" y="9507"/>
                  </a:lnTo>
                  <a:cubicBezTo>
                    <a:pt x="6237" y="9507"/>
                    <a:pt x="6140" y="9411"/>
                    <a:pt x="6140" y="9292"/>
                  </a:cubicBezTo>
                  <a:lnTo>
                    <a:pt x="6140" y="9236"/>
                  </a:lnTo>
                  <a:close/>
                  <a:moveTo>
                    <a:pt x="14334" y="9235"/>
                  </a:moveTo>
                  <a:cubicBezTo>
                    <a:pt x="14413" y="9235"/>
                    <a:pt x="14478" y="9300"/>
                    <a:pt x="14478" y="9379"/>
                  </a:cubicBezTo>
                  <a:cubicBezTo>
                    <a:pt x="14478" y="9840"/>
                    <a:pt x="14102" y="10214"/>
                    <a:pt x="13641" y="10214"/>
                  </a:cubicBezTo>
                  <a:lnTo>
                    <a:pt x="1272" y="10214"/>
                  </a:lnTo>
                  <a:cubicBezTo>
                    <a:pt x="812" y="10214"/>
                    <a:pt x="436" y="9838"/>
                    <a:pt x="436" y="9379"/>
                  </a:cubicBezTo>
                  <a:cubicBezTo>
                    <a:pt x="436" y="9300"/>
                    <a:pt x="500" y="9235"/>
                    <a:pt x="579" y="9235"/>
                  </a:cubicBezTo>
                  <a:lnTo>
                    <a:pt x="5704" y="9235"/>
                  </a:lnTo>
                  <a:lnTo>
                    <a:pt x="5704" y="9291"/>
                  </a:lnTo>
                  <a:cubicBezTo>
                    <a:pt x="5704" y="9651"/>
                    <a:pt x="5997" y="9944"/>
                    <a:pt x="6356" y="9944"/>
                  </a:cubicBezTo>
                  <a:lnTo>
                    <a:pt x="8557" y="9944"/>
                  </a:lnTo>
                  <a:cubicBezTo>
                    <a:pt x="8917" y="9944"/>
                    <a:pt x="9210" y="9651"/>
                    <a:pt x="9210" y="9291"/>
                  </a:cubicBezTo>
                  <a:lnTo>
                    <a:pt x="9210" y="9235"/>
                  </a:lnTo>
                  <a:close/>
                  <a:moveTo>
                    <a:pt x="1748" y="0"/>
                  </a:moveTo>
                  <a:cubicBezTo>
                    <a:pt x="1199" y="0"/>
                    <a:pt x="755" y="446"/>
                    <a:pt x="755" y="993"/>
                  </a:cubicBezTo>
                  <a:lnTo>
                    <a:pt x="755" y="8244"/>
                  </a:lnTo>
                  <a:cubicBezTo>
                    <a:pt x="755" y="8449"/>
                    <a:pt x="817" y="8642"/>
                    <a:pt x="926" y="8800"/>
                  </a:cubicBezTo>
                  <a:lnTo>
                    <a:pt x="579" y="8800"/>
                  </a:lnTo>
                  <a:cubicBezTo>
                    <a:pt x="260" y="8800"/>
                    <a:pt x="0" y="9061"/>
                    <a:pt x="0" y="9380"/>
                  </a:cubicBezTo>
                  <a:cubicBezTo>
                    <a:pt x="0" y="10081"/>
                    <a:pt x="570" y="10652"/>
                    <a:pt x="1272" y="10652"/>
                  </a:cubicBezTo>
                  <a:lnTo>
                    <a:pt x="13641" y="10652"/>
                  </a:lnTo>
                  <a:cubicBezTo>
                    <a:pt x="14343" y="10652"/>
                    <a:pt x="14914" y="10082"/>
                    <a:pt x="14914" y="9380"/>
                  </a:cubicBezTo>
                  <a:cubicBezTo>
                    <a:pt x="14913" y="9061"/>
                    <a:pt x="14654" y="8800"/>
                    <a:pt x="14335" y="8800"/>
                  </a:cubicBezTo>
                  <a:lnTo>
                    <a:pt x="13988" y="8800"/>
                  </a:lnTo>
                  <a:cubicBezTo>
                    <a:pt x="14096" y="8642"/>
                    <a:pt x="14159" y="8449"/>
                    <a:pt x="14159" y="8244"/>
                  </a:cubicBezTo>
                  <a:lnTo>
                    <a:pt x="14159" y="7179"/>
                  </a:lnTo>
                  <a:cubicBezTo>
                    <a:pt x="14159" y="7059"/>
                    <a:pt x="14061" y="6961"/>
                    <a:pt x="13941" y="6961"/>
                  </a:cubicBezTo>
                  <a:cubicBezTo>
                    <a:pt x="13820" y="6961"/>
                    <a:pt x="13723" y="7059"/>
                    <a:pt x="13723" y="7179"/>
                  </a:cubicBezTo>
                  <a:lnTo>
                    <a:pt x="13723" y="8244"/>
                  </a:lnTo>
                  <a:cubicBezTo>
                    <a:pt x="13723" y="8550"/>
                    <a:pt x="13473" y="8800"/>
                    <a:pt x="13166" y="8800"/>
                  </a:cubicBezTo>
                  <a:lnTo>
                    <a:pt x="1748" y="8800"/>
                  </a:lnTo>
                  <a:cubicBezTo>
                    <a:pt x="1441" y="8800"/>
                    <a:pt x="1191" y="8550"/>
                    <a:pt x="1191" y="8244"/>
                  </a:cubicBezTo>
                  <a:lnTo>
                    <a:pt x="1191" y="993"/>
                  </a:lnTo>
                  <a:cubicBezTo>
                    <a:pt x="1191" y="687"/>
                    <a:pt x="1441" y="437"/>
                    <a:pt x="1748" y="437"/>
                  </a:cubicBezTo>
                  <a:lnTo>
                    <a:pt x="13166" y="437"/>
                  </a:lnTo>
                  <a:cubicBezTo>
                    <a:pt x="13473" y="437"/>
                    <a:pt x="13723" y="687"/>
                    <a:pt x="13723" y="993"/>
                  </a:cubicBezTo>
                  <a:lnTo>
                    <a:pt x="13723" y="6162"/>
                  </a:lnTo>
                  <a:cubicBezTo>
                    <a:pt x="13723" y="6282"/>
                    <a:pt x="13820" y="6381"/>
                    <a:pt x="13941" y="6381"/>
                  </a:cubicBezTo>
                  <a:cubicBezTo>
                    <a:pt x="14061" y="6381"/>
                    <a:pt x="14159" y="6282"/>
                    <a:pt x="14159" y="6162"/>
                  </a:cubicBezTo>
                  <a:lnTo>
                    <a:pt x="14159" y="993"/>
                  </a:lnTo>
                  <a:cubicBezTo>
                    <a:pt x="14159" y="445"/>
                    <a:pt x="13714" y="0"/>
                    <a:pt x="131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99"/>
            <p:cNvSpPr/>
            <p:nvPr/>
          </p:nvSpPr>
          <p:spPr>
            <a:xfrm>
              <a:off x="6444610" y="3884427"/>
              <a:ext cx="283094" cy="136291"/>
            </a:xfrm>
            <a:custGeom>
              <a:rect b="b" l="l" r="r" t="t"/>
              <a:pathLst>
                <a:path extrusionOk="0" h="4551" w="9453">
                  <a:moveTo>
                    <a:pt x="9016" y="1693"/>
                  </a:moveTo>
                  <a:lnTo>
                    <a:pt x="9016" y="3245"/>
                  </a:lnTo>
                  <a:lnTo>
                    <a:pt x="8307" y="3245"/>
                  </a:lnTo>
                  <a:cubicBezTo>
                    <a:pt x="8103" y="3245"/>
                    <a:pt x="7936" y="3412"/>
                    <a:pt x="7936" y="3617"/>
                  </a:cubicBezTo>
                  <a:lnTo>
                    <a:pt x="7936" y="4047"/>
                  </a:lnTo>
                  <a:lnTo>
                    <a:pt x="6988" y="3323"/>
                  </a:lnTo>
                  <a:cubicBezTo>
                    <a:pt x="6924" y="3272"/>
                    <a:pt x="6843" y="3246"/>
                    <a:pt x="6763" y="3246"/>
                  </a:cubicBezTo>
                  <a:lnTo>
                    <a:pt x="3443" y="3246"/>
                  </a:lnTo>
                  <a:lnTo>
                    <a:pt x="3443" y="1693"/>
                  </a:lnTo>
                  <a:close/>
                  <a:moveTo>
                    <a:pt x="371" y="0"/>
                  </a:moveTo>
                  <a:cubicBezTo>
                    <a:pt x="167" y="0"/>
                    <a:pt x="0" y="166"/>
                    <a:pt x="0" y="372"/>
                  </a:cubicBezTo>
                  <a:lnTo>
                    <a:pt x="0" y="2054"/>
                  </a:lnTo>
                  <a:cubicBezTo>
                    <a:pt x="0" y="2258"/>
                    <a:pt x="166" y="2426"/>
                    <a:pt x="371" y="2426"/>
                  </a:cubicBezTo>
                  <a:lnTo>
                    <a:pt x="1081" y="2426"/>
                  </a:lnTo>
                  <a:lnTo>
                    <a:pt x="1081" y="2923"/>
                  </a:lnTo>
                  <a:cubicBezTo>
                    <a:pt x="1081" y="3066"/>
                    <a:pt x="1160" y="3193"/>
                    <a:pt x="1287" y="3256"/>
                  </a:cubicBezTo>
                  <a:cubicBezTo>
                    <a:pt x="1339" y="3282"/>
                    <a:pt x="1396" y="3294"/>
                    <a:pt x="1452" y="3294"/>
                  </a:cubicBezTo>
                  <a:cubicBezTo>
                    <a:pt x="1532" y="3294"/>
                    <a:pt x="1610" y="3268"/>
                    <a:pt x="1677" y="3218"/>
                  </a:cubicBezTo>
                  <a:lnTo>
                    <a:pt x="2713" y="2425"/>
                  </a:lnTo>
                  <a:lnTo>
                    <a:pt x="3006" y="2425"/>
                  </a:lnTo>
                  <a:lnTo>
                    <a:pt x="3006" y="3309"/>
                  </a:lnTo>
                  <a:cubicBezTo>
                    <a:pt x="3006" y="3513"/>
                    <a:pt x="3173" y="3680"/>
                    <a:pt x="3378" y="3680"/>
                  </a:cubicBezTo>
                  <a:lnTo>
                    <a:pt x="6741" y="3680"/>
                  </a:lnTo>
                  <a:lnTo>
                    <a:pt x="7777" y="4474"/>
                  </a:lnTo>
                  <a:cubicBezTo>
                    <a:pt x="7842" y="4524"/>
                    <a:pt x="7921" y="4550"/>
                    <a:pt x="8002" y="4550"/>
                  </a:cubicBezTo>
                  <a:cubicBezTo>
                    <a:pt x="8057" y="4550"/>
                    <a:pt x="8113" y="4537"/>
                    <a:pt x="8166" y="4511"/>
                  </a:cubicBezTo>
                  <a:cubicBezTo>
                    <a:pt x="8292" y="4449"/>
                    <a:pt x="8373" y="4320"/>
                    <a:pt x="8373" y="4179"/>
                  </a:cubicBezTo>
                  <a:lnTo>
                    <a:pt x="8373" y="3682"/>
                  </a:lnTo>
                  <a:lnTo>
                    <a:pt x="9081" y="3682"/>
                  </a:lnTo>
                  <a:cubicBezTo>
                    <a:pt x="9285" y="3682"/>
                    <a:pt x="9453" y="3516"/>
                    <a:pt x="9453" y="3310"/>
                  </a:cubicBezTo>
                  <a:lnTo>
                    <a:pt x="9453" y="1628"/>
                  </a:lnTo>
                  <a:cubicBezTo>
                    <a:pt x="9453" y="1423"/>
                    <a:pt x="9286" y="1257"/>
                    <a:pt x="9082" y="1257"/>
                  </a:cubicBezTo>
                  <a:lnTo>
                    <a:pt x="6449" y="1257"/>
                  </a:lnTo>
                  <a:lnTo>
                    <a:pt x="6449" y="373"/>
                  </a:lnTo>
                  <a:cubicBezTo>
                    <a:pt x="6449" y="169"/>
                    <a:pt x="6282" y="1"/>
                    <a:pt x="6077" y="1"/>
                  </a:cubicBezTo>
                  <a:lnTo>
                    <a:pt x="2541" y="1"/>
                  </a:lnTo>
                  <a:cubicBezTo>
                    <a:pt x="2420" y="1"/>
                    <a:pt x="2322" y="100"/>
                    <a:pt x="2322" y="220"/>
                  </a:cubicBezTo>
                  <a:cubicBezTo>
                    <a:pt x="2322" y="341"/>
                    <a:pt x="2420" y="439"/>
                    <a:pt x="2541" y="439"/>
                  </a:cubicBezTo>
                  <a:lnTo>
                    <a:pt x="6011" y="439"/>
                  </a:lnTo>
                  <a:lnTo>
                    <a:pt x="6011" y="1256"/>
                  </a:lnTo>
                  <a:lnTo>
                    <a:pt x="3378" y="1256"/>
                  </a:lnTo>
                  <a:cubicBezTo>
                    <a:pt x="3174" y="1256"/>
                    <a:pt x="3006" y="1422"/>
                    <a:pt x="3006" y="1628"/>
                  </a:cubicBezTo>
                  <a:lnTo>
                    <a:pt x="3006" y="1991"/>
                  </a:lnTo>
                  <a:lnTo>
                    <a:pt x="2691" y="1991"/>
                  </a:lnTo>
                  <a:cubicBezTo>
                    <a:pt x="2610" y="1991"/>
                    <a:pt x="2530" y="2019"/>
                    <a:pt x="2466" y="2067"/>
                  </a:cubicBezTo>
                  <a:lnTo>
                    <a:pt x="1517" y="2791"/>
                  </a:lnTo>
                  <a:lnTo>
                    <a:pt x="1517" y="2361"/>
                  </a:lnTo>
                  <a:cubicBezTo>
                    <a:pt x="1517" y="2157"/>
                    <a:pt x="1352" y="1990"/>
                    <a:pt x="1146" y="1990"/>
                  </a:cubicBezTo>
                  <a:lnTo>
                    <a:pt x="437" y="1990"/>
                  </a:lnTo>
                  <a:lnTo>
                    <a:pt x="437" y="437"/>
                  </a:lnTo>
                  <a:lnTo>
                    <a:pt x="1535" y="437"/>
                  </a:lnTo>
                  <a:cubicBezTo>
                    <a:pt x="1655" y="437"/>
                    <a:pt x="1753" y="338"/>
                    <a:pt x="1753" y="218"/>
                  </a:cubicBezTo>
                  <a:cubicBezTo>
                    <a:pt x="1753" y="98"/>
                    <a:pt x="1655" y="0"/>
                    <a:pt x="15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99" name="Google Shape;3799;p99"/>
          <p:cNvGrpSpPr/>
          <p:nvPr/>
        </p:nvGrpSpPr>
        <p:grpSpPr>
          <a:xfrm>
            <a:off x="6168404" y="3731336"/>
            <a:ext cx="446637" cy="429807"/>
            <a:chOff x="5787412" y="3731336"/>
            <a:chExt cx="446637" cy="429807"/>
          </a:xfrm>
        </p:grpSpPr>
        <p:sp>
          <p:nvSpPr>
            <p:cNvPr id="3800" name="Google Shape;3800;p99"/>
            <p:cNvSpPr/>
            <p:nvPr/>
          </p:nvSpPr>
          <p:spPr>
            <a:xfrm>
              <a:off x="5787412" y="3731336"/>
              <a:ext cx="446637" cy="429807"/>
            </a:xfrm>
            <a:custGeom>
              <a:rect b="b" l="l" r="r" t="t"/>
              <a:pathLst>
                <a:path extrusionOk="0" h="14352" w="14914">
                  <a:moveTo>
                    <a:pt x="12582" y="437"/>
                  </a:moveTo>
                  <a:cubicBezTo>
                    <a:pt x="12601" y="437"/>
                    <a:pt x="12617" y="453"/>
                    <a:pt x="12617" y="473"/>
                  </a:cubicBezTo>
                  <a:lnTo>
                    <a:pt x="12617" y="1222"/>
                  </a:lnTo>
                  <a:lnTo>
                    <a:pt x="2299" y="1222"/>
                  </a:lnTo>
                  <a:cubicBezTo>
                    <a:pt x="2297" y="1222"/>
                    <a:pt x="2297" y="474"/>
                    <a:pt x="2297" y="473"/>
                  </a:cubicBezTo>
                  <a:cubicBezTo>
                    <a:pt x="2297" y="456"/>
                    <a:pt x="2314" y="437"/>
                    <a:pt x="2333" y="437"/>
                  </a:cubicBezTo>
                  <a:close/>
                  <a:moveTo>
                    <a:pt x="12616" y="1659"/>
                  </a:moveTo>
                  <a:lnTo>
                    <a:pt x="12616" y="10361"/>
                  </a:lnTo>
                  <a:lnTo>
                    <a:pt x="2297" y="10361"/>
                  </a:lnTo>
                  <a:lnTo>
                    <a:pt x="2297" y="1659"/>
                  </a:lnTo>
                  <a:close/>
                  <a:moveTo>
                    <a:pt x="1859" y="3382"/>
                  </a:moveTo>
                  <a:lnTo>
                    <a:pt x="1859" y="10362"/>
                  </a:lnTo>
                  <a:lnTo>
                    <a:pt x="1419" y="10362"/>
                  </a:lnTo>
                  <a:lnTo>
                    <a:pt x="1419" y="3458"/>
                  </a:lnTo>
                  <a:lnTo>
                    <a:pt x="1420" y="3458"/>
                  </a:lnTo>
                  <a:cubicBezTo>
                    <a:pt x="1420" y="3416"/>
                    <a:pt x="1454" y="3382"/>
                    <a:pt x="1496" y="3382"/>
                  </a:cubicBezTo>
                  <a:close/>
                  <a:moveTo>
                    <a:pt x="14136" y="2377"/>
                  </a:moveTo>
                  <a:cubicBezTo>
                    <a:pt x="14322" y="2377"/>
                    <a:pt x="14474" y="2529"/>
                    <a:pt x="14474" y="2716"/>
                  </a:cubicBezTo>
                  <a:lnTo>
                    <a:pt x="14476" y="10362"/>
                  </a:lnTo>
                  <a:lnTo>
                    <a:pt x="13929" y="10362"/>
                  </a:lnTo>
                  <a:lnTo>
                    <a:pt x="13929" y="4915"/>
                  </a:lnTo>
                  <a:cubicBezTo>
                    <a:pt x="13929" y="4794"/>
                    <a:pt x="13830" y="4696"/>
                    <a:pt x="13710" y="4696"/>
                  </a:cubicBezTo>
                  <a:cubicBezTo>
                    <a:pt x="13590" y="4696"/>
                    <a:pt x="13492" y="4794"/>
                    <a:pt x="13492" y="4915"/>
                  </a:cubicBezTo>
                  <a:lnTo>
                    <a:pt x="13492" y="10362"/>
                  </a:lnTo>
                  <a:lnTo>
                    <a:pt x="13051" y="10362"/>
                  </a:lnTo>
                  <a:lnTo>
                    <a:pt x="13051" y="3382"/>
                  </a:lnTo>
                  <a:lnTo>
                    <a:pt x="13415" y="3382"/>
                  </a:lnTo>
                  <a:cubicBezTo>
                    <a:pt x="13457" y="3382"/>
                    <a:pt x="13490" y="3416"/>
                    <a:pt x="13490" y="3457"/>
                  </a:cubicBezTo>
                  <a:lnTo>
                    <a:pt x="13490" y="3896"/>
                  </a:lnTo>
                  <a:cubicBezTo>
                    <a:pt x="13490" y="4016"/>
                    <a:pt x="13589" y="4114"/>
                    <a:pt x="13709" y="4114"/>
                  </a:cubicBezTo>
                  <a:cubicBezTo>
                    <a:pt x="13829" y="4114"/>
                    <a:pt x="13928" y="4016"/>
                    <a:pt x="13928" y="3896"/>
                  </a:cubicBezTo>
                  <a:lnTo>
                    <a:pt x="13928" y="3457"/>
                  </a:lnTo>
                  <a:cubicBezTo>
                    <a:pt x="13928" y="3175"/>
                    <a:pt x="13698" y="2944"/>
                    <a:pt x="13415" y="2944"/>
                  </a:cubicBezTo>
                  <a:lnTo>
                    <a:pt x="13051" y="2944"/>
                  </a:lnTo>
                  <a:lnTo>
                    <a:pt x="13051" y="2377"/>
                  </a:lnTo>
                  <a:close/>
                  <a:moveTo>
                    <a:pt x="14477" y="10799"/>
                  </a:moveTo>
                  <a:lnTo>
                    <a:pt x="14477" y="11468"/>
                  </a:lnTo>
                  <a:lnTo>
                    <a:pt x="14476" y="11468"/>
                  </a:lnTo>
                  <a:cubicBezTo>
                    <a:pt x="14476" y="11654"/>
                    <a:pt x="14324" y="11806"/>
                    <a:pt x="14137" y="11806"/>
                  </a:cubicBezTo>
                  <a:lnTo>
                    <a:pt x="776" y="11806"/>
                  </a:lnTo>
                  <a:cubicBezTo>
                    <a:pt x="589" y="11806"/>
                    <a:pt x="437" y="11654"/>
                    <a:pt x="437" y="11468"/>
                  </a:cubicBezTo>
                  <a:lnTo>
                    <a:pt x="437" y="10799"/>
                  </a:lnTo>
                  <a:close/>
                  <a:moveTo>
                    <a:pt x="8330" y="12243"/>
                  </a:moveTo>
                  <a:cubicBezTo>
                    <a:pt x="8388" y="12589"/>
                    <a:pt x="8534" y="13336"/>
                    <a:pt x="8784" y="13915"/>
                  </a:cubicBezTo>
                  <a:lnTo>
                    <a:pt x="6128" y="13915"/>
                  </a:lnTo>
                  <a:cubicBezTo>
                    <a:pt x="6379" y="13336"/>
                    <a:pt x="6524" y="12589"/>
                    <a:pt x="6581" y="12243"/>
                  </a:cubicBezTo>
                  <a:close/>
                  <a:moveTo>
                    <a:pt x="2333" y="1"/>
                  </a:moveTo>
                  <a:cubicBezTo>
                    <a:pt x="2145" y="1"/>
                    <a:pt x="1983" y="112"/>
                    <a:pt x="1906" y="272"/>
                  </a:cubicBezTo>
                  <a:cubicBezTo>
                    <a:pt x="1877" y="333"/>
                    <a:pt x="1860" y="401"/>
                    <a:pt x="1860" y="473"/>
                  </a:cubicBezTo>
                  <a:lnTo>
                    <a:pt x="1860" y="1939"/>
                  </a:lnTo>
                  <a:lnTo>
                    <a:pt x="776" y="1939"/>
                  </a:lnTo>
                  <a:cubicBezTo>
                    <a:pt x="348" y="1939"/>
                    <a:pt x="1" y="2287"/>
                    <a:pt x="1" y="2715"/>
                  </a:cubicBezTo>
                  <a:lnTo>
                    <a:pt x="1" y="8758"/>
                  </a:lnTo>
                  <a:cubicBezTo>
                    <a:pt x="1" y="8878"/>
                    <a:pt x="99" y="8976"/>
                    <a:pt x="219" y="8976"/>
                  </a:cubicBezTo>
                  <a:cubicBezTo>
                    <a:pt x="340" y="8976"/>
                    <a:pt x="437" y="8878"/>
                    <a:pt x="437" y="8758"/>
                  </a:cubicBezTo>
                  <a:lnTo>
                    <a:pt x="437" y="2715"/>
                  </a:lnTo>
                  <a:cubicBezTo>
                    <a:pt x="437" y="2528"/>
                    <a:pt x="589" y="2376"/>
                    <a:pt x="776" y="2376"/>
                  </a:cubicBezTo>
                  <a:lnTo>
                    <a:pt x="1860" y="2376"/>
                  </a:lnTo>
                  <a:lnTo>
                    <a:pt x="1860" y="2943"/>
                  </a:lnTo>
                  <a:lnTo>
                    <a:pt x="1497" y="2943"/>
                  </a:lnTo>
                  <a:cubicBezTo>
                    <a:pt x="1215" y="2943"/>
                    <a:pt x="984" y="3174"/>
                    <a:pt x="984" y="3456"/>
                  </a:cubicBezTo>
                  <a:lnTo>
                    <a:pt x="984" y="10361"/>
                  </a:lnTo>
                  <a:lnTo>
                    <a:pt x="437" y="10361"/>
                  </a:lnTo>
                  <a:lnTo>
                    <a:pt x="437" y="9775"/>
                  </a:lnTo>
                  <a:cubicBezTo>
                    <a:pt x="437" y="9655"/>
                    <a:pt x="340" y="9556"/>
                    <a:pt x="219" y="9556"/>
                  </a:cubicBezTo>
                  <a:cubicBezTo>
                    <a:pt x="99" y="9556"/>
                    <a:pt x="1" y="9655"/>
                    <a:pt x="1" y="9775"/>
                  </a:cubicBezTo>
                  <a:lnTo>
                    <a:pt x="1" y="11466"/>
                  </a:lnTo>
                  <a:cubicBezTo>
                    <a:pt x="1" y="11894"/>
                    <a:pt x="348" y="12241"/>
                    <a:pt x="776" y="12241"/>
                  </a:cubicBezTo>
                  <a:lnTo>
                    <a:pt x="6139" y="12241"/>
                  </a:lnTo>
                  <a:cubicBezTo>
                    <a:pt x="6070" y="12636"/>
                    <a:pt x="5908" y="13411"/>
                    <a:pt x="5647" y="13914"/>
                  </a:cubicBezTo>
                  <a:lnTo>
                    <a:pt x="4433" y="13914"/>
                  </a:lnTo>
                  <a:cubicBezTo>
                    <a:pt x="4313" y="13914"/>
                    <a:pt x="4214" y="14013"/>
                    <a:pt x="4214" y="14133"/>
                  </a:cubicBezTo>
                  <a:cubicBezTo>
                    <a:pt x="4214" y="14253"/>
                    <a:pt x="4313" y="14352"/>
                    <a:pt x="4433" y="14352"/>
                  </a:cubicBezTo>
                  <a:lnTo>
                    <a:pt x="10481" y="14352"/>
                  </a:lnTo>
                  <a:cubicBezTo>
                    <a:pt x="10601" y="14352"/>
                    <a:pt x="10700" y="14253"/>
                    <a:pt x="10700" y="14133"/>
                  </a:cubicBezTo>
                  <a:cubicBezTo>
                    <a:pt x="10700" y="14013"/>
                    <a:pt x="10601" y="13914"/>
                    <a:pt x="10481" y="13914"/>
                  </a:cubicBezTo>
                  <a:lnTo>
                    <a:pt x="9267" y="13914"/>
                  </a:lnTo>
                  <a:cubicBezTo>
                    <a:pt x="9006" y="13412"/>
                    <a:pt x="8845" y="12637"/>
                    <a:pt x="8776" y="12241"/>
                  </a:cubicBezTo>
                  <a:lnTo>
                    <a:pt x="14138" y="12241"/>
                  </a:lnTo>
                  <a:cubicBezTo>
                    <a:pt x="14566" y="12241"/>
                    <a:pt x="14913" y="11894"/>
                    <a:pt x="14913" y="11466"/>
                  </a:cubicBezTo>
                  <a:lnTo>
                    <a:pt x="14913" y="2715"/>
                  </a:lnTo>
                  <a:cubicBezTo>
                    <a:pt x="14912" y="2288"/>
                    <a:pt x="14565" y="1941"/>
                    <a:pt x="14137" y="1941"/>
                  </a:cubicBezTo>
                  <a:lnTo>
                    <a:pt x="13053" y="1941"/>
                  </a:lnTo>
                  <a:lnTo>
                    <a:pt x="13053" y="473"/>
                  </a:lnTo>
                  <a:cubicBezTo>
                    <a:pt x="13053" y="385"/>
                    <a:pt x="13029" y="304"/>
                    <a:pt x="12987" y="233"/>
                  </a:cubicBezTo>
                  <a:cubicBezTo>
                    <a:pt x="12904" y="95"/>
                    <a:pt x="12755" y="1"/>
                    <a:pt x="125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99"/>
            <p:cNvSpPr/>
            <p:nvPr/>
          </p:nvSpPr>
          <p:spPr>
            <a:xfrm>
              <a:off x="5909807" y="3847831"/>
              <a:ext cx="111914" cy="126947"/>
            </a:xfrm>
            <a:custGeom>
              <a:rect b="b" l="l" r="r" t="t"/>
              <a:pathLst>
                <a:path extrusionOk="0" h="4239" w="3737">
                  <a:moveTo>
                    <a:pt x="2119" y="439"/>
                  </a:moveTo>
                  <a:cubicBezTo>
                    <a:pt x="2456" y="439"/>
                    <a:pt x="2780" y="538"/>
                    <a:pt x="3059" y="726"/>
                  </a:cubicBezTo>
                  <a:cubicBezTo>
                    <a:pt x="3125" y="770"/>
                    <a:pt x="3141" y="854"/>
                    <a:pt x="3097" y="920"/>
                  </a:cubicBezTo>
                  <a:cubicBezTo>
                    <a:pt x="3070" y="960"/>
                    <a:pt x="3026" y="981"/>
                    <a:pt x="2981" y="981"/>
                  </a:cubicBezTo>
                  <a:cubicBezTo>
                    <a:pt x="2954" y="981"/>
                    <a:pt x="2927" y="974"/>
                    <a:pt x="2903" y="958"/>
                  </a:cubicBezTo>
                  <a:cubicBezTo>
                    <a:pt x="2672" y="801"/>
                    <a:pt x="2400" y="718"/>
                    <a:pt x="2119" y="718"/>
                  </a:cubicBezTo>
                  <a:cubicBezTo>
                    <a:pt x="1345" y="718"/>
                    <a:pt x="715" y="1348"/>
                    <a:pt x="715" y="2122"/>
                  </a:cubicBezTo>
                  <a:cubicBezTo>
                    <a:pt x="715" y="2895"/>
                    <a:pt x="1344" y="3525"/>
                    <a:pt x="2119" y="3525"/>
                  </a:cubicBezTo>
                  <a:cubicBezTo>
                    <a:pt x="2417" y="3525"/>
                    <a:pt x="2670" y="3433"/>
                    <a:pt x="2872" y="3254"/>
                  </a:cubicBezTo>
                  <a:cubicBezTo>
                    <a:pt x="2931" y="3202"/>
                    <a:pt x="2993" y="3099"/>
                    <a:pt x="3077" y="3091"/>
                  </a:cubicBezTo>
                  <a:cubicBezTo>
                    <a:pt x="3082" y="3091"/>
                    <a:pt x="3087" y="3090"/>
                    <a:pt x="3092" y="3090"/>
                  </a:cubicBezTo>
                  <a:cubicBezTo>
                    <a:pt x="3123" y="3090"/>
                    <a:pt x="3154" y="3102"/>
                    <a:pt x="3180" y="3124"/>
                  </a:cubicBezTo>
                  <a:cubicBezTo>
                    <a:pt x="3239" y="3170"/>
                    <a:pt x="3246" y="3258"/>
                    <a:pt x="3197" y="3317"/>
                  </a:cubicBezTo>
                  <a:cubicBezTo>
                    <a:pt x="3155" y="3369"/>
                    <a:pt x="3107" y="3417"/>
                    <a:pt x="3057" y="3462"/>
                  </a:cubicBezTo>
                  <a:cubicBezTo>
                    <a:pt x="2806" y="3686"/>
                    <a:pt x="2482" y="3803"/>
                    <a:pt x="2119" y="3803"/>
                  </a:cubicBezTo>
                  <a:cubicBezTo>
                    <a:pt x="1192" y="3803"/>
                    <a:pt x="436" y="3048"/>
                    <a:pt x="436" y="2121"/>
                  </a:cubicBezTo>
                  <a:cubicBezTo>
                    <a:pt x="436" y="1193"/>
                    <a:pt x="1192" y="439"/>
                    <a:pt x="2119" y="439"/>
                  </a:cubicBezTo>
                  <a:close/>
                  <a:moveTo>
                    <a:pt x="2120" y="0"/>
                  </a:moveTo>
                  <a:cubicBezTo>
                    <a:pt x="952" y="0"/>
                    <a:pt x="1" y="951"/>
                    <a:pt x="1" y="2119"/>
                  </a:cubicBezTo>
                  <a:cubicBezTo>
                    <a:pt x="1" y="3287"/>
                    <a:pt x="952" y="4238"/>
                    <a:pt x="2120" y="4238"/>
                  </a:cubicBezTo>
                  <a:cubicBezTo>
                    <a:pt x="2592" y="4238"/>
                    <a:pt x="3016" y="4081"/>
                    <a:pt x="3349" y="3786"/>
                  </a:cubicBezTo>
                  <a:cubicBezTo>
                    <a:pt x="3414" y="3728"/>
                    <a:pt x="3476" y="3665"/>
                    <a:pt x="3532" y="3596"/>
                  </a:cubicBezTo>
                  <a:cubicBezTo>
                    <a:pt x="3736" y="3354"/>
                    <a:pt x="3704" y="2989"/>
                    <a:pt x="3460" y="2786"/>
                  </a:cubicBezTo>
                  <a:cubicBezTo>
                    <a:pt x="3356" y="2698"/>
                    <a:pt x="3226" y="2651"/>
                    <a:pt x="3091" y="2651"/>
                  </a:cubicBezTo>
                  <a:cubicBezTo>
                    <a:pt x="3074" y="2651"/>
                    <a:pt x="3057" y="2651"/>
                    <a:pt x="3039" y="2653"/>
                  </a:cubicBezTo>
                  <a:cubicBezTo>
                    <a:pt x="2886" y="2666"/>
                    <a:pt x="2746" y="2740"/>
                    <a:pt x="2648" y="2857"/>
                  </a:cubicBezTo>
                  <a:cubicBezTo>
                    <a:pt x="2627" y="2882"/>
                    <a:pt x="2605" y="2906"/>
                    <a:pt x="2581" y="2927"/>
                  </a:cubicBezTo>
                  <a:cubicBezTo>
                    <a:pt x="2460" y="3034"/>
                    <a:pt x="2309" y="3087"/>
                    <a:pt x="2119" y="3087"/>
                  </a:cubicBezTo>
                  <a:cubicBezTo>
                    <a:pt x="1586" y="3087"/>
                    <a:pt x="1153" y="2654"/>
                    <a:pt x="1153" y="2121"/>
                  </a:cubicBezTo>
                  <a:cubicBezTo>
                    <a:pt x="1153" y="1588"/>
                    <a:pt x="1586" y="1154"/>
                    <a:pt x="2119" y="1154"/>
                  </a:cubicBezTo>
                  <a:cubicBezTo>
                    <a:pt x="2312" y="1154"/>
                    <a:pt x="2500" y="1212"/>
                    <a:pt x="2659" y="1319"/>
                  </a:cubicBezTo>
                  <a:cubicBezTo>
                    <a:pt x="2757" y="1385"/>
                    <a:pt x="2869" y="1417"/>
                    <a:pt x="2980" y="1417"/>
                  </a:cubicBezTo>
                  <a:cubicBezTo>
                    <a:pt x="3166" y="1417"/>
                    <a:pt x="3348" y="1329"/>
                    <a:pt x="3459" y="1164"/>
                  </a:cubicBezTo>
                  <a:cubicBezTo>
                    <a:pt x="3546" y="1035"/>
                    <a:pt x="3577" y="882"/>
                    <a:pt x="3548" y="731"/>
                  </a:cubicBezTo>
                  <a:cubicBezTo>
                    <a:pt x="3519" y="579"/>
                    <a:pt x="3433" y="448"/>
                    <a:pt x="3304" y="363"/>
                  </a:cubicBezTo>
                  <a:cubicBezTo>
                    <a:pt x="2955" y="126"/>
                    <a:pt x="2545" y="0"/>
                    <a:pt x="21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99"/>
            <p:cNvSpPr/>
            <p:nvPr/>
          </p:nvSpPr>
          <p:spPr>
            <a:xfrm>
              <a:off x="6022859" y="3873736"/>
              <a:ext cx="89094" cy="101103"/>
            </a:xfrm>
            <a:custGeom>
              <a:rect b="b" l="l" r="r" t="t"/>
              <a:pathLst>
                <a:path extrusionOk="0" h="3376" w="2975">
                  <a:moveTo>
                    <a:pt x="1688" y="437"/>
                  </a:moveTo>
                  <a:cubicBezTo>
                    <a:pt x="1938" y="437"/>
                    <a:pt x="2180" y="510"/>
                    <a:pt x="2386" y="650"/>
                  </a:cubicBezTo>
                  <a:cubicBezTo>
                    <a:pt x="2447" y="691"/>
                    <a:pt x="2464" y="785"/>
                    <a:pt x="2424" y="844"/>
                  </a:cubicBezTo>
                  <a:cubicBezTo>
                    <a:pt x="2397" y="884"/>
                    <a:pt x="2353" y="905"/>
                    <a:pt x="2308" y="905"/>
                  </a:cubicBezTo>
                  <a:cubicBezTo>
                    <a:pt x="2282" y="905"/>
                    <a:pt x="2255" y="898"/>
                    <a:pt x="2231" y="882"/>
                  </a:cubicBezTo>
                  <a:cubicBezTo>
                    <a:pt x="2070" y="773"/>
                    <a:pt x="1882" y="715"/>
                    <a:pt x="1688" y="715"/>
                  </a:cubicBezTo>
                  <a:cubicBezTo>
                    <a:pt x="1153" y="715"/>
                    <a:pt x="717" y="1151"/>
                    <a:pt x="717" y="1686"/>
                  </a:cubicBezTo>
                  <a:cubicBezTo>
                    <a:pt x="717" y="2221"/>
                    <a:pt x="1153" y="2656"/>
                    <a:pt x="1688" y="2656"/>
                  </a:cubicBezTo>
                  <a:cubicBezTo>
                    <a:pt x="1889" y="2656"/>
                    <a:pt x="2069" y="2592"/>
                    <a:pt x="2205" y="2471"/>
                  </a:cubicBezTo>
                  <a:cubicBezTo>
                    <a:pt x="2260" y="2421"/>
                    <a:pt x="2320" y="2341"/>
                    <a:pt x="2394" y="2341"/>
                  </a:cubicBezTo>
                  <a:cubicBezTo>
                    <a:pt x="2420" y="2341"/>
                    <a:pt x="2447" y="2351"/>
                    <a:pt x="2477" y="2376"/>
                  </a:cubicBezTo>
                  <a:cubicBezTo>
                    <a:pt x="2539" y="2428"/>
                    <a:pt x="2546" y="2513"/>
                    <a:pt x="2495" y="2575"/>
                  </a:cubicBezTo>
                  <a:cubicBezTo>
                    <a:pt x="2462" y="2613"/>
                    <a:pt x="2427" y="2649"/>
                    <a:pt x="2390" y="2681"/>
                  </a:cubicBezTo>
                  <a:cubicBezTo>
                    <a:pt x="2202" y="2849"/>
                    <a:pt x="1960" y="2938"/>
                    <a:pt x="1688" y="2938"/>
                  </a:cubicBezTo>
                  <a:cubicBezTo>
                    <a:pt x="998" y="2938"/>
                    <a:pt x="437" y="2377"/>
                    <a:pt x="437" y="1687"/>
                  </a:cubicBezTo>
                  <a:cubicBezTo>
                    <a:pt x="437" y="998"/>
                    <a:pt x="998" y="437"/>
                    <a:pt x="1688" y="437"/>
                  </a:cubicBezTo>
                  <a:close/>
                  <a:moveTo>
                    <a:pt x="1688" y="1"/>
                  </a:moveTo>
                  <a:cubicBezTo>
                    <a:pt x="758" y="1"/>
                    <a:pt x="0" y="757"/>
                    <a:pt x="0" y="1687"/>
                  </a:cubicBezTo>
                  <a:cubicBezTo>
                    <a:pt x="0" y="2618"/>
                    <a:pt x="758" y="3375"/>
                    <a:pt x="1688" y="3375"/>
                  </a:cubicBezTo>
                  <a:cubicBezTo>
                    <a:pt x="2127" y="3375"/>
                    <a:pt x="2546" y="3192"/>
                    <a:pt x="2828" y="2855"/>
                  </a:cubicBezTo>
                  <a:cubicBezTo>
                    <a:pt x="2928" y="2738"/>
                    <a:pt x="2975" y="2588"/>
                    <a:pt x="2960" y="2434"/>
                  </a:cubicBezTo>
                  <a:cubicBezTo>
                    <a:pt x="2948" y="2280"/>
                    <a:pt x="2875" y="2141"/>
                    <a:pt x="2758" y="2043"/>
                  </a:cubicBezTo>
                  <a:cubicBezTo>
                    <a:pt x="2654" y="1956"/>
                    <a:pt x="2527" y="1909"/>
                    <a:pt x="2392" y="1909"/>
                  </a:cubicBezTo>
                  <a:cubicBezTo>
                    <a:pt x="2374" y="1909"/>
                    <a:pt x="2355" y="1910"/>
                    <a:pt x="2337" y="1911"/>
                  </a:cubicBezTo>
                  <a:cubicBezTo>
                    <a:pt x="2184" y="1924"/>
                    <a:pt x="2045" y="1997"/>
                    <a:pt x="1945" y="2115"/>
                  </a:cubicBezTo>
                  <a:cubicBezTo>
                    <a:pt x="1880" y="2193"/>
                    <a:pt x="1787" y="2222"/>
                    <a:pt x="1688" y="2222"/>
                  </a:cubicBezTo>
                  <a:cubicBezTo>
                    <a:pt x="1394" y="2222"/>
                    <a:pt x="1154" y="1983"/>
                    <a:pt x="1154" y="1688"/>
                  </a:cubicBezTo>
                  <a:cubicBezTo>
                    <a:pt x="1154" y="1394"/>
                    <a:pt x="1394" y="1155"/>
                    <a:pt x="1688" y="1155"/>
                  </a:cubicBezTo>
                  <a:cubicBezTo>
                    <a:pt x="1796" y="1155"/>
                    <a:pt x="1898" y="1186"/>
                    <a:pt x="1986" y="1246"/>
                  </a:cubicBezTo>
                  <a:cubicBezTo>
                    <a:pt x="2084" y="1312"/>
                    <a:pt x="2196" y="1344"/>
                    <a:pt x="2307" y="1344"/>
                  </a:cubicBezTo>
                  <a:cubicBezTo>
                    <a:pt x="2492" y="1344"/>
                    <a:pt x="2675" y="1255"/>
                    <a:pt x="2786" y="1090"/>
                  </a:cubicBezTo>
                  <a:cubicBezTo>
                    <a:pt x="2873" y="961"/>
                    <a:pt x="2904" y="808"/>
                    <a:pt x="2874" y="657"/>
                  </a:cubicBezTo>
                  <a:cubicBezTo>
                    <a:pt x="2845" y="505"/>
                    <a:pt x="2759" y="374"/>
                    <a:pt x="2631" y="289"/>
                  </a:cubicBezTo>
                  <a:cubicBezTo>
                    <a:pt x="2351" y="101"/>
                    <a:pt x="2026" y="1"/>
                    <a:pt x="16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99"/>
            <p:cNvSpPr/>
            <p:nvPr/>
          </p:nvSpPr>
          <p:spPr>
            <a:xfrm>
              <a:off x="5865365" y="3797370"/>
              <a:ext cx="290760" cy="227841"/>
            </a:xfrm>
            <a:custGeom>
              <a:rect b="b" l="l" r="r" t="t"/>
              <a:pathLst>
                <a:path extrusionOk="0" h="7608" w="9709">
                  <a:moveTo>
                    <a:pt x="4853" y="438"/>
                  </a:moveTo>
                  <a:cubicBezTo>
                    <a:pt x="4943" y="438"/>
                    <a:pt x="5015" y="511"/>
                    <a:pt x="5015" y="600"/>
                  </a:cubicBezTo>
                  <a:cubicBezTo>
                    <a:pt x="5015" y="689"/>
                    <a:pt x="4942" y="762"/>
                    <a:pt x="4853" y="762"/>
                  </a:cubicBezTo>
                  <a:cubicBezTo>
                    <a:pt x="4763" y="762"/>
                    <a:pt x="4691" y="689"/>
                    <a:pt x="4691" y="600"/>
                  </a:cubicBezTo>
                  <a:cubicBezTo>
                    <a:pt x="4691" y="511"/>
                    <a:pt x="4764" y="438"/>
                    <a:pt x="4853" y="438"/>
                  </a:cubicBezTo>
                  <a:close/>
                  <a:moveTo>
                    <a:pt x="599" y="439"/>
                  </a:moveTo>
                  <a:cubicBezTo>
                    <a:pt x="689" y="439"/>
                    <a:pt x="761" y="512"/>
                    <a:pt x="761" y="601"/>
                  </a:cubicBezTo>
                  <a:cubicBezTo>
                    <a:pt x="761" y="690"/>
                    <a:pt x="687" y="763"/>
                    <a:pt x="599" y="763"/>
                  </a:cubicBezTo>
                  <a:cubicBezTo>
                    <a:pt x="508" y="763"/>
                    <a:pt x="436" y="690"/>
                    <a:pt x="436" y="601"/>
                  </a:cubicBezTo>
                  <a:cubicBezTo>
                    <a:pt x="436" y="512"/>
                    <a:pt x="510" y="439"/>
                    <a:pt x="599" y="439"/>
                  </a:cubicBezTo>
                  <a:close/>
                  <a:moveTo>
                    <a:pt x="9109" y="439"/>
                  </a:moveTo>
                  <a:cubicBezTo>
                    <a:pt x="9200" y="439"/>
                    <a:pt x="9271" y="512"/>
                    <a:pt x="9271" y="601"/>
                  </a:cubicBezTo>
                  <a:cubicBezTo>
                    <a:pt x="9271" y="690"/>
                    <a:pt x="9198" y="763"/>
                    <a:pt x="9109" y="763"/>
                  </a:cubicBezTo>
                  <a:cubicBezTo>
                    <a:pt x="9019" y="763"/>
                    <a:pt x="8946" y="690"/>
                    <a:pt x="8946" y="601"/>
                  </a:cubicBezTo>
                  <a:cubicBezTo>
                    <a:pt x="8946" y="512"/>
                    <a:pt x="9020" y="439"/>
                    <a:pt x="9109" y="439"/>
                  </a:cubicBezTo>
                  <a:close/>
                  <a:moveTo>
                    <a:pt x="599" y="3644"/>
                  </a:moveTo>
                  <a:cubicBezTo>
                    <a:pt x="689" y="3644"/>
                    <a:pt x="761" y="3717"/>
                    <a:pt x="761" y="3806"/>
                  </a:cubicBezTo>
                  <a:cubicBezTo>
                    <a:pt x="761" y="3895"/>
                    <a:pt x="687" y="3967"/>
                    <a:pt x="599" y="3967"/>
                  </a:cubicBezTo>
                  <a:cubicBezTo>
                    <a:pt x="508" y="3967"/>
                    <a:pt x="436" y="3894"/>
                    <a:pt x="436" y="3806"/>
                  </a:cubicBezTo>
                  <a:cubicBezTo>
                    <a:pt x="436" y="3715"/>
                    <a:pt x="510" y="3644"/>
                    <a:pt x="599" y="3644"/>
                  </a:cubicBezTo>
                  <a:close/>
                  <a:moveTo>
                    <a:pt x="9109" y="3644"/>
                  </a:moveTo>
                  <a:cubicBezTo>
                    <a:pt x="9200" y="3644"/>
                    <a:pt x="9271" y="3717"/>
                    <a:pt x="9271" y="3806"/>
                  </a:cubicBezTo>
                  <a:cubicBezTo>
                    <a:pt x="9271" y="3895"/>
                    <a:pt x="9198" y="3967"/>
                    <a:pt x="9109" y="3967"/>
                  </a:cubicBezTo>
                  <a:cubicBezTo>
                    <a:pt x="9019" y="3967"/>
                    <a:pt x="8946" y="3894"/>
                    <a:pt x="8946" y="3806"/>
                  </a:cubicBezTo>
                  <a:cubicBezTo>
                    <a:pt x="8946" y="3715"/>
                    <a:pt x="9020" y="3644"/>
                    <a:pt x="9109" y="3644"/>
                  </a:cubicBezTo>
                  <a:close/>
                  <a:moveTo>
                    <a:pt x="8577" y="877"/>
                  </a:moveTo>
                  <a:cubicBezTo>
                    <a:pt x="8646" y="1009"/>
                    <a:pt x="8761" y="1112"/>
                    <a:pt x="8902" y="1164"/>
                  </a:cubicBezTo>
                  <a:lnTo>
                    <a:pt x="8902" y="3243"/>
                  </a:lnTo>
                  <a:cubicBezTo>
                    <a:pt x="8673" y="3327"/>
                    <a:pt x="8509" y="3548"/>
                    <a:pt x="8509" y="3806"/>
                  </a:cubicBezTo>
                  <a:cubicBezTo>
                    <a:pt x="8509" y="4064"/>
                    <a:pt x="8673" y="4283"/>
                    <a:pt x="8902" y="4368"/>
                  </a:cubicBezTo>
                  <a:lnTo>
                    <a:pt x="8902" y="6448"/>
                  </a:lnTo>
                  <a:cubicBezTo>
                    <a:pt x="8761" y="6501"/>
                    <a:pt x="8646" y="6602"/>
                    <a:pt x="8577" y="6734"/>
                  </a:cubicBezTo>
                  <a:lnTo>
                    <a:pt x="5384" y="6734"/>
                  </a:lnTo>
                  <a:cubicBezTo>
                    <a:pt x="5283" y="6541"/>
                    <a:pt x="5083" y="6411"/>
                    <a:pt x="4853" y="6411"/>
                  </a:cubicBezTo>
                  <a:cubicBezTo>
                    <a:pt x="4623" y="6411"/>
                    <a:pt x="4421" y="6544"/>
                    <a:pt x="4321" y="6734"/>
                  </a:cubicBezTo>
                  <a:lnTo>
                    <a:pt x="1129" y="6734"/>
                  </a:lnTo>
                  <a:cubicBezTo>
                    <a:pt x="1060" y="6602"/>
                    <a:pt x="945" y="6501"/>
                    <a:pt x="804" y="6448"/>
                  </a:cubicBezTo>
                  <a:lnTo>
                    <a:pt x="804" y="4368"/>
                  </a:lnTo>
                  <a:cubicBezTo>
                    <a:pt x="1033" y="4284"/>
                    <a:pt x="1197" y="4064"/>
                    <a:pt x="1197" y="3806"/>
                  </a:cubicBezTo>
                  <a:cubicBezTo>
                    <a:pt x="1197" y="3548"/>
                    <a:pt x="1033" y="3328"/>
                    <a:pt x="804" y="3243"/>
                  </a:cubicBezTo>
                  <a:lnTo>
                    <a:pt x="804" y="1164"/>
                  </a:lnTo>
                  <a:cubicBezTo>
                    <a:pt x="945" y="1112"/>
                    <a:pt x="1060" y="1009"/>
                    <a:pt x="1129" y="877"/>
                  </a:cubicBezTo>
                  <a:lnTo>
                    <a:pt x="4321" y="877"/>
                  </a:lnTo>
                  <a:cubicBezTo>
                    <a:pt x="4423" y="1070"/>
                    <a:pt x="4623" y="1201"/>
                    <a:pt x="4853" y="1201"/>
                  </a:cubicBezTo>
                  <a:cubicBezTo>
                    <a:pt x="5084" y="1201"/>
                    <a:pt x="5284" y="1068"/>
                    <a:pt x="5384" y="877"/>
                  </a:cubicBezTo>
                  <a:close/>
                  <a:moveTo>
                    <a:pt x="599" y="6848"/>
                  </a:moveTo>
                  <a:cubicBezTo>
                    <a:pt x="689" y="6848"/>
                    <a:pt x="761" y="6921"/>
                    <a:pt x="761" y="7010"/>
                  </a:cubicBezTo>
                  <a:cubicBezTo>
                    <a:pt x="761" y="7099"/>
                    <a:pt x="687" y="7172"/>
                    <a:pt x="599" y="7172"/>
                  </a:cubicBezTo>
                  <a:cubicBezTo>
                    <a:pt x="508" y="7172"/>
                    <a:pt x="436" y="7099"/>
                    <a:pt x="436" y="7010"/>
                  </a:cubicBezTo>
                  <a:cubicBezTo>
                    <a:pt x="436" y="6920"/>
                    <a:pt x="510" y="6848"/>
                    <a:pt x="599" y="6848"/>
                  </a:cubicBezTo>
                  <a:close/>
                  <a:moveTo>
                    <a:pt x="4853" y="6848"/>
                  </a:moveTo>
                  <a:cubicBezTo>
                    <a:pt x="4943" y="6848"/>
                    <a:pt x="5015" y="6921"/>
                    <a:pt x="5015" y="7010"/>
                  </a:cubicBezTo>
                  <a:cubicBezTo>
                    <a:pt x="5016" y="7099"/>
                    <a:pt x="4943" y="7172"/>
                    <a:pt x="4853" y="7172"/>
                  </a:cubicBezTo>
                  <a:cubicBezTo>
                    <a:pt x="4763" y="7172"/>
                    <a:pt x="4691" y="7099"/>
                    <a:pt x="4691" y="7010"/>
                  </a:cubicBezTo>
                  <a:cubicBezTo>
                    <a:pt x="4691" y="6920"/>
                    <a:pt x="4764" y="6848"/>
                    <a:pt x="4853" y="6848"/>
                  </a:cubicBezTo>
                  <a:close/>
                  <a:moveTo>
                    <a:pt x="9109" y="6848"/>
                  </a:moveTo>
                  <a:cubicBezTo>
                    <a:pt x="9200" y="6848"/>
                    <a:pt x="9271" y="6921"/>
                    <a:pt x="9271" y="7010"/>
                  </a:cubicBezTo>
                  <a:cubicBezTo>
                    <a:pt x="9271" y="7099"/>
                    <a:pt x="9198" y="7172"/>
                    <a:pt x="9109" y="7172"/>
                  </a:cubicBezTo>
                  <a:cubicBezTo>
                    <a:pt x="9019" y="7172"/>
                    <a:pt x="8946" y="7099"/>
                    <a:pt x="8946" y="7010"/>
                  </a:cubicBezTo>
                  <a:cubicBezTo>
                    <a:pt x="8946" y="6920"/>
                    <a:pt x="9020" y="6848"/>
                    <a:pt x="9109" y="6848"/>
                  </a:cubicBezTo>
                  <a:close/>
                  <a:moveTo>
                    <a:pt x="600" y="1"/>
                  </a:moveTo>
                  <a:cubicBezTo>
                    <a:pt x="269" y="1"/>
                    <a:pt x="0" y="271"/>
                    <a:pt x="0" y="600"/>
                  </a:cubicBezTo>
                  <a:cubicBezTo>
                    <a:pt x="0" y="848"/>
                    <a:pt x="152" y="1063"/>
                    <a:pt x="369" y="1153"/>
                  </a:cubicBezTo>
                  <a:lnTo>
                    <a:pt x="369" y="3251"/>
                  </a:lnTo>
                  <a:cubicBezTo>
                    <a:pt x="154" y="3342"/>
                    <a:pt x="0" y="3556"/>
                    <a:pt x="0" y="3804"/>
                  </a:cubicBezTo>
                  <a:cubicBezTo>
                    <a:pt x="0" y="4053"/>
                    <a:pt x="152" y="4268"/>
                    <a:pt x="369" y="4358"/>
                  </a:cubicBezTo>
                  <a:lnTo>
                    <a:pt x="369" y="6456"/>
                  </a:lnTo>
                  <a:cubicBezTo>
                    <a:pt x="154" y="6546"/>
                    <a:pt x="0" y="6760"/>
                    <a:pt x="0" y="7009"/>
                  </a:cubicBezTo>
                  <a:cubicBezTo>
                    <a:pt x="0" y="7340"/>
                    <a:pt x="270" y="7608"/>
                    <a:pt x="600" y="7608"/>
                  </a:cubicBezTo>
                  <a:cubicBezTo>
                    <a:pt x="874" y="7608"/>
                    <a:pt x="1106" y="7422"/>
                    <a:pt x="1176" y="7169"/>
                  </a:cubicBezTo>
                  <a:lnTo>
                    <a:pt x="4278" y="7169"/>
                  </a:lnTo>
                  <a:cubicBezTo>
                    <a:pt x="4348" y="7422"/>
                    <a:pt x="4580" y="7608"/>
                    <a:pt x="4854" y="7608"/>
                  </a:cubicBezTo>
                  <a:cubicBezTo>
                    <a:pt x="5129" y="7608"/>
                    <a:pt x="5361" y="7422"/>
                    <a:pt x="5431" y="7169"/>
                  </a:cubicBezTo>
                  <a:lnTo>
                    <a:pt x="8532" y="7169"/>
                  </a:lnTo>
                  <a:cubicBezTo>
                    <a:pt x="8603" y="7422"/>
                    <a:pt x="8834" y="7608"/>
                    <a:pt x="9109" y="7608"/>
                  </a:cubicBezTo>
                  <a:cubicBezTo>
                    <a:pt x="9440" y="7608"/>
                    <a:pt x="9708" y="7339"/>
                    <a:pt x="9708" y="7009"/>
                  </a:cubicBezTo>
                  <a:cubicBezTo>
                    <a:pt x="9708" y="6760"/>
                    <a:pt x="9556" y="6546"/>
                    <a:pt x="9339" y="6456"/>
                  </a:cubicBezTo>
                  <a:lnTo>
                    <a:pt x="9339" y="4358"/>
                  </a:lnTo>
                  <a:cubicBezTo>
                    <a:pt x="9555" y="4268"/>
                    <a:pt x="9708" y="4053"/>
                    <a:pt x="9708" y="3804"/>
                  </a:cubicBezTo>
                  <a:cubicBezTo>
                    <a:pt x="9708" y="3556"/>
                    <a:pt x="9556" y="3342"/>
                    <a:pt x="9339" y="3251"/>
                  </a:cubicBezTo>
                  <a:lnTo>
                    <a:pt x="9339" y="1153"/>
                  </a:lnTo>
                  <a:cubicBezTo>
                    <a:pt x="9556" y="1063"/>
                    <a:pt x="9708" y="850"/>
                    <a:pt x="9708" y="600"/>
                  </a:cubicBezTo>
                  <a:cubicBezTo>
                    <a:pt x="9708" y="270"/>
                    <a:pt x="9438" y="1"/>
                    <a:pt x="9109" y="1"/>
                  </a:cubicBezTo>
                  <a:cubicBezTo>
                    <a:pt x="8834" y="1"/>
                    <a:pt x="8603" y="187"/>
                    <a:pt x="8532" y="439"/>
                  </a:cubicBezTo>
                  <a:lnTo>
                    <a:pt x="5431" y="439"/>
                  </a:lnTo>
                  <a:cubicBezTo>
                    <a:pt x="5361" y="187"/>
                    <a:pt x="5129" y="1"/>
                    <a:pt x="4854" y="1"/>
                  </a:cubicBezTo>
                  <a:cubicBezTo>
                    <a:pt x="4580" y="1"/>
                    <a:pt x="4348" y="187"/>
                    <a:pt x="4278" y="439"/>
                  </a:cubicBezTo>
                  <a:lnTo>
                    <a:pt x="1176" y="439"/>
                  </a:lnTo>
                  <a:cubicBezTo>
                    <a:pt x="1106" y="187"/>
                    <a:pt x="874" y="1"/>
                    <a:pt x="60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804" name="Google Shape;3804;p99"/>
          <p:cNvSpPr/>
          <p:nvPr/>
        </p:nvSpPr>
        <p:spPr>
          <a:xfrm>
            <a:off x="5410333" y="3773502"/>
            <a:ext cx="17579" cy="17579"/>
          </a:xfrm>
          <a:custGeom>
            <a:rect b="b" l="l" r="r" t="t"/>
            <a:pathLst>
              <a:path extrusionOk="0" h="587" w="587">
                <a:moveTo>
                  <a:pt x="293" y="0"/>
                </a:moveTo>
                <a:cubicBezTo>
                  <a:pt x="131" y="1"/>
                  <a:pt x="0" y="132"/>
                  <a:pt x="0" y="293"/>
                </a:cubicBezTo>
                <a:cubicBezTo>
                  <a:pt x="0" y="453"/>
                  <a:pt x="131" y="586"/>
                  <a:pt x="293" y="586"/>
                </a:cubicBezTo>
                <a:cubicBezTo>
                  <a:pt x="454" y="586"/>
                  <a:pt x="586" y="455"/>
                  <a:pt x="586" y="293"/>
                </a:cubicBezTo>
                <a:cubicBezTo>
                  <a:pt x="586" y="132"/>
                  <a:pt x="456"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99"/>
          <p:cNvSpPr/>
          <p:nvPr/>
        </p:nvSpPr>
        <p:spPr>
          <a:xfrm>
            <a:off x="5520014" y="3773502"/>
            <a:ext cx="17579" cy="17579"/>
          </a:xfrm>
          <a:custGeom>
            <a:rect b="b" l="l" r="r" t="t"/>
            <a:pathLst>
              <a:path extrusionOk="0" h="587" w="587">
                <a:moveTo>
                  <a:pt x="294" y="0"/>
                </a:moveTo>
                <a:cubicBezTo>
                  <a:pt x="132" y="1"/>
                  <a:pt x="1" y="132"/>
                  <a:pt x="1" y="293"/>
                </a:cubicBezTo>
                <a:cubicBezTo>
                  <a:pt x="1" y="453"/>
                  <a:pt x="132" y="586"/>
                  <a:pt x="294" y="586"/>
                </a:cubicBezTo>
                <a:cubicBezTo>
                  <a:pt x="455" y="586"/>
                  <a:pt x="587" y="455"/>
                  <a:pt x="587" y="293"/>
                </a:cubicBezTo>
                <a:cubicBezTo>
                  <a:pt x="587" y="132"/>
                  <a:pt x="456" y="0"/>
                  <a:pt x="2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99"/>
          <p:cNvSpPr/>
          <p:nvPr/>
        </p:nvSpPr>
        <p:spPr>
          <a:xfrm>
            <a:off x="5553525" y="3773502"/>
            <a:ext cx="17579" cy="17579"/>
          </a:xfrm>
          <a:custGeom>
            <a:rect b="b" l="l" r="r" t="t"/>
            <a:pathLst>
              <a:path extrusionOk="0" h="587" w="587">
                <a:moveTo>
                  <a:pt x="293" y="0"/>
                </a:moveTo>
                <a:cubicBezTo>
                  <a:pt x="131" y="1"/>
                  <a:pt x="0" y="132"/>
                  <a:pt x="0" y="293"/>
                </a:cubicBezTo>
                <a:cubicBezTo>
                  <a:pt x="0" y="453"/>
                  <a:pt x="131" y="586"/>
                  <a:pt x="293" y="586"/>
                </a:cubicBezTo>
                <a:cubicBezTo>
                  <a:pt x="455" y="586"/>
                  <a:pt x="586" y="455"/>
                  <a:pt x="586" y="293"/>
                </a:cubicBezTo>
                <a:cubicBezTo>
                  <a:pt x="586" y="132"/>
                  <a:pt x="456"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807" name="Google Shape;3807;p99"/>
          <p:cNvGrpSpPr/>
          <p:nvPr/>
        </p:nvGrpSpPr>
        <p:grpSpPr>
          <a:xfrm>
            <a:off x="5440443" y="3748496"/>
            <a:ext cx="446667" cy="395577"/>
            <a:chOff x="5211851" y="3748496"/>
            <a:chExt cx="446667" cy="395577"/>
          </a:xfrm>
        </p:grpSpPr>
        <p:sp>
          <p:nvSpPr>
            <p:cNvPr id="3808" name="Google Shape;3808;p99"/>
            <p:cNvSpPr/>
            <p:nvPr/>
          </p:nvSpPr>
          <p:spPr>
            <a:xfrm>
              <a:off x="5468291" y="3803958"/>
              <a:ext cx="134584" cy="133446"/>
            </a:xfrm>
            <a:custGeom>
              <a:rect b="b" l="l" r="r" t="t"/>
              <a:pathLst>
                <a:path extrusionOk="0" h="4456" w="4494">
                  <a:moveTo>
                    <a:pt x="2228" y="438"/>
                  </a:moveTo>
                  <a:cubicBezTo>
                    <a:pt x="3216" y="438"/>
                    <a:pt x="4019" y="1240"/>
                    <a:pt x="4019" y="2228"/>
                  </a:cubicBezTo>
                  <a:cubicBezTo>
                    <a:pt x="4019" y="3234"/>
                    <a:pt x="3167" y="4006"/>
                    <a:pt x="2228" y="4016"/>
                  </a:cubicBezTo>
                  <a:cubicBezTo>
                    <a:pt x="2222" y="4016"/>
                    <a:pt x="2216" y="4016"/>
                    <a:pt x="2210" y="4016"/>
                  </a:cubicBezTo>
                  <a:cubicBezTo>
                    <a:pt x="1566" y="4016"/>
                    <a:pt x="1005" y="3687"/>
                    <a:pt x="690" y="3125"/>
                  </a:cubicBezTo>
                  <a:cubicBezTo>
                    <a:pt x="490" y="2768"/>
                    <a:pt x="417" y="2349"/>
                    <a:pt x="464" y="1946"/>
                  </a:cubicBezTo>
                  <a:cubicBezTo>
                    <a:pt x="564" y="1095"/>
                    <a:pt x="1390" y="438"/>
                    <a:pt x="2228" y="438"/>
                  </a:cubicBezTo>
                  <a:close/>
                  <a:moveTo>
                    <a:pt x="2228" y="0"/>
                  </a:moveTo>
                  <a:cubicBezTo>
                    <a:pt x="1000" y="0"/>
                    <a:pt x="1" y="1000"/>
                    <a:pt x="1" y="2228"/>
                  </a:cubicBezTo>
                  <a:cubicBezTo>
                    <a:pt x="1" y="3457"/>
                    <a:pt x="1000" y="4456"/>
                    <a:pt x="2228" y="4456"/>
                  </a:cubicBezTo>
                  <a:cubicBezTo>
                    <a:pt x="3514" y="4456"/>
                    <a:pt x="4494" y="3261"/>
                    <a:pt x="4410" y="2004"/>
                  </a:cubicBezTo>
                  <a:cubicBezTo>
                    <a:pt x="4375" y="1497"/>
                    <a:pt x="4163" y="1014"/>
                    <a:pt x="3803" y="654"/>
                  </a:cubicBezTo>
                  <a:cubicBezTo>
                    <a:pt x="3387" y="239"/>
                    <a:pt x="2815" y="0"/>
                    <a:pt x="22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99"/>
            <p:cNvSpPr/>
            <p:nvPr/>
          </p:nvSpPr>
          <p:spPr>
            <a:xfrm>
              <a:off x="5520310" y="3844058"/>
              <a:ext cx="30876" cy="53277"/>
            </a:xfrm>
            <a:custGeom>
              <a:rect b="b" l="l" r="r" t="t"/>
              <a:pathLst>
                <a:path extrusionOk="0" h="1779" w="1031">
                  <a:moveTo>
                    <a:pt x="782" y="0"/>
                  </a:moveTo>
                  <a:cubicBezTo>
                    <a:pt x="695" y="0"/>
                    <a:pt x="613" y="52"/>
                    <a:pt x="578" y="137"/>
                  </a:cubicBezTo>
                  <a:lnTo>
                    <a:pt x="46" y="1479"/>
                  </a:lnTo>
                  <a:cubicBezTo>
                    <a:pt x="1" y="1591"/>
                    <a:pt x="55" y="1718"/>
                    <a:pt x="167" y="1763"/>
                  </a:cubicBezTo>
                  <a:cubicBezTo>
                    <a:pt x="193" y="1773"/>
                    <a:pt x="220" y="1778"/>
                    <a:pt x="247" y="1778"/>
                  </a:cubicBezTo>
                  <a:cubicBezTo>
                    <a:pt x="334" y="1778"/>
                    <a:pt x="417" y="1726"/>
                    <a:pt x="450" y="1641"/>
                  </a:cubicBezTo>
                  <a:lnTo>
                    <a:pt x="984" y="299"/>
                  </a:lnTo>
                  <a:cubicBezTo>
                    <a:pt x="1030" y="187"/>
                    <a:pt x="975" y="60"/>
                    <a:pt x="863" y="15"/>
                  </a:cubicBezTo>
                  <a:cubicBezTo>
                    <a:pt x="836" y="5"/>
                    <a:pt x="809" y="0"/>
                    <a:pt x="7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99"/>
            <p:cNvSpPr/>
            <p:nvPr/>
          </p:nvSpPr>
          <p:spPr>
            <a:xfrm>
              <a:off x="5553432" y="3845975"/>
              <a:ext cx="25156" cy="49353"/>
            </a:xfrm>
            <a:custGeom>
              <a:rect b="b" l="l" r="r" t="t"/>
              <a:pathLst>
                <a:path extrusionOk="0" h="1648" w="840">
                  <a:moveTo>
                    <a:pt x="250" y="0"/>
                  </a:moveTo>
                  <a:cubicBezTo>
                    <a:pt x="211" y="0"/>
                    <a:pt x="173" y="10"/>
                    <a:pt x="138" y="31"/>
                  </a:cubicBezTo>
                  <a:cubicBezTo>
                    <a:pt x="34" y="94"/>
                    <a:pt x="2" y="228"/>
                    <a:pt x="62" y="330"/>
                  </a:cubicBezTo>
                  <a:lnTo>
                    <a:pt x="354" y="815"/>
                  </a:lnTo>
                  <a:lnTo>
                    <a:pt x="61" y="1321"/>
                  </a:lnTo>
                  <a:cubicBezTo>
                    <a:pt x="1" y="1426"/>
                    <a:pt x="36" y="1559"/>
                    <a:pt x="141" y="1619"/>
                  </a:cubicBezTo>
                  <a:cubicBezTo>
                    <a:pt x="175" y="1638"/>
                    <a:pt x="213" y="1648"/>
                    <a:pt x="251" y="1648"/>
                  </a:cubicBezTo>
                  <a:cubicBezTo>
                    <a:pt x="327" y="1648"/>
                    <a:pt x="400" y="1609"/>
                    <a:pt x="440" y="1540"/>
                  </a:cubicBezTo>
                  <a:lnTo>
                    <a:pt x="799" y="920"/>
                  </a:lnTo>
                  <a:cubicBezTo>
                    <a:pt x="840" y="851"/>
                    <a:pt x="838" y="766"/>
                    <a:pt x="798" y="698"/>
                  </a:cubicBezTo>
                  <a:lnTo>
                    <a:pt x="439" y="104"/>
                  </a:lnTo>
                  <a:cubicBezTo>
                    <a:pt x="397" y="37"/>
                    <a:pt x="324" y="0"/>
                    <a:pt x="2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99"/>
            <p:cNvSpPr/>
            <p:nvPr/>
          </p:nvSpPr>
          <p:spPr>
            <a:xfrm>
              <a:off x="5491501" y="3845945"/>
              <a:ext cx="25156" cy="49413"/>
            </a:xfrm>
            <a:custGeom>
              <a:rect b="b" l="l" r="r" t="t"/>
              <a:pathLst>
                <a:path extrusionOk="0" h="1650" w="840">
                  <a:moveTo>
                    <a:pt x="589" y="0"/>
                  </a:moveTo>
                  <a:cubicBezTo>
                    <a:pt x="514" y="0"/>
                    <a:pt x="442" y="39"/>
                    <a:pt x="402" y="107"/>
                  </a:cubicBezTo>
                  <a:lnTo>
                    <a:pt x="43" y="701"/>
                  </a:lnTo>
                  <a:cubicBezTo>
                    <a:pt x="2" y="769"/>
                    <a:pt x="1" y="853"/>
                    <a:pt x="42" y="923"/>
                  </a:cubicBezTo>
                  <a:lnTo>
                    <a:pt x="400" y="1542"/>
                  </a:lnTo>
                  <a:cubicBezTo>
                    <a:pt x="440" y="1611"/>
                    <a:pt x="514" y="1650"/>
                    <a:pt x="590" y="1650"/>
                  </a:cubicBezTo>
                  <a:cubicBezTo>
                    <a:pt x="627" y="1650"/>
                    <a:pt x="664" y="1641"/>
                    <a:pt x="700" y="1621"/>
                  </a:cubicBezTo>
                  <a:cubicBezTo>
                    <a:pt x="805" y="1561"/>
                    <a:pt x="839" y="1428"/>
                    <a:pt x="779" y="1323"/>
                  </a:cubicBezTo>
                  <a:lnTo>
                    <a:pt x="484" y="816"/>
                  </a:lnTo>
                  <a:lnTo>
                    <a:pt x="775" y="331"/>
                  </a:lnTo>
                  <a:cubicBezTo>
                    <a:pt x="838" y="229"/>
                    <a:pt x="805" y="94"/>
                    <a:pt x="701" y="32"/>
                  </a:cubicBezTo>
                  <a:cubicBezTo>
                    <a:pt x="666" y="11"/>
                    <a:pt x="627" y="0"/>
                    <a:pt x="5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99"/>
            <p:cNvSpPr/>
            <p:nvPr/>
          </p:nvSpPr>
          <p:spPr>
            <a:xfrm>
              <a:off x="5211851" y="3748496"/>
              <a:ext cx="446667" cy="395577"/>
            </a:xfrm>
            <a:custGeom>
              <a:rect b="b" l="l" r="r" t="t"/>
              <a:pathLst>
                <a:path extrusionOk="0" h="13209" w="14915">
                  <a:moveTo>
                    <a:pt x="7690" y="3562"/>
                  </a:moveTo>
                  <a:cubicBezTo>
                    <a:pt x="7663" y="3731"/>
                    <a:pt x="7647" y="3903"/>
                    <a:pt x="7647" y="4079"/>
                  </a:cubicBezTo>
                  <a:cubicBezTo>
                    <a:pt x="7647" y="4437"/>
                    <a:pt x="7707" y="4782"/>
                    <a:pt x="7819" y="5104"/>
                  </a:cubicBezTo>
                  <a:lnTo>
                    <a:pt x="1855" y="5104"/>
                  </a:lnTo>
                  <a:lnTo>
                    <a:pt x="1855" y="3562"/>
                  </a:lnTo>
                  <a:close/>
                  <a:moveTo>
                    <a:pt x="10791" y="1374"/>
                  </a:moveTo>
                  <a:cubicBezTo>
                    <a:pt x="12283" y="1374"/>
                    <a:pt x="13497" y="2588"/>
                    <a:pt x="13497" y="4080"/>
                  </a:cubicBezTo>
                  <a:cubicBezTo>
                    <a:pt x="13497" y="4398"/>
                    <a:pt x="13441" y="4716"/>
                    <a:pt x="13331" y="5014"/>
                  </a:cubicBezTo>
                  <a:cubicBezTo>
                    <a:pt x="12932" y="6096"/>
                    <a:pt x="11882" y="6772"/>
                    <a:pt x="10791" y="6781"/>
                  </a:cubicBezTo>
                  <a:cubicBezTo>
                    <a:pt x="10783" y="6781"/>
                    <a:pt x="10775" y="6781"/>
                    <a:pt x="10768" y="6781"/>
                  </a:cubicBezTo>
                  <a:cubicBezTo>
                    <a:pt x="9306" y="6781"/>
                    <a:pt x="8084" y="5535"/>
                    <a:pt x="8084" y="4080"/>
                  </a:cubicBezTo>
                  <a:cubicBezTo>
                    <a:pt x="8084" y="2588"/>
                    <a:pt x="9298" y="1374"/>
                    <a:pt x="10791" y="1374"/>
                  </a:cubicBezTo>
                  <a:close/>
                  <a:moveTo>
                    <a:pt x="11266" y="8515"/>
                  </a:moveTo>
                  <a:lnTo>
                    <a:pt x="11266" y="11376"/>
                  </a:lnTo>
                  <a:cubicBezTo>
                    <a:pt x="11266" y="11638"/>
                    <a:pt x="11053" y="11849"/>
                    <a:pt x="10792" y="11849"/>
                  </a:cubicBezTo>
                  <a:cubicBezTo>
                    <a:pt x="10532" y="11849"/>
                    <a:pt x="10318" y="11636"/>
                    <a:pt x="10318" y="11376"/>
                  </a:cubicBezTo>
                  <a:lnTo>
                    <a:pt x="10318" y="8515"/>
                  </a:lnTo>
                  <a:close/>
                  <a:moveTo>
                    <a:pt x="736" y="0"/>
                  </a:moveTo>
                  <a:cubicBezTo>
                    <a:pt x="330" y="0"/>
                    <a:pt x="0" y="330"/>
                    <a:pt x="0" y="736"/>
                  </a:cubicBezTo>
                  <a:lnTo>
                    <a:pt x="0" y="8991"/>
                  </a:lnTo>
                  <a:cubicBezTo>
                    <a:pt x="0" y="9111"/>
                    <a:pt x="99" y="9208"/>
                    <a:pt x="219" y="9208"/>
                  </a:cubicBezTo>
                  <a:cubicBezTo>
                    <a:pt x="339" y="9208"/>
                    <a:pt x="438" y="9111"/>
                    <a:pt x="438" y="8991"/>
                  </a:cubicBezTo>
                  <a:lnTo>
                    <a:pt x="438" y="2310"/>
                  </a:lnTo>
                  <a:lnTo>
                    <a:pt x="8193" y="2310"/>
                  </a:lnTo>
                  <a:cubicBezTo>
                    <a:pt x="8024" y="2558"/>
                    <a:pt x="7889" y="2833"/>
                    <a:pt x="7795" y="3126"/>
                  </a:cubicBezTo>
                  <a:lnTo>
                    <a:pt x="1636" y="3126"/>
                  </a:lnTo>
                  <a:cubicBezTo>
                    <a:pt x="1515" y="3126"/>
                    <a:pt x="1417" y="3223"/>
                    <a:pt x="1417" y="3343"/>
                  </a:cubicBezTo>
                  <a:lnTo>
                    <a:pt x="1417" y="5323"/>
                  </a:lnTo>
                  <a:cubicBezTo>
                    <a:pt x="1417" y="5443"/>
                    <a:pt x="1515" y="5541"/>
                    <a:pt x="1636" y="5541"/>
                  </a:cubicBezTo>
                  <a:lnTo>
                    <a:pt x="8008" y="5541"/>
                  </a:lnTo>
                  <a:cubicBezTo>
                    <a:pt x="8502" y="6479"/>
                    <a:pt x="9458" y="7139"/>
                    <a:pt x="10572" y="7215"/>
                  </a:cubicBezTo>
                  <a:lnTo>
                    <a:pt x="10572" y="8076"/>
                  </a:lnTo>
                  <a:lnTo>
                    <a:pt x="10098" y="8076"/>
                  </a:lnTo>
                  <a:cubicBezTo>
                    <a:pt x="9977" y="8076"/>
                    <a:pt x="9880" y="8175"/>
                    <a:pt x="9880" y="8295"/>
                  </a:cubicBezTo>
                  <a:lnTo>
                    <a:pt x="9880" y="11374"/>
                  </a:lnTo>
                  <a:cubicBezTo>
                    <a:pt x="9880" y="11877"/>
                    <a:pt x="10288" y="12285"/>
                    <a:pt x="10790" y="12285"/>
                  </a:cubicBezTo>
                  <a:cubicBezTo>
                    <a:pt x="11292" y="12285"/>
                    <a:pt x="11701" y="11877"/>
                    <a:pt x="11701" y="11374"/>
                  </a:cubicBezTo>
                  <a:lnTo>
                    <a:pt x="11701" y="8295"/>
                  </a:lnTo>
                  <a:cubicBezTo>
                    <a:pt x="11701" y="8175"/>
                    <a:pt x="11602" y="8076"/>
                    <a:pt x="11482" y="8076"/>
                  </a:cubicBezTo>
                  <a:lnTo>
                    <a:pt x="11008" y="8076"/>
                  </a:lnTo>
                  <a:lnTo>
                    <a:pt x="11008" y="7215"/>
                  </a:lnTo>
                  <a:cubicBezTo>
                    <a:pt x="12640" y="7103"/>
                    <a:pt x="13932" y="5740"/>
                    <a:pt x="13932" y="4080"/>
                  </a:cubicBezTo>
                  <a:cubicBezTo>
                    <a:pt x="13932" y="3424"/>
                    <a:pt x="13731" y="2814"/>
                    <a:pt x="13386" y="2311"/>
                  </a:cubicBezTo>
                  <a:lnTo>
                    <a:pt x="14477" y="2311"/>
                  </a:lnTo>
                  <a:lnTo>
                    <a:pt x="14477" y="12473"/>
                  </a:lnTo>
                  <a:cubicBezTo>
                    <a:pt x="14477" y="12638"/>
                    <a:pt x="14344" y="12771"/>
                    <a:pt x="14178" y="12771"/>
                  </a:cubicBezTo>
                  <a:lnTo>
                    <a:pt x="737" y="12771"/>
                  </a:lnTo>
                  <a:cubicBezTo>
                    <a:pt x="571" y="12771"/>
                    <a:pt x="439" y="12638"/>
                    <a:pt x="439" y="12473"/>
                  </a:cubicBezTo>
                  <a:lnTo>
                    <a:pt x="439" y="10004"/>
                  </a:lnTo>
                  <a:cubicBezTo>
                    <a:pt x="439" y="9883"/>
                    <a:pt x="340" y="9786"/>
                    <a:pt x="220" y="9786"/>
                  </a:cubicBezTo>
                  <a:cubicBezTo>
                    <a:pt x="100" y="9786"/>
                    <a:pt x="1" y="9883"/>
                    <a:pt x="1" y="10004"/>
                  </a:cubicBezTo>
                  <a:lnTo>
                    <a:pt x="1" y="12473"/>
                  </a:lnTo>
                  <a:cubicBezTo>
                    <a:pt x="1" y="12879"/>
                    <a:pt x="332" y="13209"/>
                    <a:pt x="737" y="13209"/>
                  </a:cubicBezTo>
                  <a:lnTo>
                    <a:pt x="14180" y="13209"/>
                  </a:lnTo>
                  <a:cubicBezTo>
                    <a:pt x="14585" y="13209"/>
                    <a:pt x="14915" y="12879"/>
                    <a:pt x="14915" y="12473"/>
                  </a:cubicBezTo>
                  <a:lnTo>
                    <a:pt x="14915" y="736"/>
                  </a:lnTo>
                  <a:cubicBezTo>
                    <a:pt x="14915" y="330"/>
                    <a:pt x="14585" y="0"/>
                    <a:pt x="14180" y="0"/>
                  </a:cubicBezTo>
                  <a:lnTo>
                    <a:pt x="12979" y="0"/>
                  </a:lnTo>
                  <a:cubicBezTo>
                    <a:pt x="12859" y="0"/>
                    <a:pt x="12761" y="99"/>
                    <a:pt x="12761" y="219"/>
                  </a:cubicBezTo>
                  <a:cubicBezTo>
                    <a:pt x="12761" y="339"/>
                    <a:pt x="12859" y="438"/>
                    <a:pt x="12979" y="438"/>
                  </a:cubicBezTo>
                  <a:lnTo>
                    <a:pt x="14180" y="438"/>
                  </a:lnTo>
                  <a:cubicBezTo>
                    <a:pt x="14345" y="438"/>
                    <a:pt x="14479" y="571"/>
                    <a:pt x="14479" y="736"/>
                  </a:cubicBezTo>
                  <a:lnTo>
                    <a:pt x="14479" y="1872"/>
                  </a:lnTo>
                  <a:lnTo>
                    <a:pt x="13027" y="1872"/>
                  </a:lnTo>
                  <a:cubicBezTo>
                    <a:pt x="12457" y="1295"/>
                    <a:pt x="11666" y="936"/>
                    <a:pt x="10791" y="936"/>
                  </a:cubicBezTo>
                  <a:cubicBezTo>
                    <a:pt x="9918" y="936"/>
                    <a:pt x="9124" y="1295"/>
                    <a:pt x="8554" y="1872"/>
                  </a:cubicBezTo>
                  <a:lnTo>
                    <a:pt x="438" y="1872"/>
                  </a:lnTo>
                  <a:lnTo>
                    <a:pt x="438" y="736"/>
                  </a:lnTo>
                  <a:cubicBezTo>
                    <a:pt x="438" y="571"/>
                    <a:pt x="570" y="438"/>
                    <a:pt x="736" y="438"/>
                  </a:cubicBezTo>
                  <a:lnTo>
                    <a:pt x="11961" y="438"/>
                  </a:lnTo>
                  <a:cubicBezTo>
                    <a:pt x="12081" y="438"/>
                    <a:pt x="12180" y="339"/>
                    <a:pt x="12180" y="219"/>
                  </a:cubicBezTo>
                  <a:cubicBezTo>
                    <a:pt x="12180" y="99"/>
                    <a:pt x="12081" y="0"/>
                    <a:pt x="119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99"/>
            <p:cNvSpPr/>
            <p:nvPr/>
          </p:nvSpPr>
          <p:spPr>
            <a:xfrm>
              <a:off x="5324064" y="3927252"/>
              <a:ext cx="13117" cy="189208"/>
            </a:xfrm>
            <a:custGeom>
              <a:rect b="b" l="l" r="r" t="t"/>
              <a:pathLst>
                <a:path extrusionOk="0" h="6318" w="438">
                  <a:moveTo>
                    <a:pt x="219" y="1"/>
                  </a:moveTo>
                  <a:cubicBezTo>
                    <a:pt x="99" y="1"/>
                    <a:pt x="0" y="99"/>
                    <a:pt x="0" y="220"/>
                  </a:cubicBezTo>
                  <a:lnTo>
                    <a:pt x="0" y="6099"/>
                  </a:lnTo>
                  <a:cubicBezTo>
                    <a:pt x="0" y="6219"/>
                    <a:pt x="99" y="6318"/>
                    <a:pt x="219" y="6318"/>
                  </a:cubicBezTo>
                  <a:cubicBezTo>
                    <a:pt x="339" y="6318"/>
                    <a:pt x="438" y="6220"/>
                    <a:pt x="438" y="6099"/>
                  </a:cubicBezTo>
                  <a:lnTo>
                    <a:pt x="438" y="220"/>
                  </a:lnTo>
                  <a:cubicBezTo>
                    <a:pt x="438" y="99"/>
                    <a:pt x="339"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99"/>
            <p:cNvSpPr/>
            <p:nvPr/>
          </p:nvSpPr>
          <p:spPr>
            <a:xfrm>
              <a:off x="5254286" y="3943723"/>
              <a:ext cx="49174" cy="13117"/>
            </a:xfrm>
            <a:custGeom>
              <a:rect b="b" l="l" r="r" t="t"/>
              <a:pathLst>
                <a:path extrusionOk="0" h="438" w="1642">
                  <a:moveTo>
                    <a:pt x="220" y="0"/>
                  </a:moveTo>
                  <a:cubicBezTo>
                    <a:pt x="99" y="0"/>
                    <a:pt x="1" y="99"/>
                    <a:pt x="1" y="219"/>
                  </a:cubicBezTo>
                  <a:cubicBezTo>
                    <a:pt x="1" y="339"/>
                    <a:pt x="99" y="438"/>
                    <a:pt x="220" y="438"/>
                  </a:cubicBezTo>
                  <a:lnTo>
                    <a:pt x="1423" y="438"/>
                  </a:lnTo>
                  <a:cubicBezTo>
                    <a:pt x="1543" y="438"/>
                    <a:pt x="1642" y="339"/>
                    <a:pt x="1642" y="219"/>
                  </a:cubicBezTo>
                  <a:cubicBezTo>
                    <a:pt x="1642" y="99"/>
                    <a:pt x="1543" y="0"/>
                    <a:pt x="14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99"/>
            <p:cNvSpPr/>
            <p:nvPr/>
          </p:nvSpPr>
          <p:spPr>
            <a:xfrm>
              <a:off x="5254286" y="3972353"/>
              <a:ext cx="49174" cy="13117"/>
            </a:xfrm>
            <a:custGeom>
              <a:rect b="b" l="l" r="r" t="t"/>
              <a:pathLst>
                <a:path extrusionOk="0" h="438" w="1642">
                  <a:moveTo>
                    <a:pt x="220" y="1"/>
                  </a:moveTo>
                  <a:cubicBezTo>
                    <a:pt x="99" y="1"/>
                    <a:pt x="1" y="99"/>
                    <a:pt x="1" y="219"/>
                  </a:cubicBezTo>
                  <a:cubicBezTo>
                    <a:pt x="1" y="340"/>
                    <a:pt x="99" y="438"/>
                    <a:pt x="220" y="438"/>
                  </a:cubicBezTo>
                  <a:lnTo>
                    <a:pt x="1423" y="438"/>
                  </a:lnTo>
                  <a:cubicBezTo>
                    <a:pt x="1543" y="438"/>
                    <a:pt x="1642" y="340"/>
                    <a:pt x="1642" y="219"/>
                  </a:cubicBezTo>
                  <a:cubicBezTo>
                    <a:pt x="1642" y="99"/>
                    <a:pt x="1543" y="1"/>
                    <a:pt x="142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99"/>
            <p:cNvSpPr/>
            <p:nvPr/>
          </p:nvSpPr>
          <p:spPr>
            <a:xfrm>
              <a:off x="5254286" y="4000983"/>
              <a:ext cx="49174" cy="13117"/>
            </a:xfrm>
            <a:custGeom>
              <a:rect b="b" l="l" r="r" t="t"/>
              <a:pathLst>
                <a:path extrusionOk="0" h="438" w="1642">
                  <a:moveTo>
                    <a:pt x="220" y="1"/>
                  </a:moveTo>
                  <a:cubicBezTo>
                    <a:pt x="99" y="1"/>
                    <a:pt x="1" y="98"/>
                    <a:pt x="1" y="220"/>
                  </a:cubicBezTo>
                  <a:cubicBezTo>
                    <a:pt x="1" y="341"/>
                    <a:pt x="99" y="437"/>
                    <a:pt x="220" y="437"/>
                  </a:cubicBezTo>
                  <a:lnTo>
                    <a:pt x="1423" y="437"/>
                  </a:lnTo>
                  <a:cubicBezTo>
                    <a:pt x="1543" y="437"/>
                    <a:pt x="1642" y="340"/>
                    <a:pt x="1642" y="220"/>
                  </a:cubicBezTo>
                  <a:cubicBezTo>
                    <a:pt x="1642" y="98"/>
                    <a:pt x="1543" y="1"/>
                    <a:pt x="142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99"/>
            <p:cNvSpPr/>
            <p:nvPr/>
          </p:nvSpPr>
          <p:spPr>
            <a:xfrm>
              <a:off x="5254286" y="4029673"/>
              <a:ext cx="49174" cy="13087"/>
            </a:xfrm>
            <a:custGeom>
              <a:rect b="b" l="l" r="r" t="t"/>
              <a:pathLst>
                <a:path extrusionOk="0" h="437" w="1642">
                  <a:moveTo>
                    <a:pt x="220" y="0"/>
                  </a:moveTo>
                  <a:cubicBezTo>
                    <a:pt x="99" y="0"/>
                    <a:pt x="1" y="98"/>
                    <a:pt x="1" y="218"/>
                  </a:cubicBezTo>
                  <a:cubicBezTo>
                    <a:pt x="1" y="339"/>
                    <a:pt x="99" y="437"/>
                    <a:pt x="220" y="437"/>
                  </a:cubicBezTo>
                  <a:lnTo>
                    <a:pt x="1423" y="437"/>
                  </a:lnTo>
                  <a:cubicBezTo>
                    <a:pt x="1543" y="437"/>
                    <a:pt x="1642" y="339"/>
                    <a:pt x="1642" y="218"/>
                  </a:cubicBezTo>
                  <a:cubicBezTo>
                    <a:pt x="1642" y="98"/>
                    <a:pt x="1543" y="0"/>
                    <a:pt x="14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99"/>
            <p:cNvSpPr/>
            <p:nvPr/>
          </p:nvSpPr>
          <p:spPr>
            <a:xfrm>
              <a:off x="5254286" y="4058273"/>
              <a:ext cx="49174" cy="13147"/>
            </a:xfrm>
            <a:custGeom>
              <a:rect b="b" l="l" r="r" t="t"/>
              <a:pathLst>
                <a:path extrusionOk="0" h="439" w="1642">
                  <a:moveTo>
                    <a:pt x="220" y="1"/>
                  </a:moveTo>
                  <a:cubicBezTo>
                    <a:pt x="99" y="1"/>
                    <a:pt x="1" y="99"/>
                    <a:pt x="1" y="219"/>
                  </a:cubicBezTo>
                  <a:cubicBezTo>
                    <a:pt x="1" y="340"/>
                    <a:pt x="99" y="438"/>
                    <a:pt x="220" y="438"/>
                  </a:cubicBezTo>
                  <a:lnTo>
                    <a:pt x="1423" y="438"/>
                  </a:lnTo>
                  <a:cubicBezTo>
                    <a:pt x="1543" y="438"/>
                    <a:pt x="1642" y="340"/>
                    <a:pt x="1642" y="219"/>
                  </a:cubicBezTo>
                  <a:cubicBezTo>
                    <a:pt x="1642" y="99"/>
                    <a:pt x="1543" y="1"/>
                    <a:pt x="142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99"/>
            <p:cNvSpPr/>
            <p:nvPr/>
          </p:nvSpPr>
          <p:spPr>
            <a:xfrm>
              <a:off x="5254286" y="4086962"/>
              <a:ext cx="49174" cy="13117"/>
            </a:xfrm>
            <a:custGeom>
              <a:rect b="b" l="l" r="r" t="t"/>
              <a:pathLst>
                <a:path extrusionOk="0" h="438" w="1642">
                  <a:moveTo>
                    <a:pt x="220" y="0"/>
                  </a:moveTo>
                  <a:cubicBezTo>
                    <a:pt x="99" y="0"/>
                    <a:pt x="1" y="98"/>
                    <a:pt x="1" y="219"/>
                  </a:cubicBezTo>
                  <a:cubicBezTo>
                    <a:pt x="1" y="339"/>
                    <a:pt x="99" y="437"/>
                    <a:pt x="220" y="437"/>
                  </a:cubicBezTo>
                  <a:lnTo>
                    <a:pt x="1423" y="437"/>
                  </a:lnTo>
                  <a:cubicBezTo>
                    <a:pt x="1543" y="437"/>
                    <a:pt x="1642" y="339"/>
                    <a:pt x="1642" y="219"/>
                  </a:cubicBezTo>
                  <a:cubicBezTo>
                    <a:pt x="1642" y="98"/>
                    <a:pt x="1543" y="0"/>
                    <a:pt x="14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20" name="Google Shape;3820;p99"/>
          <p:cNvGrpSpPr/>
          <p:nvPr/>
        </p:nvGrpSpPr>
        <p:grpSpPr>
          <a:xfrm>
            <a:off x="4712602" y="3748496"/>
            <a:ext cx="446637" cy="395577"/>
            <a:chOff x="4636410" y="3748496"/>
            <a:chExt cx="446637" cy="395577"/>
          </a:xfrm>
        </p:grpSpPr>
        <p:sp>
          <p:nvSpPr>
            <p:cNvPr id="3821" name="Google Shape;3821;p99"/>
            <p:cNvSpPr/>
            <p:nvPr/>
          </p:nvSpPr>
          <p:spPr>
            <a:xfrm>
              <a:off x="4636410" y="3748496"/>
              <a:ext cx="446637" cy="395577"/>
            </a:xfrm>
            <a:custGeom>
              <a:rect b="b" l="l" r="r" t="t"/>
              <a:pathLst>
                <a:path extrusionOk="0" h="13209" w="14914">
                  <a:moveTo>
                    <a:pt x="14476" y="2311"/>
                  </a:moveTo>
                  <a:lnTo>
                    <a:pt x="14476" y="12473"/>
                  </a:lnTo>
                  <a:cubicBezTo>
                    <a:pt x="14476" y="12638"/>
                    <a:pt x="14343" y="12771"/>
                    <a:pt x="14179" y="12771"/>
                  </a:cubicBezTo>
                  <a:lnTo>
                    <a:pt x="735" y="12771"/>
                  </a:lnTo>
                  <a:cubicBezTo>
                    <a:pt x="571" y="12771"/>
                    <a:pt x="437" y="12638"/>
                    <a:pt x="437" y="12473"/>
                  </a:cubicBezTo>
                  <a:lnTo>
                    <a:pt x="437" y="2311"/>
                  </a:lnTo>
                  <a:close/>
                  <a:moveTo>
                    <a:pt x="735" y="0"/>
                  </a:moveTo>
                  <a:cubicBezTo>
                    <a:pt x="330" y="0"/>
                    <a:pt x="1" y="330"/>
                    <a:pt x="1" y="736"/>
                  </a:cubicBezTo>
                  <a:lnTo>
                    <a:pt x="1" y="12473"/>
                  </a:lnTo>
                  <a:cubicBezTo>
                    <a:pt x="1" y="12879"/>
                    <a:pt x="330" y="13209"/>
                    <a:pt x="735" y="13209"/>
                  </a:cubicBezTo>
                  <a:lnTo>
                    <a:pt x="14179" y="13209"/>
                  </a:lnTo>
                  <a:cubicBezTo>
                    <a:pt x="14584" y="13209"/>
                    <a:pt x="14914" y="12879"/>
                    <a:pt x="14914" y="12473"/>
                  </a:cubicBezTo>
                  <a:lnTo>
                    <a:pt x="14914" y="736"/>
                  </a:lnTo>
                  <a:cubicBezTo>
                    <a:pt x="14914" y="330"/>
                    <a:pt x="14584" y="0"/>
                    <a:pt x="14177" y="0"/>
                  </a:cubicBezTo>
                  <a:lnTo>
                    <a:pt x="10942" y="0"/>
                  </a:lnTo>
                  <a:cubicBezTo>
                    <a:pt x="10821" y="0"/>
                    <a:pt x="10723" y="99"/>
                    <a:pt x="10723" y="219"/>
                  </a:cubicBezTo>
                  <a:cubicBezTo>
                    <a:pt x="10723" y="339"/>
                    <a:pt x="10821" y="438"/>
                    <a:pt x="10942" y="438"/>
                  </a:cubicBezTo>
                  <a:lnTo>
                    <a:pt x="14177" y="438"/>
                  </a:lnTo>
                  <a:cubicBezTo>
                    <a:pt x="14342" y="438"/>
                    <a:pt x="14475" y="571"/>
                    <a:pt x="14475" y="736"/>
                  </a:cubicBezTo>
                  <a:lnTo>
                    <a:pt x="14475" y="1872"/>
                  </a:lnTo>
                  <a:lnTo>
                    <a:pt x="437" y="1872"/>
                  </a:lnTo>
                  <a:lnTo>
                    <a:pt x="437" y="736"/>
                  </a:lnTo>
                  <a:cubicBezTo>
                    <a:pt x="437" y="571"/>
                    <a:pt x="571" y="438"/>
                    <a:pt x="735" y="438"/>
                  </a:cubicBezTo>
                  <a:lnTo>
                    <a:pt x="9927" y="438"/>
                  </a:lnTo>
                  <a:cubicBezTo>
                    <a:pt x="10047" y="438"/>
                    <a:pt x="10145" y="339"/>
                    <a:pt x="10145" y="219"/>
                  </a:cubicBezTo>
                  <a:cubicBezTo>
                    <a:pt x="10145" y="99"/>
                    <a:pt x="10047" y="0"/>
                    <a:pt x="99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99"/>
            <p:cNvSpPr/>
            <p:nvPr/>
          </p:nvSpPr>
          <p:spPr>
            <a:xfrm>
              <a:off x="4682409" y="3773502"/>
              <a:ext cx="17579" cy="17579"/>
            </a:xfrm>
            <a:custGeom>
              <a:rect b="b" l="l" r="r" t="t"/>
              <a:pathLst>
                <a:path extrusionOk="0" h="587" w="587">
                  <a:moveTo>
                    <a:pt x="294" y="0"/>
                  </a:moveTo>
                  <a:cubicBezTo>
                    <a:pt x="132" y="0"/>
                    <a:pt x="1" y="132"/>
                    <a:pt x="1" y="293"/>
                  </a:cubicBezTo>
                  <a:cubicBezTo>
                    <a:pt x="1" y="453"/>
                    <a:pt x="132" y="586"/>
                    <a:pt x="294" y="586"/>
                  </a:cubicBezTo>
                  <a:cubicBezTo>
                    <a:pt x="456" y="586"/>
                    <a:pt x="587" y="455"/>
                    <a:pt x="587" y="293"/>
                  </a:cubicBezTo>
                  <a:cubicBezTo>
                    <a:pt x="587" y="132"/>
                    <a:pt x="456" y="0"/>
                    <a:pt x="2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99"/>
            <p:cNvSpPr/>
            <p:nvPr/>
          </p:nvSpPr>
          <p:spPr>
            <a:xfrm>
              <a:off x="4715920" y="3773502"/>
              <a:ext cx="17579" cy="17579"/>
            </a:xfrm>
            <a:custGeom>
              <a:rect b="b" l="l" r="r" t="t"/>
              <a:pathLst>
                <a:path extrusionOk="0" h="587" w="587">
                  <a:moveTo>
                    <a:pt x="293" y="0"/>
                  </a:moveTo>
                  <a:cubicBezTo>
                    <a:pt x="131" y="1"/>
                    <a:pt x="0" y="132"/>
                    <a:pt x="0" y="293"/>
                  </a:cubicBezTo>
                  <a:cubicBezTo>
                    <a:pt x="0" y="453"/>
                    <a:pt x="131" y="586"/>
                    <a:pt x="293" y="586"/>
                  </a:cubicBezTo>
                  <a:cubicBezTo>
                    <a:pt x="455" y="586"/>
                    <a:pt x="586" y="455"/>
                    <a:pt x="586" y="293"/>
                  </a:cubicBezTo>
                  <a:cubicBezTo>
                    <a:pt x="586" y="132"/>
                    <a:pt x="456"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99"/>
            <p:cNvSpPr/>
            <p:nvPr/>
          </p:nvSpPr>
          <p:spPr>
            <a:xfrm>
              <a:off x="4749431" y="3773502"/>
              <a:ext cx="17549" cy="17579"/>
            </a:xfrm>
            <a:custGeom>
              <a:rect b="b" l="l" r="r" t="t"/>
              <a:pathLst>
                <a:path extrusionOk="0" h="587" w="586">
                  <a:moveTo>
                    <a:pt x="293" y="0"/>
                  </a:moveTo>
                  <a:cubicBezTo>
                    <a:pt x="131" y="1"/>
                    <a:pt x="0" y="132"/>
                    <a:pt x="0" y="293"/>
                  </a:cubicBezTo>
                  <a:cubicBezTo>
                    <a:pt x="0" y="453"/>
                    <a:pt x="131" y="586"/>
                    <a:pt x="293" y="586"/>
                  </a:cubicBezTo>
                  <a:cubicBezTo>
                    <a:pt x="453" y="586"/>
                    <a:pt x="586" y="455"/>
                    <a:pt x="586" y="293"/>
                  </a:cubicBezTo>
                  <a:cubicBezTo>
                    <a:pt x="586" y="132"/>
                    <a:pt x="455"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99"/>
            <p:cNvSpPr/>
            <p:nvPr/>
          </p:nvSpPr>
          <p:spPr>
            <a:xfrm>
              <a:off x="4784410" y="3978283"/>
              <a:ext cx="49773" cy="57320"/>
            </a:xfrm>
            <a:custGeom>
              <a:rect b="b" l="l" r="r" t="t"/>
              <a:pathLst>
                <a:path extrusionOk="0" h="1914" w="1662">
                  <a:moveTo>
                    <a:pt x="832" y="776"/>
                  </a:moveTo>
                  <a:lnTo>
                    <a:pt x="959" y="1115"/>
                  </a:lnTo>
                  <a:lnTo>
                    <a:pt x="702" y="1115"/>
                  </a:lnTo>
                  <a:lnTo>
                    <a:pt x="832" y="776"/>
                  </a:lnTo>
                  <a:close/>
                  <a:moveTo>
                    <a:pt x="833" y="0"/>
                  </a:moveTo>
                  <a:cubicBezTo>
                    <a:pt x="731" y="0"/>
                    <a:pt x="639" y="62"/>
                    <a:pt x="600" y="157"/>
                  </a:cubicBezTo>
                  <a:cubicBezTo>
                    <a:pt x="599" y="158"/>
                    <a:pt x="599" y="161"/>
                    <a:pt x="599" y="162"/>
                  </a:cubicBezTo>
                  <a:lnTo>
                    <a:pt x="45" y="1617"/>
                  </a:lnTo>
                  <a:cubicBezTo>
                    <a:pt x="1" y="1729"/>
                    <a:pt x="57" y="1857"/>
                    <a:pt x="171" y="1899"/>
                  </a:cubicBezTo>
                  <a:cubicBezTo>
                    <a:pt x="196" y="1909"/>
                    <a:pt x="222" y="1913"/>
                    <a:pt x="247" y="1913"/>
                  </a:cubicBezTo>
                  <a:cubicBezTo>
                    <a:pt x="336" y="1913"/>
                    <a:pt x="420" y="1860"/>
                    <a:pt x="453" y="1773"/>
                  </a:cubicBezTo>
                  <a:lnTo>
                    <a:pt x="538" y="1551"/>
                  </a:lnTo>
                  <a:lnTo>
                    <a:pt x="1126" y="1551"/>
                  </a:lnTo>
                  <a:lnTo>
                    <a:pt x="1209" y="1773"/>
                  </a:lnTo>
                  <a:cubicBezTo>
                    <a:pt x="1243" y="1860"/>
                    <a:pt x="1326" y="1914"/>
                    <a:pt x="1414" y="1914"/>
                  </a:cubicBezTo>
                  <a:cubicBezTo>
                    <a:pt x="1440" y="1914"/>
                    <a:pt x="1466" y="1909"/>
                    <a:pt x="1491" y="1899"/>
                  </a:cubicBezTo>
                  <a:cubicBezTo>
                    <a:pt x="1604" y="1857"/>
                    <a:pt x="1661" y="1731"/>
                    <a:pt x="1617" y="1618"/>
                  </a:cubicBezTo>
                  <a:lnTo>
                    <a:pt x="1068" y="162"/>
                  </a:lnTo>
                  <a:cubicBezTo>
                    <a:pt x="1067" y="159"/>
                    <a:pt x="1067" y="158"/>
                    <a:pt x="1066" y="156"/>
                  </a:cubicBezTo>
                  <a:cubicBezTo>
                    <a:pt x="1026" y="62"/>
                    <a:pt x="935" y="0"/>
                    <a:pt x="8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99"/>
            <p:cNvSpPr/>
            <p:nvPr/>
          </p:nvSpPr>
          <p:spPr>
            <a:xfrm>
              <a:off x="4925163" y="3978313"/>
              <a:ext cx="43184" cy="56541"/>
            </a:xfrm>
            <a:custGeom>
              <a:rect b="b" l="l" r="r" t="t"/>
              <a:pathLst>
                <a:path extrusionOk="0" h="1888" w="1442">
                  <a:moveTo>
                    <a:pt x="1222" y="0"/>
                  </a:moveTo>
                  <a:cubicBezTo>
                    <a:pt x="1102" y="0"/>
                    <a:pt x="1003" y="99"/>
                    <a:pt x="1003" y="219"/>
                  </a:cubicBezTo>
                  <a:lnTo>
                    <a:pt x="1003" y="975"/>
                  </a:lnTo>
                  <a:lnTo>
                    <a:pt x="399" y="97"/>
                  </a:lnTo>
                  <a:cubicBezTo>
                    <a:pt x="356" y="36"/>
                    <a:pt x="288" y="3"/>
                    <a:pt x="217" y="3"/>
                  </a:cubicBezTo>
                  <a:cubicBezTo>
                    <a:pt x="196" y="3"/>
                    <a:pt x="175" y="6"/>
                    <a:pt x="154" y="12"/>
                  </a:cubicBezTo>
                  <a:cubicBezTo>
                    <a:pt x="62" y="41"/>
                    <a:pt x="0" y="125"/>
                    <a:pt x="0" y="220"/>
                  </a:cubicBezTo>
                  <a:lnTo>
                    <a:pt x="0" y="1669"/>
                  </a:lnTo>
                  <a:cubicBezTo>
                    <a:pt x="0" y="1790"/>
                    <a:pt x="98" y="1888"/>
                    <a:pt x="219" y="1888"/>
                  </a:cubicBezTo>
                  <a:cubicBezTo>
                    <a:pt x="339" y="1888"/>
                    <a:pt x="437" y="1790"/>
                    <a:pt x="437" y="1669"/>
                  </a:cubicBezTo>
                  <a:lnTo>
                    <a:pt x="437" y="921"/>
                  </a:lnTo>
                  <a:lnTo>
                    <a:pt x="1019" y="1763"/>
                  </a:lnTo>
                  <a:cubicBezTo>
                    <a:pt x="1075" y="1844"/>
                    <a:pt x="1149" y="1871"/>
                    <a:pt x="1215" y="1871"/>
                  </a:cubicBezTo>
                  <a:cubicBezTo>
                    <a:pt x="1238" y="1871"/>
                    <a:pt x="1261" y="1868"/>
                    <a:pt x="1281" y="1862"/>
                  </a:cubicBezTo>
                  <a:cubicBezTo>
                    <a:pt x="1319" y="1849"/>
                    <a:pt x="1442" y="1797"/>
                    <a:pt x="1442" y="1621"/>
                  </a:cubicBezTo>
                  <a:lnTo>
                    <a:pt x="1442" y="217"/>
                  </a:lnTo>
                  <a:cubicBezTo>
                    <a:pt x="1441" y="97"/>
                    <a:pt x="1344" y="0"/>
                    <a:pt x="12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99"/>
            <p:cNvSpPr/>
            <p:nvPr/>
          </p:nvSpPr>
          <p:spPr>
            <a:xfrm>
              <a:off x="4686572" y="3978313"/>
              <a:ext cx="28600" cy="57260"/>
            </a:xfrm>
            <a:custGeom>
              <a:rect b="b" l="l" r="r" t="t"/>
              <a:pathLst>
                <a:path extrusionOk="0" h="1912" w="955">
                  <a:moveTo>
                    <a:pt x="218" y="0"/>
                  </a:moveTo>
                  <a:cubicBezTo>
                    <a:pt x="97" y="0"/>
                    <a:pt x="0" y="99"/>
                    <a:pt x="0" y="219"/>
                  </a:cubicBezTo>
                  <a:lnTo>
                    <a:pt x="0" y="1693"/>
                  </a:lnTo>
                  <a:cubicBezTo>
                    <a:pt x="0" y="1799"/>
                    <a:pt x="75" y="1893"/>
                    <a:pt x="181" y="1911"/>
                  </a:cubicBezTo>
                  <a:cubicBezTo>
                    <a:pt x="181" y="1911"/>
                    <a:pt x="352" y="1912"/>
                    <a:pt x="516" y="1912"/>
                  </a:cubicBezTo>
                  <a:cubicBezTo>
                    <a:pt x="599" y="1912"/>
                    <a:pt x="679" y="1912"/>
                    <a:pt x="736" y="1911"/>
                  </a:cubicBezTo>
                  <a:cubicBezTo>
                    <a:pt x="856" y="1910"/>
                    <a:pt x="954" y="1812"/>
                    <a:pt x="953" y="1691"/>
                  </a:cubicBezTo>
                  <a:cubicBezTo>
                    <a:pt x="951" y="1571"/>
                    <a:pt x="855" y="1475"/>
                    <a:pt x="735" y="1475"/>
                  </a:cubicBezTo>
                  <a:lnTo>
                    <a:pt x="734" y="1475"/>
                  </a:lnTo>
                  <a:cubicBezTo>
                    <a:pt x="633" y="1475"/>
                    <a:pt x="525" y="1476"/>
                    <a:pt x="436" y="1476"/>
                  </a:cubicBezTo>
                  <a:lnTo>
                    <a:pt x="436" y="219"/>
                  </a:lnTo>
                  <a:cubicBezTo>
                    <a:pt x="436" y="99"/>
                    <a:pt x="338" y="0"/>
                    <a:pt x="2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99"/>
            <p:cNvSpPr/>
            <p:nvPr/>
          </p:nvSpPr>
          <p:spPr>
            <a:xfrm>
              <a:off x="4898271" y="3979630"/>
              <a:ext cx="13087" cy="55283"/>
            </a:xfrm>
            <a:custGeom>
              <a:rect b="b" l="l" r="r" t="t"/>
              <a:pathLst>
                <a:path extrusionOk="0" h="1846" w="437">
                  <a:moveTo>
                    <a:pt x="219" y="0"/>
                  </a:moveTo>
                  <a:cubicBezTo>
                    <a:pt x="99" y="0"/>
                    <a:pt x="0" y="99"/>
                    <a:pt x="0" y="219"/>
                  </a:cubicBezTo>
                  <a:lnTo>
                    <a:pt x="0" y="1626"/>
                  </a:lnTo>
                  <a:cubicBezTo>
                    <a:pt x="0" y="1747"/>
                    <a:pt x="99" y="1845"/>
                    <a:pt x="219" y="1845"/>
                  </a:cubicBezTo>
                  <a:cubicBezTo>
                    <a:pt x="339" y="1845"/>
                    <a:pt x="437" y="1747"/>
                    <a:pt x="437" y="1626"/>
                  </a:cubicBezTo>
                  <a:lnTo>
                    <a:pt x="437" y="219"/>
                  </a:lnTo>
                  <a:cubicBezTo>
                    <a:pt x="437" y="99"/>
                    <a:pt x="33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99"/>
            <p:cNvSpPr/>
            <p:nvPr/>
          </p:nvSpPr>
          <p:spPr>
            <a:xfrm>
              <a:off x="4843137" y="3979600"/>
              <a:ext cx="42585" cy="55942"/>
            </a:xfrm>
            <a:custGeom>
              <a:rect b="b" l="l" r="r" t="t"/>
              <a:pathLst>
                <a:path extrusionOk="0" h="1868" w="1422">
                  <a:moveTo>
                    <a:pt x="625" y="437"/>
                  </a:moveTo>
                  <a:cubicBezTo>
                    <a:pt x="959" y="437"/>
                    <a:pt x="985" y="816"/>
                    <a:pt x="985" y="934"/>
                  </a:cubicBezTo>
                  <a:cubicBezTo>
                    <a:pt x="984" y="1177"/>
                    <a:pt x="875" y="1425"/>
                    <a:pt x="633" y="1429"/>
                  </a:cubicBezTo>
                  <a:cubicBezTo>
                    <a:pt x="587" y="1431"/>
                    <a:pt x="513" y="1431"/>
                    <a:pt x="440" y="1431"/>
                  </a:cubicBezTo>
                  <a:cubicBezTo>
                    <a:pt x="440" y="1264"/>
                    <a:pt x="439" y="610"/>
                    <a:pt x="439" y="437"/>
                  </a:cubicBezTo>
                  <a:close/>
                  <a:moveTo>
                    <a:pt x="219" y="0"/>
                  </a:moveTo>
                  <a:cubicBezTo>
                    <a:pt x="162" y="0"/>
                    <a:pt x="105" y="24"/>
                    <a:pt x="65" y="65"/>
                  </a:cubicBezTo>
                  <a:cubicBezTo>
                    <a:pt x="25" y="105"/>
                    <a:pt x="1" y="161"/>
                    <a:pt x="1" y="219"/>
                  </a:cubicBezTo>
                  <a:lnTo>
                    <a:pt x="4" y="1651"/>
                  </a:lnTo>
                  <a:cubicBezTo>
                    <a:pt x="4" y="1709"/>
                    <a:pt x="27" y="1765"/>
                    <a:pt x="68" y="1805"/>
                  </a:cubicBezTo>
                  <a:cubicBezTo>
                    <a:pt x="108" y="1846"/>
                    <a:pt x="164" y="1868"/>
                    <a:pt x="221" y="1868"/>
                  </a:cubicBezTo>
                  <a:lnTo>
                    <a:pt x="224" y="1868"/>
                  </a:lnTo>
                  <a:cubicBezTo>
                    <a:pt x="235" y="1868"/>
                    <a:pt x="525" y="1867"/>
                    <a:pt x="640" y="1866"/>
                  </a:cubicBezTo>
                  <a:cubicBezTo>
                    <a:pt x="1093" y="1858"/>
                    <a:pt x="1422" y="1466"/>
                    <a:pt x="1422" y="935"/>
                  </a:cubicBezTo>
                  <a:cubicBezTo>
                    <a:pt x="1422" y="376"/>
                    <a:pt x="1100" y="0"/>
                    <a:pt x="6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99"/>
            <p:cNvSpPr/>
            <p:nvPr/>
          </p:nvSpPr>
          <p:spPr>
            <a:xfrm>
              <a:off x="4978650" y="3978313"/>
              <a:ext cx="54265" cy="57290"/>
            </a:xfrm>
            <a:custGeom>
              <a:rect b="b" l="l" r="r" t="t"/>
              <a:pathLst>
                <a:path extrusionOk="0" h="1913" w="1812">
                  <a:moveTo>
                    <a:pt x="957" y="0"/>
                  </a:moveTo>
                  <a:cubicBezTo>
                    <a:pt x="429" y="0"/>
                    <a:pt x="0" y="429"/>
                    <a:pt x="0" y="957"/>
                  </a:cubicBezTo>
                  <a:cubicBezTo>
                    <a:pt x="0" y="1483"/>
                    <a:pt x="429" y="1912"/>
                    <a:pt x="957" y="1912"/>
                  </a:cubicBezTo>
                  <a:cubicBezTo>
                    <a:pt x="1460" y="1912"/>
                    <a:pt x="1811" y="1519"/>
                    <a:pt x="1811" y="957"/>
                  </a:cubicBezTo>
                  <a:cubicBezTo>
                    <a:pt x="1811" y="835"/>
                    <a:pt x="1713" y="738"/>
                    <a:pt x="1593" y="738"/>
                  </a:cubicBezTo>
                  <a:lnTo>
                    <a:pt x="1152" y="738"/>
                  </a:lnTo>
                  <a:cubicBezTo>
                    <a:pt x="1032" y="738"/>
                    <a:pt x="934" y="836"/>
                    <a:pt x="934" y="957"/>
                  </a:cubicBezTo>
                  <a:cubicBezTo>
                    <a:pt x="934" y="1077"/>
                    <a:pt x="1032" y="1175"/>
                    <a:pt x="1152" y="1175"/>
                  </a:cubicBezTo>
                  <a:lnTo>
                    <a:pt x="1346" y="1175"/>
                  </a:lnTo>
                  <a:cubicBezTo>
                    <a:pt x="1280" y="1393"/>
                    <a:pt x="1115" y="1476"/>
                    <a:pt x="955" y="1476"/>
                  </a:cubicBezTo>
                  <a:cubicBezTo>
                    <a:pt x="670" y="1476"/>
                    <a:pt x="436" y="1243"/>
                    <a:pt x="436" y="957"/>
                  </a:cubicBezTo>
                  <a:cubicBezTo>
                    <a:pt x="436" y="670"/>
                    <a:pt x="670" y="437"/>
                    <a:pt x="955" y="437"/>
                  </a:cubicBezTo>
                  <a:cubicBezTo>
                    <a:pt x="1060" y="437"/>
                    <a:pt x="1161" y="467"/>
                    <a:pt x="1246" y="526"/>
                  </a:cubicBezTo>
                  <a:cubicBezTo>
                    <a:pt x="1284" y="551"/>
                    <a:pt x="1326" y="563"/>
                    <a:pt x="1368" y="563"/>
                  </a:cubicBezTo>
                  <a:cubicBezTo>
                    <a:pt x="1438" y="563"/>
                    <a:pt x="1507" y="530"/>
                    <a:pt x="1550" y="467"/>
                  </a:cubicBezTo>
                  <a:cubicBezTo>
                    <a:pt x="1618" y="367"/>
                    <a:pt x="1592" y="232"/>
                    <a:pt x="1491" y="164"/>
                  </a:cubicBezTo>
                  <a:cubicBezTo>
                    <a:pt x="1333" y="57"/>
                    <a:pt x="1148" y="0"/>
                    <a:pt x="9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99"/>
            <p:cNvSpPr/>
            <p:nvPr/>
          </p:nvSpPr>
          <p:spPr>
            <a:xfrm>
              <a:off x="4721550" y="3978313"/>
              <a:ext cx="57320" cy="57320"/>
            </a:xfrm>
            <a:custGeom>
              <a:rect b="b" l="l" r="r" t="t"/>
              <a:pathLst>
                <a:path extrusionOk="0" h="1914" w="1914">
                  <a:moveTo>
                    <a:pt x="957" y="436"/>
                  </a:moveTo>
                  <a:cubicBezTo>
                    <a:pt x="1244" y="436"/>
                    <a:pt x="1476" y="669"/>
                    <a:pt x="1476" y="956"/>
                  </a:cubicBezTo>
                  <a:cubicBezTo>
                    <a:pt x="1476" y="1241"/>
                    <a:pt x="1244" y="1475"/>
                    <a:pt x="957" y="1475"/>
                  </a:cubicBezTo>
                  <a:cubicBezTo>
                    <a:pt x="670" y="1475"/>
                    <a:pt x="437" y="1241"/>
                    <a:pt x="437" y="956"/>
                  </a:cubicBezTo>
                  <a:cubicBezTo>
                    <a:pt x="437" y="669"/>
                    <a:pt x="670" y="436"/>
                    <a:pt x="957" y="436"/>
                  </a:cubicBezTo>
                  <a:close/>
                  <a:moveTo>
                    <a:pt x="957" y="0"/>
                  </a:moveTo>
                  <a:cubicBezTo>
                    <a:pt x="430" y="0"/>
                    <a:pt x="1" y="429"/>
                    <a:pt x="1" y="957"/>
                  </a:cubicBezTo>
                  <a:cubicBezTo>
                    <a:pt x="1" y="1484"/>
                    <a:pt x="430" y="1913"/>
                    <a:pt x="957" y="1913"/>
                  </a:cubicBezTo>
                  <a:cubicBezTo>
                    <a:pt x="1484" y="1913"/>
                    <a:pt x="1914" y="1484"/>
                    <a:pt x="1914" y="957"/>
                  </a:cubicBezTo>
                  <a:cubicBezTo>
                    <a:pt x="1914" y="429"/>
                    <a:pt x="1484" y="0"/>
                    <a:pt x="9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99"/>
            <p:cNvSpPr/>
            <p:nvPr/>
          </p:nvSpPr>
          <p:spPr>
            <a:xfrm>
              <a:off x="4686572" y="3913027"/>
              <a:ext cx="346373" cy="44682"/>
            </a:xfrm>
            <a:custGeom>
              <a:rect b="b" l="l" r="r" t="t"/>
              <a:pathLst>
                <a:path extrusionOk="0" h="1492" w="11566">
                  <a:moveTo>
                    <a:pt x="2545" y="438"/>
                  </a:moveTo>
                  <a:lnTo>
                    <a:pt x="2545" y="1056"/>
                  </a:lnTo>
                  <a:lnTo>
                    <a:pt x="436" y="1056"/>
                  </a:lnTo>
                  <a:lnTo>
                    <a:pt x="436" y="438"/>
                  </a:lnTo>
                  <a:close/>
                  <a:moveTo>
                    <a:pt x="219" y="1"/>
                  </a:moveTo>
                  <a:cubicBezTo>
                    <a:pt x="98" y="1"/>
                    <a:pt x="1" y="99"/>
                    <a:pt x="1" y="219"/>
                  </a:cubicBezTo>
                  <a:lnTo>
                    <a:pt x="1" y="1274"/>
                  </a:lnTo>
                  <a:cubicBezTo>
                    <a:pt x="0" y="1395"/>
                    <a:pt x="96" y="1492"/>
                    <a:pt x="218" y="1492"/>
                  </a:cubicBezTo>
                  <a:lnTo>
                    <a:pt x="3786" y="1492"/>
                  </a:lnTo>
                  <a:cubicBezTo>
                    <a:pt x="3906" y="1492"/>
                    <a:pt x="4004" y="1395"/>
                    <a:pt x="4004" y="1274"/>
                  </a:cubicBezTo>
                  <a:cubicBezTo>
                    <a:pt x="4004" y="1154"/>
                    <a:pt x="3906" y="1056"/>
                    <a:pt x="3786" y="1056"/>
                  </a:cubicBezTo>
                  <a:lnTo>
                    <a:pt x="2982" y="1056"/>
                  </a:lnTo>
                  <a:lnTo>
                    <a:pt x="2982" y="438"/>
                  </a:lnTo>
                  <a:lnTo>
                    <a:pt x="11127" y="438"/>
                  </a:lnTo>
                  <a:lnTo>
                    <a:pt x="11127" y="1056"/>
                  </a:lnTo>
                  <a:lnTo>
                    <a:pt x="4804" y="1056"/>
                  </a:lnTo>
                  <a:cubicBezTo>
                    <a:pt x="4684" y="1056"/>
                    <a:pt x="4585" y="1154"/>
                    <a:pt x="4585" y="1274"/>
                  </a:cubicBezTo>
                  <a:cubicBezTo>
                    <a:pt x="4585" y="1395"/>
                    <a:pt x="4684" y="1492"/>
                    <a:pt x="4804" y="1492"/>
                  </a:cubicBezTo>
                  <a:lnTo>
                    <a:pt x="11347" y="1492"/>
                  </a:lnTo>
                  <a:cubicBezTo>
                    <a:pt x="11467" y="1492"/>
                    <a:pt x="11565" y="1395"/>
                    <a:pt x="11565" y="1274"/>
                  </a:cubicBezTo>
                  <a:lnTo>
                    <a:pt x="11565" y="219"/>
                  </a:lnTo>
                  <a:cubicBezTo>
                    <a:pt x="11565" y="99"/>
                    <a:pt x="11467" y="1"/>
                    <a:pt x="11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33" name="Google Shape;3833;p99"/>
          <p:cNvGrpSpPr/>
          <p:nvPr/>
        </p:nvGrpSpPr>
        <p:grpSpPr>
          <a:xfrm>
            <a:off x="4084336" y="3722950"/>
            <a:ext cx="247366" cy="446668"/>
            <a:chOff x="4160544" y="3722950"/>
            <a:chExt cx="247366" cy="446668"/>
          </a:xfrm>
        </p:grpSpPr>
        <p:sp>
          <p:nvSpPr>
            <p:cNvPr id="3834" name="Google Shape;3834;p99"/>
            <p:cNvSpPr/>
            <p:nvPr/>
          </p:nvSpPr>
          <p:spPr>
            <a:xfrm>
              <a:off x="4190731" y="3875054"/>
              <a:ext cx="60793" cy="70646"/>
            </a:xfrm>
            <a:custGeom>
              <a:rect b="b" l="l" r="r" t="t"/>
              <a:pathLst>
                <a:path extrusionOk="0" h="2359" w="2030">
                  <a:moveTo>
                    <a:pt x="1178" y="1"/>
                  </a:moveTo>
                  <a:cubicBezTo>
                    <a:pt x="529" y="1"/>
                    <a:pt x="0" y="529"/>
                    <a:pt x="0" y="1178"/>
                  </a:cubicBezTo>
                  <a:cubicBezTo>
                    <a:pt x="5" y="1830"/>
                    <a:pt x="533" y="2358"/>
                    <a:pt x="1182" y="2358"/>
                  </a:cubicBezTo>
                  <a:cubicBezTo>
                    <a:pt x="1440" y="2358"/>
                    <a:pt x="1673" y="2272"/>
                    <a:pt x="1853" y="2112"/>
                  </a:cubicBezTo>
                  <a:cubicBezTo>
                    <a:pt x="1888" y="2081"/>
                    <a:pt x="1922" y="2045"/>
                    <a:pt x="1952" y="2009"/>
                  </a:cubicBezTo>
                  <a:cubicBezTo>
                    <a:pt x="2029" y="1916"/>
                    <a:pt x="2018" y="1779"/>
                    <a:pt x="1925" y="1702"/>
                  </a:cubicBezTo>
                  <a:cubicBezTo>
                    <a:pt x="1884" y="1668"/>
                    <a:pt x="1835" y="1652"/>
                    <a:pt x="1785" y="1652"/>
                  </a:cubicBezTo>
                  <a:cubicBezTo>
                    <a:pt x="1723" y="1652"/>
                    <a:pt x="1661" y="1678"/>
                    <a:pt x="1618" y="1730"/>
                  </a:cubicBezTo>
                  <a:cubicBezTo>
                    <a:pt x="1601" y="1751"/>
                    <a:pt x="1582" y="1770"/>
                    <a:pt x="1563" y="1788"/>
                  </a:cubicBezTo>
                  <a:cubicBezTo>
                    <a:pt x="1461" y="1878"/>
                    <a:pt x="1332" y="1924"/>
                    <a:pt x="1179" y="1924"/>
                  </a:cubicBezTo>
                  <a:cubicBezTo>
                    <a:pt x="768" y="1924"/>
                    <a:pt x="435" y="1590"/>
                    <a:pt x="435" y="1179"/>
                  </a:cubicBezTo>
                  <a:cubicBezTo>
                    <a:pt x="435" y="769"/>
                    <a:pt x="768" y="435"/>
                    <a:pt x="1179" y="435"/>
                  </a:cubicBezTo>
                  <a:cubicBezTo>
                    <a:pt x="1328" y="435"/>
                    <a:pt x="1472" y="480"/>
                    <a:pt x="1595" y="561"/>
                  </a:cubicBezTo>
                  <a:cubicBezTo>
                    <a:pt x="1632" y="587"/>
                    <a:pt x="1675" y="599"/>
                    <a:pt x="1716" y="599"/>
                  </a:cubicBezTo>
                  <a:cubicBezTo>
                    <a:pt x="1786" y="599"/>
                    <a:pt x="1854" y="565"/>
                    <a:pt x="1895" y="503"/>
                  </a:cubicBezTo>
                  <a:cubicBezTo>
                    <a:pt x="1962" y="403"/>
                    <a:pt x="1936" y="268"/>
                    <a:pt x="1837" y="203"/>
                  </a:cubicBezTo>
                  <a:cubicBezTo>
                    <a:pt x="1642" y="70"/>
                    <a:pt x="1414" y="1"/>
                    <a:pt x="11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835" name="Google Shape;3835;p99"/>
            <p:cNvGrpSpPr/>
            <p:nvPr/>
          </p:nvGrpSpPr>
          <p:grpSpPr>
            <a:xfrm>
              <a:off x="4160544" y="3722950"/>
              <a:ext cx="247366" cy="446668"/>
              <a:chOff x="4160544" y="3722950"/>
              <a:chExt cx="247366" cy="446668"/>
            </a:xfrm>
          </p:grpSpPr>
          <p:sp>
            <p:nvSpPr>
              <p:cNvPr id="3836" name="Google Shape;3836;p99"/>
              <p:cNvSpPr/>
              <p:nvPr/>
            </p:nvSpPr>
            <p:spPr>
              <a:xfrm>
                <a:off x="4270571" y="4121492"/>
                <a:ext cx="27312" cy="13027"/>
              </a:xfrm>
              <a:custGeom>
                <a:rect b="b" l="l" r="r" t="t"/>
                <a:pathLst>
                  <a:path extrusionOk="0" h="435" w="912">
                    <a:moveTo>
                      <a:pt x="217" y="0"/>
                    </a:moveTo>
                    <a:cubicBezTo>
                      <a:pt x="97" y="0"/>
                      <a:pt x="1" y="96"/>
                      <a:pt x="1" y="217"/>
                    </a:cubicBezTo>
                    <a:cubicBezTo>
                      <a:pt x="1" y="336"/>
                      <a:pt x="97" y="434"/>
                      <a:pt x="217" y="434"/>
                    </a:cubicBezTo>
                    <a:lnTo>
                      <a:pt x="694" y="434"/>
                    </a:lnTo>
                    <a:cubicBezTo>
                      <a:pt x="815" y="434"/>
                      <a:pt x="912" y="337"/>
                      <a:pt x="912" y="217"/>
                    </a:cubicBezTo>
                    <a:cubicBezTo>
                      <a:pt x="912" y="96"/>
                      <a:pt x="815"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99"/>
              <p:cNvSpPr/>
              <p:nvPr/>
            </p:nvSpPr>
            <p:spPr>
              <a:xfrm>
                <a:off x="4160544" y="3893831"/>
                <a:ext cx="247336" cy="275787"/>
              </a:xfrm>
              <a:custGeom>
                <a:rect b="b" l="l" r="r" t="t"/>
                <a:pathLst>
                  <a:path extrusionOk="0" h="9209" w="8259">
                    <a:moveTo>
                      <a:pt x="7824" y="6864"/>
                    </a:moveTo>
                    <a:lnTo>
                      <a:pt x="7824" y="8136"/>
                    </a:lnTo>
                    <a:cubicBezTo>
                      <a:pt x="7824" y="8487"/>
                      <a:pt x="7538" y="8775"/>
                      <a:pt x="7185" y="8775"/>
                    </a:cubicBezTo>
                    <a:lnTo>
                      <a:pt x="1075" y="8775"/>
                    </a:lnTo>
                    <a:cubicBezTo>
                      <a:pt x="724" y="8775"/>
                      <a:pt x="436" y="8488"/>
                      <a:pt x="436" y="8136"/>
                    </a:cubicBezTo>
                    <a:lnTo>
                      <a:pt x="436" y="6864"/>
                    </a:lnTo>
                    <a:close/>
                    <a:moveTo>
                      <a:pt x="8041" y="0"/>
                    </a:moveTo>
                    <a:cubicBezTo>
                      <a:pt x="7921" y="0"/>
                      <a:pt x="7824" y="97"/>
                      <a:pt x="7824" y="217"/>
                    </a:cubicBezTo>
                    <a:lnTo>
                      <a:pt x="7824" y="6430"/>
                    </a:lnTo>
                    <a:lnTo>
                      <a:pt x="436" y="6430"/>
                    </a:lnTo>
                    <a:lnTo>
                      <a:pt x="436" y="5587"/>
                    </a:lnTo>
                    <a:cubicBezTo>
                      <a:pt x="436" y="5467"/>
                      <a:pt x="339" y="5369"/>
                      <a:pt x="218" y="5369"/>
                    </a:cubicBezTo>
                    <a:cubicBezTo>
                      <a:pt x="98" y="5369"/>
                      <a:pt x="1" y="5467"/>
                      <a:pt x="1" y="5587"/>
                    </a:cubicBezTo>
                    <a:lnTo>
                      <a:pt x="1" y="8136"/>
                    </a:lnTo>
                    <a:cubicBezTo>
                      <a:pt x="1" y="8727"/>
                      <a:pt x="482" y="9208"/>
                      <a:pt x="1073" y="9208"/>
                    </a:cubicBezTo>
                    <a:lnTo>
                      <a:pt x="7183" y="9208"/>
                    </a:lnTo>
                    <a:cubicBezTo>
                      <a:pt x="7774" y="9208"/>
                      <a:pt x="8256" y="8727"/>
                      <a:pt x="8256" y="8136"/>
                    </a:cubicBezTo>
                    <a:lnTo>
                      <a:pt x="8256" y="217"/>
                    </a:lnTo>
                    <a:cubicBezTo>
                      <a:pt x="8259" y="97"/>
                      <a:pt x="8160" y="0"/>
                      <a:pt x="80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99"/>
              <p:cNvSpPr/>
              <p:nvPr/>
            </p:nvSpPr>
            <p:spPr>
              <a:xfrm>
                <a:off x="4160604" y="3722950"/>
                <a:ext cx="247306" cy="314598"/>
              </a:xfrm>
              <a:custGeom>
                <a:rect b="b" l="l" r="r" t="t"/>
                <a:pathLst>
                  <a:path extrusionOk="0" h="10505" w="8258">
                    <a:moveTo>
                      <a:pt x="1073" y="1"/>
                    </a:moveTo>
                    <a:cubicBezTo>
                      <a:pt x="482" y="1"/>
                      <a:pt x="1" y="482"/>
                      <a:pt x="1" y="1073"/>
                    </a:cubicBezTo>
                    <a:lnTo>
                      <a:pt x="1" y="10288"/>
                    </a:lnTo>
                    <a:cubicBezTo>
                      <a:pt x="1" y="10409"/>
                      <a:pt x="97" y="10505"/>
                      <a:pt x="218" y="10505"/>
                    </a:cubicBezTo>
                    <a:cubicBezTo>
                      <a:pt x="338" y="10505"/>
                      <a:pt x="435" y="10409"/>
                      <a:pt x="435" y="10288"/>
                    </a:cubicBezTo>
                    <a:lnTo>
                      <a:pt x="435" y="1073"/>
                    </a:lnTo>
                    <a:cubicBezTo>
                      <a:pt x="435" y="721"/>
                      <a:pt x="722" y="434"/>
                      <a:pt x="1074" y="434"/>
                    </a:cubicBezTo>
                    <a:lnTo>
                      <a:pt x="7184" y="434"/>
                    </a:lnTo>
                    <a:cubicBezTo>
                      <a:pt x="7536" y="434"/>
                      <a:pt x="7823" y="720"/>
                      <a:pt x="7823" y="1073"/>
                    </a:cubicBezTo>
                    <a:lnTo>
                      <a:pt x="7823" y="4917"/>
                    </a:lnTo>
                    <a:cubicBezTo>
                      <a:pt x="7823" y="5038"/>
                      <a:pt x="7920" y="5135"/>
                      <a:pt x="8041" y="5135"/>
                    </a:cubicBezTo>
                    <a:cubicBezTo>
                      <a:pt x="8161" y="5135"/>
                      <a:pt x="8258" y="5038"/>
                      <a:pt x="8258" y="4917"/>
                    </a:cubicBezTo>
                    <a:lnTo>
                      <a:pt x="8258" y="1073"/>
                    </a:lnTo>
                    <a:cubicBezTo>
                      <a:pt x="8257" y="482"/>
                      <a:pt x="7774" y="1"/>
                      <a:pt x="718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99"/>
              <p:cNvSpPr/>
              <p:nvPr/>
            </p:nvSpPr>
            <p:spPr>
              <a:xfrm>
                <a:off x="4190791" y="3758199"/>
                <a:ext cx="186813" cy="98707"/>
              </a:xfrm>
              <a:custGeom>
                <a:rect b="b" l="l" r="r" t="t"/>
                <a:pathLst>
                  <a:path extrusionOk="0" h="3296" w="6238">
                    <a:moveTo>
                      <a:pt x="5090" y="434"/>
                    </a:moveTo>
                    <a:lnTo>
                      <a:pt x="3121" y="1406"/>
                    </a:lnTo>
                    <a:lnTo>
                      <a:pt x="1150" y="434"/>
                    </a:lnTo>
                    <a:close/>
                    <a:moveTo>
                      <a:pt x="436" y="566"/>
                    </a:moveTo>
                    <a:lnTo>
                      <a:pt x="2629" y="1648"/>
                    </a:lnTo>
                    <a:lnTo>
                      <a:pt x="436" y="2730"/>
                    </a:lnTo>
                    <a:lnTo>
                      <a:pt x="436" y="566"/>
                    </a:lnTo>
                    <a:close/>
                    <a:moveTo>
                      <a:pt x="5804" y="566"/>
                    </a:moveTo>
                    <a:lnTo>
                      <a:pt x="5804" y="2730"/>
                    </a:lnTo>
                    <a:lnTo>
                      <a:pt x="3609" y="1648"/>
                    </a:lnTo>
                    <a:lnTo>
                      <a:pt x="5804" y="566"/>
                    </a:lnTo>
                    <a:close/>
                    <a:moveTo>
                      <a:pt x="3120" y="1888"/>
                    </a:moveTo>
                    <a:lnTo>
                      <a:pt x="5089" y="2860"/>
                    </a:lnTo>
                    <a:lnTo>
                      <a:pt x="1149" y="2860"/>
                    </a:lnTo>
                    <a:lnTo>
                      <a:pt x="3120" y="1888"/>
                    </a:lnTo>
                    <a:close/>
                    <a:moveTo>
                      <a:pt x="218" y="1"/>
                    </a:moveTo>
                    <a:cubicBezTo>
                      <a:pt x="98" y="1"/>
                      <a:pt x="1" y="98"/>
                      <a:pt x="1" y="218"/>
                    </a:cubicBezTo>
                    <a:lnTo>
                      <a:pt x="1" y="3079"/>
                    </a:lnTo>
                    <a:cubicBezTo>
                      <a:pt x="1" y="3199"/>
                      <a:pt x="98" y="3296"/>
                      <a:pt x="218" y="3296"/>
                    </a:cubicBezTo>
                    <a:lnTo>
                      <a:pt x="6020" y="3296"/>
                    </a:lnTo>
                    <a:cubicBezTo>
                      <a:pt x="6141" y="3296"/>
                      <a:pt x="6238" y="3199"/>
                      <a:pt x="6238" y="3079"/>
                    </a:cubicBezTo>
                    <a:lnTo>
                      <a:pt x="6238" y="218"/>
                    </a:lnTo>
                    <a:cubicBezTo>
                      <a:pt x="6238" y="98"/>
                      <a:pt x="6141" y="1"/>
                      <a:pt x="60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99"/>
              <p:cNvSpPr/>
              <p:nvPr/>
            </p:nvSpPr>
            <p:spPr>
              <a:xfrm>
                <a:off x="4260149" y="3932613"/>
                <a:ext cx="117454" cy="13087"/>
              </a:xfrm>
              <a:custGeom>
                <a:rect b="b" l="l" r="r" t="t"/>
                <a:pathLst>
                  <a:path extrusionOk="0" h="437" w="3922">
                    <a:moveTo>
                      <a:pt x="218" y="1"/>
                    </a:moveTo>
                    <a:cubicBezTo>
                      <a:pt x="97" y="1"/>
                      <a:pt x="0" y="98"/>
                      <a:pt x="0" y="218"/>
                    </a:cubicBezTo>
                    <a:cubicBezTo>
                      <a:pt x="0" y="339"/>
                      <a:pt x="96" y="436"/>
                      <a:pt x="218" y="436"/>
                    </a:cubicBezTo>
                    <a:lnTo>
                      <a:pt x="3704" y="436"/>
                    </a:lnTo>
                    <a:cubicBezTo>
                      <a:pt x="3825" y="436"/>
                      <a:pt x="3922" y="339"/>
                      <a:pt x="3922" y="218"/>
                    </a:cubicBezTo>
                    <a:cubicBezTo>
                      <a:pt x="3922" y="98"/>
                      <a:pt x="3825" y="1"/>
                      <a:pt x="37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99"/>
              <p:cNvSpPr/>
              <p:nvPr/>
            </p:nvSpPr>
            <p:spPr>
              <a:xfrm>
                <a:off x="4285096" y="3962261"/>
                <a:ext cx="92508" cy="13027"/>
              </a:xfrm>
              <a:custGeom>
                <a:rect b="b" l="l" r="r" t="t"/>
                <a:pathLst>
                  <a:path extrusionOk="0" h="435" w="3089">
                    <a:moveTo>
                      <a:pt x="218" y="1"/>
                    </a:moveTo>
                    <a:cubicBezTo>
                      <a:pt x="97" y="1"/>
                      <a:pt x="0" y="97"/>
                      <a:pt x="0" y="217"/>
                    </a:cubicBezTo>
                    <a:cubicBezTo>
                      <a:pt x="0" y="338"/>
                      <a:pt x="97" y="435"/>
                      <a:pt x="218" y="435"/>
                    </a:cubicBezTo>
                    <a:lnTo>
                      <a:pt x="2871" y="435"/>
                    </a:lnTo>
                    <a:cubicBezTo>
                      <a:pt x="2992" y="435"/>
                      <a:pt x="3089" y="338"/>
                      <a:pt x="3089" y="217"/>
                    </a:cubicBezTo>
                    <a:cubicBezTo>
                      <a:pt x="3089" y="98"/>
                      <a:pt x="2992" y="1"/>
                      <a:pt x="28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99"/>
              <p:cNvSpPr/>
              <p:nvPr/>
            </p:nvSpPr>
            <p:spPr>
              <a:xfrm>
                <a:off x="4190851" y="3962261"/>
                <a:ext cx="77564" cy="13027"/>
              </a:xfrm>
              <a:custGeom>
                <a:rect b="b" l="l" r="r" t="t"/>
                <a:pathLst>
                  <a:path extrusionOk="0" h="435" w="2590">
                    <a:moveTo>
                      <a:pt x="217" y="1"/>
                    </a:moveTo>
                    <a:cubicBezTo>
                      <a:pt x="97" y="1"/>
                      <a:pt x="1" y="97"/>
                      <a:pt x="1" y="217"/>
                    </a:cubicBezTo>
                    <a:cubicBezTo>
                      <a:pt x="1" y="338"/>
                      <a:pt x="97" y="435"/>
                      <a:pt x="217" y="435"/>
                    </a:cubicBezTo>
                    <a:lnTo>
                      <a:pt x="2372" y="435"/>
                    </a:lnTo>
                    <a:cubicBezTo>
                      <a:pt x="2492" y="435"/>
                      <a:pt x="2589" y="338"/>
                      <a:pt x="2589" y="217"/>
                    </a:cubicBezTo>
                    <a:cubicBezTo>
                      <a:pt x="2589" y="97"/>
                      <a:pt x="2492" y="1"/>
                      <a:pt x="23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99"/>
              <p:cNvSpPr/>
              <p:nvPr/>
            </p:nvSpPr>
            <p:spPr>
              <a:xfrm>
                <a:off x="4190851" y="3991879"/>
                <a:ext cx="186783" cy="13027"/>
              </a:xfrm>
              <a:custGeom>
                <a:rect b="b" l="l" r="r" t="t"/>
                <a:pathLst>
                  <a:path extrusionOk="0" h="435" w="6237">
                    <a:moveTo>
                      <a:pt x="217" y="0"/>
                    </a:moveTo>
                    <a:cubicBezTo>
                      <a:pt x="97" y="0"/>
                      <a:pt x="1" y="97"/>
                      <a:pt x="1" y="217"/>
                    </a:cubicBezTo>
                    <a:cubicBezTo>
                      <a:pt x="1" y="337"/>
                      <a:pt x="97" y="435"/>
                      <a:pt x="217" y="435"/>
                    </a:cubicBezTo>
                    <a:lnTo>
                      <a:pt x="6019" y="435"/>
                    </a:lnTo>
                    <a:cubicBezTo>
                      <a:pt x="6140" y="435"/>
                      <a:pt x="6237" y="337"/>
                      <a:pt x="6237" y="217"/>
                    </a:cubicBezTo>
                    <a:cubicBezTo>
                      <a:pt x="6237" y="97"/>
                      <a:pt x="6140" y="0"/>
                      <a:pt x="60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99"/>
              <p:cNvSpPr/>
              <p:nvPr/>
            </p:nvSpPr>
            <p:spPr>
              <a:xfrm>
                <a:off x="4351639" y="4021527"/>
                <a:ext cx="25964" cy="13027"/>
              </a:xfrm>
              <a:custGeom>
                <a:rect b="b" l="l" r="r" t="t"/>
                <a:pathLst>
                  <a:path extrusionOk="0" h="435" w="867">
                    <a:moveTo>
                      <a:pt x="218" y="0"/>
                    </a:moveTo>
                    <a:cubicBezTo>
                      <a:pt x="98" y="0"/>
                      <a:pt x="1" y="97"/>
                      <a:pt x="1" y="217"/>
                    </a:cubicBezTo>
                    <a:cubicBezTo>
                      <a:pt x="1" y="337"/>
                      <a:pt x="98" y="435"/>
                      <a:pt x="218" y="435"/>
                    </a:cubicBezTo>
                    <a:lnTo>
                      <a:pt x="649" y="435"/>
                    </a:lnTo>
                    <a:cubicBezTo>
                      <a:pt x="770" y="435"/>
                      <a:pt x="867" y="337"/>
                      <a:pt x="867" y="217"/>
                    </a:cubicBezTo>
                    <a:cubicBezTo>
                      <a:pt x="867" y="97"/>
                      <a:pt x="770" y="0"/>
                      <a:pt x="6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99"/>
              <p:cNvSpPr/>
              <p:nvPr/>
            </p:nvSpPr>
            <p:spPr>
              <a:xfrm>
                <a:off x="4190851" y="4021467"/>
                <a:ext cx="144467" cy="13027"/>
              </a:xfrm>
              <a:custGeom>
                <a:rect b="b" l="l" r="r" t="t"/>
                <a:pathLst>
                  <a:path extrusionOk="0" h="435" w="4824">
                    <a:moveTo>
                      <a:pt x="217" y="0"/>
                    </a:moveTo>
                    <a:cubicBezTo>
                      <a:pt x="97" y="0"/>
                      <a:pt x="1" y="97"/>
                      <a:pt x="1" y="218"/>
                    </a:cubicBezTo>
                    <a:cubicBezTo>
                      <a:pt x="1" y="338"/>
                      <a:pt x="97" y="434"/>
                      <a:pt x="217" y="434"/>
                    </a:cubicBezTo>
                    <a:lnTo>
                      <a:pt x="4606" y="434"/>
                    </a:lnTo>
                    <a:cubicBezTo>
                      <a:pt x="4726" y="434"/>
                      <a:pt x="4823" y="338"/>
                      <a:pt x="4823" y="218"/>
                    </a:cubicBezTo>
                    <a:cubicBezTo>
                      <a:pt x="4823" y="97"/>
                      <a:pt x="4726" y="0"/>
                      <a:pt x="46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99"/>
              <p:cNvSpPr/>
              <p:nvPr/>
            </p:nvSpPr>
            <p:spPr>
              <a:xfrm>
                <a:off x="4190851" y="4051145"/>
                <a:ext cx="186783" cy="13027"/>
              </a:xfrm>
              <a:custGeom>
                <a:rect b="b" l="l" r="r" t="t"/>
                <a:pathLst>
                  <a:path extrusionOk="0" h="435" w="6237">
                    <a:moveTo>
                      <a:pt x="217" y="0"/>
                    </a:moveTo>
                    <a:cubicBezTo>
                      <a:pt x="97" y="0"/>
                      <a:pt x="1" y="96"/>
                      <a:pt x="1" y="217"/>
                    </a:cubicBezTo>
                    <a:cubicBezTo>
                      <a:pt x="1" y="337"/>
                      <a:pt x="97" y="434"/>
                      <a:pt x="217" y="434"/>
                    </a:cubicBezTo>
                    <a:lnTo>
                      <a:pt x="6019" y="434"/>
                    </a:lnTo>
                    <a:cubicBezTo>
                      <a:pt x="6140" y="434"/>
                      <a:pt x="6237" y="337"/>
                      <a:pt x="6237" y="217"/>
                    </a:cubicBezTo>
                    <a:cubicBezTo>
                      <a:pt x="6237" y="96"/>
                      <a:pt x="6140" y="0"/>
                      <a:pt x="60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847" name="Google Shape;3847;p99"/>
          <p:cNvGrpSpPr/>
          <p:nvPr/>
        </p:nvGrpSpPr>
        <p:grpSpPr>
          <a:xfrm>
            <a:off x="3259705" y="3722950"/>
            <a:ext cx="440827" cy="446667"/>
            <a:chOff x="3488312" y="3722950"/>
            <a:chExt cx="440827" cy="446667"/>
          </a:xfrm>
        </p:grpSpPr>
        <p:sp>
          <p:nvSpPr>
            <p:cNvPr id="3848" name="Google Shape;3848;p99"/>
            <p:cNvSpPr/>
            <p:nvPr/>
          </p:nvSpPr>
          <p:spPr>
            <a:xfrm>
              <a:off x="3615919" y="4016436"/>
              <a:ext cx="143089" cy="13147"/>
            </a:xfrm>
            <a:custGeom>
              <a:rect b="b" l="l" r="r" t="t"/>
              <a:pathLst>
                <a:path extrusionOk="0" h="439" w="4778">
                  <a:moveTo>
                    <a:pt x="219" y="1"/>
                  </a:moveTo>
                  <a:cubicBezTo>
                    <a:pt x="98" y="1"/>
                    <a:pt x="0" y="99"/>
                    <a:pt x="0" y="219"/>
                  </a:cubicBezTo>
                  <a:cubicBezTo>
                    <a:pt x="0" y="340"/>
                    <a:pt x="98" y="438"/>
                    <a:pt x="219" y="438"/>
                  </a:cubicBezTo>
                  <a:lnTo>
                    <a:pt x="4560" y="438"/>
                  </a:lnTo>
                  <a:cubicBezTo>
                    <a:pt x="4680" y="438"/>
                    <a:pt x="4778" y="340"/>
                    <a:pt x="4778" y="219"/>
                  </a:cubicBezTo>
                  <a:cubicBezTo>
                    <a:pt x="4778" y="99"/>
                    <a:pt x="4680" y="1"/>
                    <a:pt x="45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99"/>
            <p:cNvSpPr/>
            <p:nvPr/>
          </p:nvSpPr>
          <p:spPr>
            <a:xfrm>
              <a:off x="3548836" y="4016436"/>
              <a:ext cx="49982" cy="13147"/>
            </a:xfrm>
            <a:custGeom>
              <a:rect b="b" l="l" r="r" t="t"/>
              <a:pathLst>
                <a:path extrusionOk="0" h="439" w="1669">
                  <a:moveTo>
                    <a:pt x="219" y="1"/>
                  </a:moveTo>
                  <a:cubicBezTo>
                    <a:pt x="99" y="1"/>
                    <a:pt x="1" y="99"/>
                    <a:pt x="1" y="219"/>
                  </a:cubicBezTo>
                  <a:cubicBezTo>
                    <a:pt x="1" y="340"/>
                    <a:pt x="99" y="438"/>
                    <a:pt x="219" y="438"/>
                  </a:cubicBezTo>
                  <a:lnTo>
                    <a:pt x="1450" y="438"/>
                  </a:lnTo>
                  <a:cubicBezTo>
                    <a:pt x="1570" y="438"/>
                    <a:pt x="1669" y="340"/>
                    <a:pt x="1669" y="219"/>
                  </a:cubicBezTo>
                  <a:cubicBezTo>
                    <a:pt x="1669" y="99"/>
                    <a:pt x="1570"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99"/>
            <p:cNvSpPr/>
            <p:nvPr/>
          </p:nvSpPr>
          <p:spPr>
            <a:xfrm>
              <a:off x="3548836" y="4039855"/>
              <a:ext cx="210231" cy="13087"/>
            </a:xfrm>
            <a:custGeom>
              <a:rect b="b" l="l" r="r" t="t"/>
              <a:pathLst>
                <a:path extrusionOk="0" h="437" w="7020">
                  <a:moveTo>
                    <a:pt x="219" y="0"/>
                  </a:moveTo>
                  <a:cubicBezTo>
                    <a:pt x="99" y="0"/>
                    <a:pt x="1" y="98"/>
                    <a:pt x="1" y="218"/>
                  </a:cubicBezTo>
                  <a:cubicBezTo>
                    <a:pt x="1" y="339"/>
                    <a:pt x="99" y="437"/>
                    <a:pt x="219" y="437"/>
                  </a:cubicBezTo>
                  <a:lnTo>
                    <a:pt x="6801" y="437"/>
                  </a:lnTo>
                  <a:cubicBezTo>
                    <a:pt x="6921" y="437"/>
                    <a:pt x="7020" y="339"/>
                    <a:pt x="7020" y="218"/>
                  </a:cubicBezTo>
                  <a:cubicBezTo>
                    <a:pt x="7020" y="98"/>
                    <a:pt x="6921" y="0"/>
                    <a:pt x="680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99"/>
            <p:cNvSpPr/>
            <p:nvPr/>
          </p:nvSpPr>
          <p:spPr>
            <a:xfrm>
              <a:off x="3699382" y="4063214"/>
              <a:ext cx="59685" cy="13147"/>
            </a:xfrm>
            <a:custGeom>
              <a:rect b="b" l="l" r="r" t="t"/>
              <a:pathLst>
                <a:path extrusionOk="0" h="439" w="1993">
                  <a:moveTo>
                    <a:pt x="219" y="1"/>
                  </a:moveTo>
                  <a:cubicBezTo>
                    <a:pt x="99" y="1"/>
                    <a:pt x="1" y="99"/>
                    <a:pt x="1" y="220"/>
                  </a:cubicBezTo>
                  <a:cubicBezTo>
                    <a:pt x="1" y="340"/>
                    <a:pt x="99" y="438"/>
                    <a:pt x="219" y="438"/>
                  </a:cubicBezTo>
                  <a:lnTo>
                    <a:pt x="1774" y="438"/>
                  </a:lnTo>
                  <a:cubicBezTo>
                    <a:pt x="1894" y="438"/>
                    <a:pt x="1993" y="340"/>
                    <a:pt x="1993" y="220"/>
                  </a:cubicBezTo>
                  <a:cubicBezTo>
                    <a:pt x="1993" y="99"/>
                    <a:pt x="1894" y="1"/>
                    <a:pt x="17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99"/>
            <p:cNvSpPr/>
            <p:nvPr/>
          </p:nvSpPr>
          <p:spPr>
            <a:xfrm>
              <a:off x="3548836" y="4063214"/>
              <a:ext cx="133117" cy="13147"/>
            </a:xfrm>
            <a:custGeom>
              <a:rect b="b" l="l" r="r" t="t"/>
              <a:pathLst>
                <a:path extrusionOk="0" h="439" w="4445">
                  <a:moveTo>
                    <a:pt x="219" y="1"/>
                  </a:moveTo>
                  <a:cubicBezTo>
                    <a:pt x="99" y="1"/>
                    <a:pt x="1" y="99"/>
                    <a:pt x="1" y="220"/>
                  </a:cubicBezTo>
                  <a:cubicBezTo>
                    <a:pt x="1" y="340"/>
                    <a:pt x="99" y="438"/>
                    <a:pt x="219" y="438"/>
                  </a:cubicBezTo>
                  <a:lnTo>
                    <a:pt x="4226" y="438"/>
                  </a:lnTo>
                  <a:cubicBezTo>
                    <a:pt x="4346" y="438"/>
                    <a:pt x="4445" y="340"/>
                    <a:pt x="4445" y="220"/>
                  </a:cubicBezTo>
                  <a:cubicBezTo>
                    <a:pt x="4445" y="99"/>
                    <a:pt x="4346" y="1"/>
                    <a:pt x="42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99"/>
            <p:cNvSpPr/>
            <p:nvPr/>
          </p:nvSpPr>
          <p:spPr>
            <a:xfrm>
              <a:off x="3548836" y="3890447"/>
              <a:ext cx="116466" cy="89154"/>
            </a:xfrm>
            <a:custGeom>
              <a:rect b="b" l="l" r="r" t="t"/>
              <a:pathLst>
                <a:path extrusionOk="0" h="2977" w="3889">
                  <a:moveTo>
                    <a:pt x="3452" y="438"/>
                  </a:moveTo>
                  <a:lnTo>
                    <a:pt x="3452" y="2540"/>
                  </a:lnTo>
                  <a:lnTo>
                    <a:pt x="438" y="2540"/>
                  </a:lnTo>
                  <a:lnTo>
                    <a:pt x="438" y="438"/>
                  </a:lnTo>
                  <a:close/>
                  <a:moveTo>
                    <a:pt x="219" y="0"/>
                  </a:moveTo>
                  <a:cubicBezTo>
                    <a:pt x="99" y="0"/>
                    <a:pt x="1" y="99"/>
                    <a:pt x="1" y="219"/>
                  </a:cubicBezTo>
                  <a:lnTo>
                    <a:pt x="1" y="2758"/>
                  </a:lnTo>
                  <a:cubicBezTo>
                    <a:pt x="1" y="2878"/>
                    <a:pt x="99" y="2976"/>
                    <a:pt x="219" y="2976"/>
                  </a:cubicBezTo>
                  <a:lnTo>
                    <a:pt x="3670" y="2976"/>
                  </a:lnTo>
                  <a:cubicBezTo>
                    <a:pt x="3791" y="2976"/>
                    <a:pt x="3888" y="2878"/>
                    <a:pt x="3888" y="2758"/>
                  </a:cubicBezTo>
                  <a:lnTo>
                    <a:pt x="3888" y="219"/>
                  </a:lnTo>
                  <a:cubicBezTo>
                    <a:pt x="3888" y="99"/>
                    <a:pt x="3791" y="0"/>
                    <a:pt x="36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99"/>
            <p:cNvSpPr/>
            <p:nvPr/>
          </p:nvSpPr>
          <p:spPr>
            <a:xfrm>
              <a:off x="3548836" y="3793896"/>
              <a:ext cx="256171" cy="59506"/>
            </a:xfrm>
            <a:custGeom>
              <a:rect b="b" l="l" r="r" t="t"/>
              <a:pathLst>
                <a:path extrusionOk="0" h="1987" w="8554">
                  <a:moveTo>
                    <a:pt x="219" y="0"/>
                  </a:moveTo>
                  <a:cubicBezTo>
                    <a:pt x="99" y="0"/>
                    <a:pt x="1" y="99"/>
                    <a:pt x="1" y="219"/>
                  </a:cubicBezTo>
                  <a:lnTo>
                    <a:pt x="1" y="1768"/>
                  </a:lnTo>
                  <a:cubicBezTo>
                    <a:pt x="1" y="1888"/>
                    <a:pt x="99" y="1986"/>
                    <a:pt x="219" y="1986"/>
                  </a:cubicBezTo>
                  <a:lnTo>
                    <a:pt x="2431" y="1986"/>
                  </a:lnTo>
                  <a:cubicBezTo>
                    <a:pt x="2552" y="1986"/>
                    <a:pt x="2650" y="1888"/>
                    <a:pt x="2650" y="1768"/>
                  </a:cubicBezTo>
                  <a:cubicBezTo>
                    <a:pt x="2650" y="1647"/>
                    <a:pt x="2552" y="1549"/>
                    <a:pt x="2431" y="1549"/>
                  </a:cubicBezTo>
                  <a:lnTo>
                    <a:pt x="438" y="1549"/>
                  </a:lnTo>
                  <a:lnTo>
                    <a:pt x="438" y="438"/>
                  </a:lnTo>
                  <a:lnTo>
                    <a:pt x="8118" y="438"/>
                  </a:lnTo>
                  <a:lnTo>
                    <a:pt x="8118" y="1549"/>
                  </a:lnTo>
                  <a:lnTo>
                    <a:pt x="3445" y="1549"/>
                  </a:lnTo>
                  <a:cubicBezTo>
                    <a:pt x="3325" y="1549"/>
                    <a:pt x="3227" y="1647"/>
                    <a:pt x="3227" y="1768"/>
                  </a:cubicBezTo>
                  <a:cubicBezTo>
                    <a:pt x="3227" y="1888"/>
                    <a:pt x="3325" y="1986"/>
                    <a:pt x="3445" y="1986"/>
                  </a:cubicBezTo>
                  <a:lnTo>
                    <a:pt x="8335" y="1986"/>
                  </a:lnTo>
                  <a:cubicBezTo>
                    <a:pt x="8455" y="1986"/>
                    <a:pt x="8554" y="1888"/>
                    <a:pt x="8554" y="1768"/>
                  </a:cubicBezTo>
                  <a:lnTo>
                    <a:pt x="8554" y="219"/>
                  </a:lnTo>
                  <a:cubicBezTo>
                    <a:pt x="8554" y="99"/>
                    <a:pt x="8457" y="0"/>
                    <a:pt x="83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99"/>
            <p:cNvSpPr/>
            <p:nvPr/>
          </p:nvSpPr>
          <p:spPr>
            <a:xfrm>
              <a:off x="3798568" y="3926144"/>
              <a:ext cx="109548" cy="39321"/>
            </a:xfrm>
            <a:custGeom>
              <a:rect b="b" l="l" r="r" t="t"/>
              <a:pathLst>
                <a:path extrusionOk="0" h="1313" w="3658">
                  <a:moveTo>
                    <a:pt x="3221" y="438"/>
                  </a:moveTo>
                  <a:lnTo>
                    <a:pt x="3221" y="875"/>
                  </a:lnTo>
                  <a:lnTo>
                    <a:pt x="438" y="875"/>
                  </a:lnTo>
                  <a:lnTo>
                    <a:pt x="438" y="438"/>
                  </a:lnTo>
                  <a:close/>
                  <a:moveTo>
                    <a:pt x="219" y="0"/>
                  </a:moveTo>
                  <a:cubicBezTo>
                    <a:pt x="99" y="0"/>
                    <a:pt x="0" y="99"/>
                    <a:pt x="0" y="219"/>
                  </a:cubicBezTo>
                  <a:lnTo>
                    <a:pt x="0" y="1094"/>
                  </a:lnTo>
                  <a:cubicBezTo>
                    <a:pt x="0" y="1214"/>
                    <a:pt x="99" y="1312"/>
                    <a:pt x="219" y="1312"/>
                  </a:cubicBezTo>
                  <a:lnTo>
                    <a:pt x="3439" y="1312"/>
                  </a:lnTo>
                  <a:cubicBezTo>
                    <a:pt x="3559" y="1312"/>
                    <a:pt x="3657" y="1214"/>
                    <a:pt x="3657" y="1094"/>
                  </a:cubicBezTo>
                  <a:lnTo>
                    <a:pt x="3657" y="219"/>
                  </a:lnTo>
                  <a:cubicBezTo>
                    <a:pt x="3657" y="99"/>
                    <a:pt x="3559" y="0"/>
                    <a:pt x="34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99"/>
            <p:cNvSpPr/>
            <p:nvPr/>
          </p:nvSpPr>
          <p:spPr>
            <a:xfrm>
              <a:off x="3488312" y="3722950"/>
              <a:ext cx="440827" cy="446667"/>
            </a:xfrm>
            <a:custGeom>
              <a:rect b="b" l="l" r="r" t="t"/>
              <a:pathLst>
                <a:path extrusionOk="0" h="14915" w="14720">
                  <a:moveTo>
                    <a:pt x="11944" y="438"/>
                  </a:moveTo>
                  <a:cubicBezTo>
                    <a:pt x="12064" y="438"/>
                    <a:pt x="12160" y="534"/>
                    <a:pt x="12160" y="653"/>
                  </a:cubicBezTo>
                  <a:lnTo>
                    <a:pt x="12160" y="1574"/>
                  </a:lnTo>
                  <a:lnTo>
                    <a:pt x="436" y="1574"/>
                  </a:lnTo>
                  <a:lnTo>
                    <a:pt x="436" y="653"/>
                  </a:lnTo>
                  <a:lnTo>
                    <a:pt x="437" y="653"/>
                  </a:lnTo>
                  <a:cubicBezTo>
                    <a:pt x="437" y="534"/>
                    <a:pt x="534" y="438"/>
                    <a:pt x="653" y="438"/>
                  </a:cubicBezTo>
                  <a:close/>
                  <a:moveTo>
                    <a:pt x="12161" y="2012"/>
                  </a:moveTo>
                  <a:lnTo>
                    <a:pt x="12161" y="4714"/>
                  </a:lnTo>
                  <a:lnTo>
                    <a:pt x="437" y="4714"/>
                  </a:lnTo>
                  <a:lnTo>
                    <a:pt x="437" y="2012"/>
                  </a:lnTo>
                  <a:close/>
                  <a:moveTo>
                    <a:pt x="10138" y="6031"/>
                  </a:moveTo>
                  <a:lnTo>
                    <a:pt x="10138" y="6205"/>
                  </a:lnTo>
                  <a:cubicBezTo>
                    <a:pt x="9858" y="6305"/>
                    <a:pt x="9655" y="6575"/>
                    <a:pt x="9655" y="6889"/>
                  </a:cubicBezTo>
                  <a:lnTo>
                    <a:pt x="9655" y="8133"/>
                  </a:lnTo>
                  <a:lnTo>
                    <a:pt x="7125" y="8133"/>
                  </a:lnTo>
                  <a:lnTo>
                    <a:pt x="7125" y="6031"/>
                  </a:lnTo>
                  <a:close/>
                  <a:moveTo>
                    <a:pt x="12161" y="5152"/>
                  </a:moveTo>
                  <a:lnTo>
                    <a:pt x="12161" y="6164"/>
                  </a:lnTo>
                  <a:lnTo>
                    <a:pt x="10576" y="6164"/>
                  </a:lnTo>
                  <a:lnTo>
                    <a:pt x="10576" y="5812"/>
                  </a:lnTo>
                  <a:cubicBezTo>
                    <a:pt x="10576" y="5692"/>
                    <a:pt x="10478" y="5593"/>
                    <a:pt x="10358" y="5593"/>
                  </a:cubicBezTo>
                  <a:lnTo>
                    <a:pt x="6907" y="5593"/>
                  </a:lnTo>
                  <a:cubicBezTo>
                    <a:pt x="6787" y="5593"/>
                    <a:pt x="6689" y="5692"/>
                    <a:pt x="6689" y="5812"/>
                  </a:cubicBezTo>
                  <a:lnTo>
                    <a:pt x="6689" y="8351"/>
                  </a:lnTo>
                  <a:cubicBezTo>
                    <a:pt x="6689" y="8471"/>
                    <a:pt x="6787" y="8569"/>
                    <a:pt x="6907" y="8569"/>
                  </a:cubicBezTo>
                  <a:lnTo>
                    <a:pt x="9657" y="8569"/>
                  </a:lnTo>
                  <a:lnTo>
                    <a:pt x="9655" y="9012"/>
                  </a:lnTo>
                  <a:lnTo>
                    <a:pt x="437" y="9012"/>
                  </a:lnTo>
                  <a:lnTo>
                    <a:pt x="437" y="5152"/>
                  </a:lnTo>
                  <a:close/>
                  <a:moveTo>
                    <a:pt x="13996" y="6601"/>
                  </a:moveTo>
                  <a:cubicBezTo>
                    <a:pt x="14154" y="6601"/>
                    <a:pt x="14284" y="6730"/>
                    <a:pt x="14284" y="6889"/>
                  </a:cubicBezTo>
                  <a:lnTo>
                    <a:pt x="14284" y="8281"/>
                  </a:lnTo>
                  <a:lnTo>
                    <a:pt x="11870" y="8281"/>
                  </a:lnTo>
                  <a:cubicBezTo>
                    <a:pt x="11750" y="8281"/>
                    <a:pt x="11651" y="8380"/>
                    <a:pt x="11651" y="8500"/>
                  </a:cubicBezTo>
                  <a:cubicBezTo>
                    <a:pt x="11651" y="8620"/>
                    <a:pt x="11750" y="8719"/>
                    <a:pt x="11870" y="8719"/>
                  </a:cubicBezTo>
                  <a:lnTo>
                    <a:pt x="14284" y="8719"/>
                  </a:lnTo>
                  <a:lnTo>
                    <a:pt x="14284" y="10972"/>
                  </a:lnTo>
                  <a:lnTo>
                    <a:pt x="10093" y="10972"/>
                  </a:lnTo>
                  <a:lnTo>
                    <a:pt x="10093" y="8719"/>
                  </a:lnTo>
                  <a:lnTo>
                    <a:pt x="10850" y="8719"/>
                  </a:lnTo>
                  <a:cubicBezTo>
                    <a:pt x="10970" y="8719"/>
                    <a:pt x="11068" y="8620"/>
                    <a:pt x="11068" y="8500"/>
                  </a:cubicBezTo>
                  <a:cubicBezTo>
                    <a:pt x="11068" y="8380"/>
                    <a:pt x="10970" y="8281"/>
                    <a:pt x="10850" y="8281"/>
                  </a:cubicBezTo>
                  <a:lnTo>
                    <a:pt x="10093" y="8281"/>
                  </a:lnTo>
                  <a:lnTo>
                    <a:pt x="10093" y="6889"/>
                  </a:lnTo>
                  <a:cubicBezTo>
                    <a:pt x="10093" y="6730"/>
                    <a:pt x="10223" y="6601"/>
                    <a:pt x="10381" y="6601"/>
                  </a:cubicBezTo>
                  <a:close/>
                  <a:moveTo>
                    <a:pt x="9655" y="9449"/>
                  </a:moveTo>
                  <a:lnTo>
                    <a:pt x="9655" y="12153"/>
                  </a:lnTo>
                  <a:lnTo>
                    <a:pt x="653" y="12153"/>
                  </a:lnTo>
                  <a:cubicBezTo>
                    <a:pt x="534" y="12153"/>
                    <a:pt x="437" y="12057"/>
                    <a:pt x="437" y="11937"/>
                  </a:cubicBezTo>
                  <a:lnTo>
                    <a:pt x="437" y="9449"/>
                  </a:lnTo>
                  <a:close/>
                  <a:moveTo>
                    <a:pt x="14284" y="11410"/>
                  </a:moveTo>
                  <a:lnTo>
                    <a:pt x="14284" y="13091"/>
                  </a:lnTo>
                  <a:lnTo>
                    <a:pt x="10093" y="13091"/>
                  </a:lnTo>
                  <a:lnTo>
                    <a:pt x="10093" y="11410"/>
                  </a:lnTo>
                  <a:close/>
                  <a:moveTo>
                    <a:pt x="14284" y="13528"/>
                  </a:moveTo>
                  <a:lnTo>
                    <a:pt x="14284" y="14189"/>
                  </a:lnTo>
                  <a:cubicBezTo>
                    <a:pt x="14284" y="14348"/>
                    <a:pt x="14154" y="14477"/>
                    <a:pt x="13996" y="14477"/>
                  </a:cubicBezTo>
                  <a:lnTo>
                    <a:pt x="10381" y="14477"/>
                  </a:lnTo>
                  <a:cubicBezTo>
                    <a:pt x="10223" y="14477"/>
                    <a:pt x="10093" y="14348"/>
                    <a:pt x="10093" y="14189"/>
                  </a:cubicBezTo>
                  <a:lnTo>
                    <a:pt x="10093" y="13528"/>
                  </a:lnTo>
                  <a:close/>
                  <a:moveTo>
                    <a:pt x="653" y="1"/>
                  </a:moveTo>
                  <a:cubicBezTo>
                    <a:pt x="293" y="1"/>
                    <a:pt x="0" y="294"/>
                    <a:pt x="0" y="653"/>
                  </a:cubicBezTo>
                  <a:lnTo>
                    <a:pt x="0" y="11937"/>
                  </a:lnTo>
                  <a:cubicBezTo>
                    <a:pt x="0" y="12297"/>
                    <a:pt x="293" y="12590"/>
                    <a:pt x="653" y="12590"/>
                  </a:cubicBezTo>
                  <a:lnTo>
                    <a:pt x="9655" y="12590"/>
                  </a:lnTo>
                  <a:lnTo>
                    <a:pt x="9655" y="14189"/>
                  </a:lnTo>
                  <a:cubicBezTo>
                    <a:pt x="9655" y="14590"/>
                    <a:pt x="9981" y="14914"/>
                    <a:pt x="10380" y="14914"/>
                  </a:cubicBezTo>
                  <a:lnTo>
                    <a:pt x="13995" y="14914"/>
                  </a:lnTo>
                  <a:cubicBezTo>
                    <a:pt x="14395" y="14914"/>
                    <a:pt x="14719" y="14589"/>
                    <a:pt x="14719" y="14189"/>
                  </a:cubicBezTo>
                  <a:lnTo>
                    <a:pt x="14719" y="6890"/>
                  </a:lnTo>
                  <a:cubicBezTo>
                    <a:pt x="14719" y="6490"/>
                    <a:pt x="14395" y="6164"/>
                    <a:pt x="13995" y="6164"/>
                  </a:cubicBezTo>
                  <a:lnTo>
                    <a:pt x="12597" y="6164"/>
                  </a:lnTo>
                  <a:lnTo>
                    <a:pt x="12597" y="653"/>
                  </a:lnTo>
                  <a:cubicBezTo>
                    <a:pt x="12597" y="294"/>
                    <a:pt x="12304" y="1"/>
                    <a:pt x="119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99"/>
            <p:cNvSpPr/>
            <p:nvPr/>
          </p:nvSpPr>
          <p:spPr>
            <a:xfrm>
              <a:off x="3845856" y="4072587"/>
              <a:ext cx="62231" cy="13117"/>
            </a:xfrm>
            <a:custGeom>
              <a:rect b="b" l="l" r="r" t="t"/>
              <a:pathLst>
                <a:path extrusionOk="0" h="438" w="2078">
                  <a:moveTo>
                    <a:pt x="219" y="1"/>
                  </a:moveTo>
                  <a:cubicBezTo>
                    <a:pt x="99" y="1"/>
                    <a:pt x="0" y="98"/>
                    <a:pt x="0" y="218"/>
                  </a:cubicBezTo>
                  <a:cubicBezTo>
                    <a:pt x="0" y="340"/>
                    <a:pt x="99" y="437"/>
                    <a:pt x="219" y="437"/>
                  </a:cubicBezTo>
                  <a:lnTo>
                    <a:pt x="1859" y="437"/>
                  </a:lnTo>
                  <a:cubicBezTo>
                    <a:pt x="1979" y="437"/>
                    <a:pt x="2077" y="340"/>
                    <a:pt x="2077" y="218"/>
                  </a:cubicBezTo>
                  <a:cubicBezTo>
                    <a:pt x="2077" y="98"/>
                    <a:pt x="1979"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99"/>
            <p:cNvSpPr/>
            <p:nvPr/>
          </p:nvSpPr>
          <p:spPr>
            <a:xfrm>
              <a:off x="3798538" y="4072587"/>
              <a:ext cx="30876" cy="13117"/>
            </a:xfrm>
            <a:custGeom>
              <a:rect b="b" l="l" r="r" t="t"/>
              <a:pathLst>
                <a:path extrusionOk="0" h="438" w="1031">
                  <a:moveTo>
                    <a:pt x="219" y="1"/>
                  </a:moveTo>
                  <a:cubicBezTo>
                    <a:pt x="99" y="1"/>
                    <a:pt x="0" y="98"/>
                    <a:pt x="0" y="218"/>
                  </a:cubicBezTo>
                  <a:cubicBezTo>
                    <a:pt x="0" y="340"/>
                    <a:pt x="99" y="437"/>
                    <a:pt x="219" y="437"/>
                  </a:cubicBezTo>
                  <a:lnTo>
                    <a:pt x="812" y="437"/>
                  </a:lnTo>
                  <a:cubicBezTo>
                    <a:pt x="933" y="437"/>
                    <a:pt x="1031" y="340"/>
                    <a:pt x="1031" y="218"/>
                  </a:cubicBezTo>
                  <a:cubicBezTo>
                    <a:pt x="1031" y="98"/>
                    <a:pt x="933" y="1"/>
                    <a:pt x="8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99"/>
            <p:cNvSpPr/>
            <p:nvPr/>
          </p:nvSpPr>
          <p:spPr>
            <a:xfrm>
              <a:off x="3798538" y="4093910"/>
              <a:ext cx="109548" cy="13087"/>
            </a:xfrm>
            <a:custGeom>
              <a:rect b="b" l="l" r="r" t="t"/>
              <a:pathLst>
                <a:path extrusionOk="0" h="437" w="3658">
                  <a:moveTo>
                    <a:pt x="219" y="0"/>
                  </a:moveTo>
                  <a:cubicBezTo>
                    <a:pt x="99" y="0"/>
                    <a:pt x="0" y="98"/>
                    <a:pt x="0" y="218"/>
                  </a:cubicBezTo>
                  <a:cubicBezTo>
                    <a:pt x="0" y="339"/>
                    <a:pt x="99" y="437"/>
                    <a:pt x="219" y="437"/>
                  </a:cubicBezTo>
                  <a:lnTo>
                    <a:pt x="3439" y="437"/>
                  </a:lnTo>
                  <a:cubicBezTo>
                    <a:pt x="3559" y="437"/>
                    <a:pt x="3657" y="339"/>
                    <a:pt x="3657" y="218"/>
                  </a:cubicBezTo>
                  <a:cubicBezTo>
                    <a:pt x="3657" y="98"/>
                    <a:pt x="3559" y="0"/>
                    <a:pt x="34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99"/>
            <p:cNvSpPr/>
            <p:nvPr/>
          </p:nvSpPr>
          <p:spPr>
            <a:xfrm>
              <a:off x="3798538" y="3994784"/>
              <a:ext cx="51659" cy="46029"/>
            </a:xfrm>
            <a:custGeom>
              <a:rect b="b" l="l" r="r" t="t"/>
              <a:pathLst>
                <a:path extrusionOk="0" h="1537" w="1725">
                  <a:moveTo>
                    <a:pt x="1288" y="438"/>
                  </a:moveTo>
                  <a:lnTo>
                    <a:pt x="1288" y="1099"/>
                  </a:lnTo>
                  <a:lnTo>
                    <a:pt x="437" y="1099"/>
                  </a:lnTo>
                  <a:lnTo>
                    <a:pt x="437" y="438"/>
                  </a:lnTo>
                  <a:close/>
                  <a:moveTo>
                    <a:pt x="219" y="1"/>
                  </a:moveTo>
                  <a:cubicBezTo>
                    <a:pt x="99" y="1"/>
                    <a:pt x="0" y="99"/>
                    <a:pt x="0" y="219"/>
                  </a:cubicBezTo>
                  <a:lnTo>
                    <a:pt x="0" y="1318"/>
                  </a:lnTo>
                  <a:cubicBezTo>
                    <a:pt x="0" y="1438"/>
                    <a:pt x="99" y="1537"/>
                    <a:pt x="219" y="1537"/>
                  </a:cubicBezTo>
                  <a:lnTo>
                    <a:pt x="1507" y="1537"/>
                  </a:lnTo>
                  <a:cubicBezTo>
                    <a:pt x="1627" y="1537"/>
                    <a:pt x="1725" y="1438"/>
                    <a:pt x="1725" y="1318"/>
                  </a:cubicBezTo>
                  <a:lnTo>
                    <a:pt x="1725" y="219"/>
                  </a:lnTo>
                  <a:cubicBezTo>
                    <a:pt x="1725" y="99"/>
                    <a:pt x="1627" y="1"/>
                    <a:pt x="15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99"/>
            <p:cNvSpPr/>
            <p:nvPr/>
          </p:nvSpPr>
          <p:spPr>
            <a:xfrm>
              <a:off x="3856397" y="3994784"/>
              <a:ext cx="51719" cy="46029"/>
            </a:xfrm>
            <a:custGeom>
              <a:rect b="b" l="l" r="r" t="t"/>
              <a:pathLst>
                <a:path extrusionOk="0" h="1537" w="1727">
                  <a:moveTo>
                    <a:pt x="1290" y="438"/>
                  </a:moveTo>
                  <a:lnTo>
                    <a:pt x="1290" y="1099"/>
                  </a:lnTo>
                  <a:lnTo>
                    <a:pt x="438" y="1099"/>
                  </a:lnTo>
                  <a:lnTo>
                    <a:pt x="438" y="438"/>
                  </a:lnTo>
                  <a:close/>
                  <a:moveTo>
                    <a:pt x="220" y="1"/>
                  </a:moveTo>
                  <a:cubicBezTo>
                    <a:pt x="99" y="1"/>
                    <a:pt x="1" y="99"/>
                    <a:pt x="1" y="219"/>
                  </a:cubicBezTo>
                  <a:lnTo>
                    <a:pt x="1" y="1318"/>
                  </a:lnTo>
                  <a:cubicBezTo>
                    <a:pt x="1" y="1438"/>
                    <a:pt x="98" y="1537"/>
                    <a:pt x="220" y="1537"/>
                  </a:cubicBezTo>
                  <a:lnTo>
                    <a:pt x="1508" y="1537"/>
                  </a:lnTo>
                  <a:cubicBezTo>
                    <a:pt x="1628" y="1537"/>
                    <a:pt x="1726" y="1438"/>
                    <a:pt x="1726" y="1318"/>
                  </a:cubicBezTo>
                  <a:lnTo>
                    <a:pt x="1726" y="219"/>
                  </a:lnTo>
                  <a:cubicBezTo>
                    <a:pt x="1726" y="99"/>
                    <a:pt x="1628" y="1"/>
                    <a:pt x="15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62" name="Google Shape;3862;p99"/>
          <p:cNvGrpSpPr/>
          <p:nvPr/>
        </p:nvGrpSpPr>
        <p:grpSpPr>
          <a:xfrm>
            <a:off x="2565824" y="3722950"/>
            <a:ext cx="372757" cy="446667"/>
            <a:chOff x="2946832" y="3722950"/>
            <a:chExt cx="372757" cy="446667"/>
          </a:xfrm>
        </p:grpSpPr>
        <p:sp>
          <p:nvSpPr>
            <p:cNvPr id="3863" name="Google Shape;3863;p99"/>
            <p:cNvSpPr/>
            <p:nvPr/>
          </p:nvSpPr>
          <p:spPr>
            <a:xfrm>
              <a:off x="2946832" y="3722950"/>
              <a:ext cx="372757" cy="446667"/>
            </a:xfrm>
            <a:custGeom>
              <a:rect b="b" l="l" r="r" t="t"/>
              <a:pathLst>
                <a:path extrusionOk="0" h="14915" w="12447">
                  <a:moveTo>
                    <a:pt x="9098" y="800"/>
                  </a:moveTo>
                  <a:lnTo>
                    <a:pt x="10850" y="2805"/>
                  </a:lnTo>
                  <a:lnTo>
                    <a:pt x="9098" y="2805"/>
                  </a:lnTo>
                  <a:lnTo>
                    <a:pt x="9098" y="800"/>
                  </a:lnTo>
                  <a:close/>
                  <a:moveTo>
                    <a:pt x="12011" y="8873"/>
                  </a:moveTo>
                  <a:lnTo>
                    <a:pt x="12011" y="11535"/>
                  </a:lnTo>
                  <a:lnTo>
                    <a:pt x="9139" y="11535"/>
                  </a:lnTo>
                  <a:cubicBezTo>
                    <a:pt x="9019" y="11535"/>
                    <a:pt x="8920" y="11632"/>
                    <a:pt x="8920" y="11753"/>
                  </a:cubicBezTo>
                  <a:cubicBezTo>
                    <a:pt x="8920" y="11874"/>
                    <a:pt x="9019" y="11971"/>
                    <a:pt x="9139" y="11971"/>
                  </a:cubicBezTo>
                  <a:lnTo>
                    <a:pt x="11111" y="11971"/>
                  </a:lnTo>
                  <a:lnTo>
                    <a:pt x="11111" y="14480"/>
                  </a:lnTo>
                  <a:lnTo>
                    <a:pt x="1336" y="14480"/>
                  </a:lnTo>
                  <a:lnTo>
                    <a:pt x="1336" y="11971"/>
                  </a:lnTo>
                  <a:lnTo>
                    <a:pt x="8146" y="11971"/>
                  </a:lnTo>
                  <a:cubicBezTo>
                    <a:pt x="8266" y="11971"/>
                    <a:pt x="8365" y="11874"/>
                    <a:pt x="8365" y="11753"/>
                  </a:cubicBezTo>
                  <a:cubicBezTo>
                    <a:pt x="8365" y="11632"/>
                    <a:pt x="8266" y="11535"/>
                    <a:pt x="8146" y="11535"/>
                  </a:cubicBezTo>
                  <a:lnTo>
                    <a:pt x="439" y="11535"/>
                  </a:lnTo>
                  <a:lnTo>
                    <a:pt x="439" y="8873"/>
                  </a:lnTo>
                  <a:close/>
                  <a:moveTo>
                    <a:pt x="1118" y="1"/>
                  </a:moveTo>
                  <a:cubicBezTo>
                    <a:pt x="998" y="1"/>
                    <a:pt x="900" y="99"/>
                    <a:pt x="900" y="219"/>
                  </a:cubicBezTo>
                  <a:lnTo>
                    <a:pt x="900" y="1208"/>
                  </a:lnTo>
                  <a:cubicBezTo>
                    <a:pt x="900" y="1328"/>
                    <a:pt x="998" y="1427"/>
                    <a:pt x="1118" y="1427"/>
                  </a:cubicBezTo>
                  <a:cubicBezTo>
                    <a:pt x="1238" y="1427"/>
                    <a:pt x="1336" y="1328"/>
                    <a:pt x="1336" y="1208"/>
                  </a:cubicBezTo>
                  <a:lnTo>
                    <a:pt x="1336" y="438"/>
                  </a:lnTo>
                  <a:lnTo>
                    <a:pt x="8661" y="438"/>
                  </a:lnTo>
                  <a:lnTo>
                    <a:pt x="8661" y="3023"/>
                  </a:lnTo>
                  <a:cubicBezTo>
                    <a:pt x="8661" y="3144"/>
                    <a:pt x="8759" y="3242"/>
                    <a:pt x="8880" y="3242"/>
                  </a:cubicBezTo>
                  <a:lnTo>
                    <a:pt x="11111" y="3242"/>
                  </a:lnTo>
                  <a:lnTo>
                    <a:pt x="11111" y="8437"/>
                  </a:lnTo>
                  <a:lnTo>
                    <a:pt x="1336" y="8437"/>
                  </a:lnTo>
                  <a:lnTo>
                    <a:pt x="1336" y="2214"/>
                  </a:lnTo>
                  <a:cubicBezTo>
                    <a:pt x="1336" y="2093"/>
                    <a:pt x="1239" y="1996"/>
                    <a:pt x="1119" y="1996"/>
                  </a:cubicBezTo>
                  <a:cubicBezTo>
                    <a:pt x="998" y="1996"/>
                    <a:pt x="900" y="2093"/>
                    <a:pt x="900" y="2214"/>
                  </a:cubicBezTo>
                  <a:lnTo>
                    <a:pt x="900" y="8437"/>
                  </a:lnTo>
                  <a:lnTo>
                    <a:pt x="219" y="8437"/>
                  </a:lnTo>
                  <a:cubicBezTo>
                    <a:pt x="98" y="8437"/>
                    <a:pt x="0" y="8536"/>
                    <a:pt x="0" y="8656"/>
                  </a:cubicBezTo>
                  <a:lnTo>
                    <a:pt x="0" y="11753"/>
                  </a:lnTo>
                  <a:cubicBezTo>
                    <a:pt x="0" y="11874"/>
                    <a:pt x="98" y="11971"/>
                    <a:pt x="219" y="11971"/>
                  </a:cubicBezTo>
                  <a:lnTo>
                    <a:pt x="900" y="11971"/>
                  </a:lnTo>
                  <a:lnTo>
                    <a:pt x="900" y="14696"/>
                  </a:lnTo>
                  <a:cubicBezTo>
                    <a:pt x="900" y="14816"/>
                    <a:pt x="998" y="14914"/>
                    <a:pt x="1119" y="14914"/>
                  </a:cubicBezTo>
                  <a:lnTo>
                    <a:pt x="11328" y="14914"/>
                  </a:lnTo>
                  <a:cubicBezTo>
                    <a:pt x="11448" y="14914"/>
                    <a:pt x="11547" y="14816"/>
                    <a:pt x="11547" y="14696"/>
                  </a:cubicBezTo>
                  <a:lnTo>
                    <a:pt x="11547" y="11970"/>
                  </a:lnTo>
                  <a:lnTo>
                    <a:pt x="12228" y="11970"/>
                  </a:lnTo>
                  <a:cubicBezTo>
                    <a:pt x="12348" y="11970"/>
                    <a:pt x="12447" y="11872"/>
                    <a:pt x="12447" y="11751"/>
                  </a:cubicBezTo>
                  <a:lnTo>
                    <a:pt x="12447" y="8654"/>
                  </a:lnTo>
                  <a:cubicBezTo>
                    <a:pt x="12447" y="8534"/>
                    <a:pt x="12349" y="8436"/>
                    <a:pt x="12229" y="8436"/>
                  </a:cubicBezTo>
                  <a:lnTo>
                    <a:pt x="11548" y="8436"/>
                  </a:lnTo>
                  <a:lnTo>
                    <a:pt x="11548" y="3022"/>
                  </a:lnTo>
                  <a:cubicBezTo>
                    <a:pt x="11548" y="2970"/>
                    <a:pt x="11528" y="2919"/>
                    <a:pt x="11494" y="2878"/>
                  </a:cubicBezTo>
                  <a:lnTo>
                    <a:pt x="9045" y="76"/>
                  </a:lnTo>
                  <a:cubicBezTo>
                    <a:pt x="9003" y="29"/>
                    <a:pt x="8943" y="1"/>
                    <a:pt x="88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99"/>
            <p:cNvSpPr/>
            <p:nvPr/>
          </p:nvSpPr>
          <p:spPr>
            <a:xfrm>
              <a:off x="2997263" y="3999306"/>
              <a:ext cx="54145" cy="58398"/>
            </a:xfrm>
            <a:custGeom>
              <a:rect b="b" l="l" r="r" t="t"/>
              <a:pathLst>
                <a:path extrusionOk="0" h="1950" w="1808">
                  <a:moveTo>
                    <a:pt x="905" y="0"/>
                  </a:moveTo>
                  <a:cubicBezTo>
                    <a:pt x="784" y="0"/>
                    <a:pt x="686" y="99"/>
                    <a:pt x="686" y="219"/>
                  </a:cubicBezTo>
                  <a:lnTo>
                    <a:pt x="686" y="597"/>
                  </a:lnTo>
                  <a:lnTo>
                    <a:pt x="359" y="408"/>
                  </a:lnTo>
                  <a:cubicBezTo>
                    <a:pt x="324" y="389"/>
                    <a:pt x="286" y="379"/>
                    <a:pt x="249" y="379"/>
                  </a:cubicBezTo>
                  <a:cubicBezTo>
                    <a:pt x="174" y="379"/>
                    <a:pt x="101" y="418"/>
                    <a:pt x="60" y="488"/>
                  </a:cubicBezTo>
                  <a:cubicBezTo>
                    <a:pt x="1" y="593"/>
                    <a:pt x="36" y="727"/>
                    <a:pt x="141" y="786"/>
                  </a:cubicBezTo>
                  <a:lnTo>
                    <a:pt x="467" y="975"/>
                  </a:lnTo>
                  <a:lnTo>
                    <a:pt x="141" y="1163"/>
                  </a:lnTo>
                  <a:cubicBezTo>
                    <a:pt x="39" y="1225"/>
                    <a:pt x="3" y="1358"/>
                    <a:pt x="64" y="1461"/>
                  </a:cubicBezTo>
                  <a:cubicBezTo>
                    <a:pt x="104" y="1531"/>
                    <a:pt x="178" y="1570"/>
                    <a:pt x="252" y="1570"/>
                  </a:cubicBezTo>
                  <a:cubicBezTo>
                    <a:pt x="289" y="1570"/>
                    <a:pt x="326" y="1561"/>
                    <a:pt x="361" y="1541"/>
                  </a:cubicBezTo>
                  <a:lnTo>
                    <a:pt x="687" y="1353"/>
                  </a:lnTo>
                  <a:lnTo>
                    <a:pt x="687" y="1731"/>
                  </a:lnTo>
                  <a:cubicBezTo>
                    <a:pt x="687" y="1851"/>
                    <a:pt x="786" y="1950"/>
                    <a:pt x="906" y="1950"/>
                  </a:cubicBezTo>
                  <a:cubicBezTo>
                    <a:pt x="1026" y="1950"/>
                    <a:pt x="1125" y="1851"/>
                    <a:pt x="1125" y="1731"/>
                  </a:cubicBezTo>
                  <a:lnTo>
                    <a:pt x="1125" y="1353"/>
                  </a:lnTo>
                  <a:lnTo>
                    <a:pt x="1451" y="1541"/>
                  </a:lnTo>
                  <a:cubicBezTo>
                    <a:pt x="1486" y="1561"/>
                    <a:pt x="1523" y="1570"/>
                    <a:pt x="1560" y="1570"/>
                  </a:cubicBezTo>
                  <a:cubicBezTo>
                    <a:pt x="1635" y="1570"/>
                    <a:pt x="1708" y="1531"/>
                    <a:pt x="1748" y="1461"/>
                  </a:cubicBezTo>
                  <a:cubicBezTo>
                    <a:pt x="1808" y="1356"/>
                    <a:pt x="1773" y="1224"/>
                    <a:pt x="1669" y="1163"/>
                  </a:cubicBezTo>
                  <a:lnTo>
                    <a:pt x="1341" y="975"/>
                  </a:lnTo>
                  <a:lnTo>
                    <a:pt x="1669" y="786"/>
                  </a:lnTo>
                  <a:cubicBezTo>
                    <a:pt x="1773" y="727"/>
                    <a:pt x="1808" y="593"/>
                    <a:pt x="1748" y="488"/>
                  </a:cubicBezTo>
                  <a:cubicBezTo>
                    <a:pt x="1708" y="418"/>
                    <a:pt x="1635" y="379"/>
                    <a:pt x="1559" y="379"/>
                  </a:cubicBezTo>
                  <a:cubicBezTo>
                    <a:pt x="1522" y="379"/>
                    <a:pt x="1485" y="389"/>
                    <a:pt x="1450" y="408"/>
                  </a:cubicBezTo>
                  <a:lnTo>
                    <a:pt x="1122" y="597"/>
                  </a:lnTo>
                  <a:lnTo>
                    <a:pt x="1122" y="219"/>
                  </a:lnTo>
                  <a:cubicBezTo>
                    <a:pt x="1122" y="99"/>
                    <a:pt x="1025" y="0"/>
                    <a:pt x="9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99"/>
            <p:cNvSpPr/>
            <p:nvPr/>
          </p:nvSpPr>
          <p:spPr>
            <a:xfrm>
              <a:off x="3069856" y="3999306"/>
              <a:ext cx="54175" cy="58398"/>
            </a:xfrm>
            <a:custGeom>
              <a:rect b="b" l="l" r="r" t="t"/>
              <a:pathLst>
                <a:path extrusionOk="0" h="1950" w="1809">
                  <a:moveTo>
                    <a:pt x="904" y="0"/>
                  </a:moveTo>
                  <a:cubicBezTo>
                    <a:pt x="784" y="0"/>
                    <a:pt x="685" y="99"/>
                    <a:pt x="685" y="219"/>
                  </a:cubicBezTo>
                  <a:lnTo>
                    <a:pt x="685" y="597"/>
                  </a:lnTo>
                  <a:lnTo>
                    <a:pt x="359" y="408"/>
                  </a:lnTo>
                  <a:cubicBezTo>
                    <a:pt x="324" y="389"/>
                    <a:pt x="287" y="379"/>
                    <a:pt x="249" y="379"/>
                  </a:cubicBezTo>
                  <a:cubicBezTo>
                    <a:pt x="174" y="379"/>
                    <a:pt x="101" y="418"/>
                    <a:pt x="61" y="488"/>
                  </a:cubicBezTo>
                  <a:cubicBezTo>
                    <a:pt x="0" y="593"/>
                    <a:pt x="36" y="727"/>
                    <a:pt x="140" y="786"/>
                  </a:cubicBezTo>
                  <a:lnTo>
                    <a:pt x="467" y="975"/>
                  </a:lnTo>
                  <a:lnTo>
                    <a:pt x="140" y="1163"/>
                  </a:lnTo>
                  <a:cubicBezTo>
                    <a:pt x="38" y="1225"/>
                    <a:pt x="3" y="1358"/>
                    <a:pt x="63" y="1461"/>
                  </a:cubicBezTo>
                  <a:cubicBezTo>
                    <a:pt x="104" y="1531"/>
                    <a:pt x="177" y="1570"/>
                    <a:pt x="251" y="1570"/>
                  </a:cubicBezTo>
                  <a:cubicBezTo>
                    <a:pt x="288" y="1570"/>
                    <a:pt x="326" y="1561"/>
                    <a:pt x="360" y="1541"/>
                  </a:cubicBezTo>
                  <a:lnTo>
                    <a:pt x="687" y="1353"/>
                  </a:lnTo>
                  <a:lnTo>
                    <a:pt x="687" y="1731"/>
                  </a:lnTo>
                  <a:cubicBezTo>
                    <a:pt x="687" y="1851"/>
                    <a:pt x="785" y="1950"/>
                    <a:pt x="905" y="1950"/>
                  </a:cubicBezTo>
                  <a:cubicBezTo>
                    <a:pt x="1026" y="1950"/>
                    <a:pt x="1124" y="1851"/>
                    <a:pt x="1124" y="1731"/>
                  </a:cubicBezTo>
                  <a:lnTo>
                    <a:pt x="1124" y="1353"/>
                  </a:lnTo>
                  <a:lnTo>
                    <a:pt x="1450" y="1541"/>
                  </a:lnTo>
                  <a:cubicBezTo>
                    <a:pt x="1485" y="1561"/>
                    <a:pt x="1523" y="1570"/>
                    <a:pt x="1559" y="1570"/>
                  </a:cubicBezTo>
                  <a:cubicBezTo>
                    <a:pt x="1636" y="1570"/>
                    <a:pt x="1709" y="1531"/>
                    <a:pt x="1748" y="1461"/>
                  </a:cubicBezTo>
                  <a:cubicBezTo>
                    <a:pt x="1808" y="1356"/>
                    <a:pt x="1773" y="1224"/>
                    <a:pt x="1668" y="1163"/>
                  </a:cubicBezTo>
                  <a:lnTo>
                    <a:pt x="1341" y="975"/>
                  </a:lnTo>
                  <a:lnTo>
                    <a:pt x="1668" y="786"/>
                  </a:lnTo>
                  <a:cubicBezTo>
                    <a:pt x="1773" y="727"/>
                    <a:pt x="1807" y="593"/>
                    <a:pt x="1748" y="488"/>
                  </a:cubicBezTo>
                  <a:cubicBezTo>
                    <a:pt x="1707" y="418"/>
                    <a:pt x="1634" y="379"/>
                    <a:pt x="1559" y="379"/>
                  </a:cubicBezTo>
                  <a:cubicBezTo>
                    <a:pt x="1522" y="379"/>
                    <a:pt x="1484" y="389"/>
                    <a:pt x="1449" y="408"/>
                  </a:cubicBezTo>
                  <a:lnTo>
                    <a:pt x="1122" y="597"/>
                  </a:lnTo>
                  <a:lnTo>
                    <a:pt x="1122" y="219"/>
                  </a:lnTo>
                  <a:cubicBezTo>
                    <a:pt x="1122" y="99"/>
                    <a:pt x="1025" y="0"/>
                    <a:pt x="9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99"/>
            <p:cNvSpPr/>
            <p:nvPr/>
          </p:nvSpPr>
          <p:spPr>
            <a:xfrm>
              <a:off x="3142389" y="3999306"/>
              <a:ext cx="54175" cy="58398"/>
            </a:xfrm>
            <a:custGeom>
              <a:rect b="b" l="l" r="r" t="t"/>
              <a:pathLst>
                <a:path extrusionOk="0" h="1950" w="1809">
                  <a:moveTo>
                    <a:pt x="905" y="0"/>
                  </a:moveTo>
                  <a:cubicBezTo>
                    <a:pt x="784" y="0"/>
                    <a:pt x="686" y="99"/>
                    <a:pt x="686" y="219"/>
                  </a:cubicBezTo>
                  <a:lnTo>
                    <a:pt x="686" y="597"/>
                  </a:lnTo>
                  <a:lnTo>
                    <a:pt x="359" y="408"/>
                  </a:lnTo>
                  <a:cubicBezTo>
                    <a:pt x="325" y="389"/>
                    <a:pt x="287" y="379"/>
                    <a:pt x="250" y="379"/>
                  </a:cubicBezTo>
                  <a:cubicBezTo>
                    <a:pt x="174" y="379"/>
                    <a:pt x="101" y="418"/>
                    <a:pt x="60" y="488"/>
                  </a:cubicBezTo>
                  <a:cubicBezTo>
                    <a:pt x="0" y="593"/>
                    <a:pt x="36" y="727"/>
                    <a:pt x="141" y="786"/>
                  </a:cubicBezTo>
                  <a:lnTo>
                    <a:pt x="467" y="975"/>
                  </a:lnTo>
                  <a:lnTo>
                    <a:pt x="141" y="1163"/>
                  </a:lnTo>
                  <a:cubicBezTo>
                    <a:pt x="38" y="1225"/>
                    <a:pt x="4" y="1358"/>
                    <a:pt x="63" y="1461"/>
                  </a:cubicBezTo>
                  <a:cubicBezTo>
                    <a:pt x="104" y="1531"/>
                    <a:pt x="177" y="1570"/>
                    <a:pt x="252" y="1570"/>
                  </a:cubicBezTo>
                  <a:cubicBezTo>
                    <a:pt x="288" y="1570"/>
                    <a:pt x="326" y="1561"/>
                    <a:pt x="360" y="1541"/>
                  </a:cubicBezTo>
                  <a:lnTo>
                    <a:pt x="687" y="1353"/>
                  </a:lnTo>
                  <a:lnTo>
                    <a:pt x="687" y="1731"/>
                  </a:lnTo>
                  <a:cubicBezTo>
                    <a:pt x="687" y="1851"/>
                    <a:pt x="785" y="1950"/>
                    <a:pt x="906" y="1950"/>
                  </a:cubicBezTo>
                  <a:cubicBezTo>
                    <a:pt x="1026" y="1950"/>
                    <a:pt x="1124" y="1851"/>
                    <a:pt x="1124" y="1731"/>
                  </a:cubicBezTo>
                  <a:lnTo>
                    <a:pt x="1124" y="1353"/>
                  </a:lnTo>
                  <a:lnTo>
                    <a:pt x="1451" y="1541"/>
                  </a:lnTo>
                  <a:cubicBezTo>
                    <a:pt x="1485" y="1561"/>
                    <a:pt x="1523" y="1570"/>
                    <a:pt x="1560" y="1570"/>
                  </a:cubicBezTo>
                  <a:cubicBezTo>
                    <a:pt x="1636" y="1570"/>
                    <a:pt x="1708" y="1531"/>
                    <a:pt x="1748" y="1461"/>
                  </a:cubicBezTo>
                  <a:cubicBezTo>
                    <a:pt x="1809" y="1356"/>
                    <a:pt x="1773" y="1224"/>
                    <a:pt x="1668" y="1163"/>
                  </a:cubicBezTo>
                  <a:lnTo>
                    <a:pt x="1341" y="975"/>
                  </a:lnTo>
                  <a:lnTo>
                    <a:pt x="1668" y="786"/>
                  </a:lnTo>
                  <a:cubicBezTo>
                    <a:pt x="1773" y="727"/>
                    <a:pt x="1808" y="593"/>
                    <a:pt x="1748" y="488"/>
                  </a:cubicBezTo>
                  <a:cubicBezTo>
                    <a:pt x="1707" y="418"/>
                    <a:pt x="1634" y="379"/>
                    <a:pt x="1559" y="379"/>
                  </a:cubicBezTo>
                  <a:cubicBezTo>
                    <a:pt x="1522" y="379"/>
                    <a:pt x="1484" y="389"/>
                    <a:pt x="1450" y="408"/>
                  </a:cubicBezTo>
                  <a:lnTo>
                    <a:pt x="1122" y="597"/>
                  </a:lnTo>
                  <a:lnTo>
                    <a:pt x="1122" y="219"/>
                  </a:lnTo>
                  <a:cubicBezTo>
                    <a:pt x="1122" y="99"/>
                    <a:pt x="1025" y="0"/>
                    <a:pt x="9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99"/>
            <p:cNvSpPr/>
            <p:nvPr/>
          </p:nvSpPr>
          <p:spPr>
            <a:xfrm>
              <a:off x="3214922" y="3999306"/>
              <a:ext cx="54175" cy="58398"/>
            </a:xfrm>
            <a:custGeom>
              <a:rect b="b" l="l" r="r" t="t"/>
              <a:pathLst>
                <a:path extrusionOk="0" h="1950" w="1809">
                  <a:moveTo>
                    <a:pt x="905" y="0"/>
                  </a:moveTo>
                  <a:cubicBezTo>
                    <a:pt x="785" y="0"/>
                    <a:pt x="686" y="99"/>
                    <a:pt x="686" y="219"/>
                  </a:cubicBezTo>
                  <a:lnTo>
                    <a:pt x="686" y="597"/>
                  </a:lnTo>
                  <a:lnTo>
                    <a:pt x="359" y="408"/>
                  </a:lnTo>
                  <a:cubicBezTo>
                    <a:pt x="324" y="389"/>
                    <a:pt x="286" y="379"/>
                    <a:pt x="249" y="379"/>
                  </a:cubicBezTo>
                  <a:cubicBezTo>
                    <a:pt x="174" y="379"/>
                    <a:pt x="101" y="418"/>
                    <a:pt x="60" y="488"/>
                  </a:cubicBezTo>
                  <a:cubicBezTo>
                    <a:pt x="1" y="593"/>
                    <a:pt x="36" y="727"/>
                    <a:pt x="141" y="786"/>
                  </a:cubicBezTo>
                  <a:lnTo>
                    <a:pt x="467" y="975"/>
                  </a:lnTo>
                  <a:lnTo>
                    <a:pt x="141" y="1163"/>
                  </a:lnTo>
                  <a:cubicBezTo>
                    <a:pt x="38" y="1225"/>
                    <a:pt x="4" y="1358"/>
                    <a:pt x="64" y="1461"/>
                  </a:cubicBezTo>
                  <a:cubicBezTo>
                    <a:pt x="104" y="1531"/>
                    <a:pt x="178" y="1570"/>
                    <a:pt x="252" y="1570"/>
                  </a:cubicBezTo>
                  <a:cubicBezTo>
                    <a:pt x="289" y="1570"/>
                    <a:pt x="326" y="1561"/>
                    <a:pt x="361" y="1541"/>
                  </a:cubicBezTo>
                  <a:lnTo>
                    <a:pt x="687" y="1353"/>
                  </a:lnTo>
                  <a:lnTo>
                    <a:pt x="687" y="1731"/>
                  </a:lnTo>
                  <a:cubicBezTo>
                    <a:pt x="687" y="1851"/>
                    <a:pt x="786" y="1950"/>
                    <a:pt x="906" y="1950"/>
                  </a:cubicBezTo>
                  <a:cubicBezTo>
                    <a:pt x="1026" y="1950"/>
                    <a:pt x="1125" y="1851"/>
                    <a:pt x="1125" y="1731"/>
                  </a:cubicBezTo>
                  <a:lnTo>
                    <a:pt x="1125" y="1353"/>
                  </a:lnTo>
                  <a:lnTo>
                    <a:pt x="1451" y="1541"/>
                  </a:lnTo>
                  <a:cubicBezTo>
                    <a:pt x="1486" y="1561"/>
                    <a:pt x="1523" y="1570"/>
                    <a:pt x="1560" y="1570"/>
                  </a:cubicBezTo>
                  <a:cubicBezTo>
                    <a:pt x="1636" y="1570"/>
                    <a:pt x="1708" y="1531"/>
                    <a:pt x="1748" y="1461"/>
                  </a:cubicBezTo>
                  <a:cubicBezTo>
                    <a:pt x="1809" y="1356"/>
                    <a:pt x="1773" y="1224"/>
                    <a:pt x="1669" y="1163"/>
                  </a:cubicBezTo>
                  <a:lnTo>
                    <a:pt x="1341" y="975"/>
                  </a:lnTo>
                  <a:lnTo>
                    <a:pt x="1669" y="786"/>
                  </a:lnTo>
                  <a:cubicBezTo>
                    <a:pt x="1773" y="727"/>
                    <a:pt x="1808" y="593"/>
                    <a:pt x="1748" y="488"/>
                  </a:cubicBezTo>
                  <a:cubicBezTo>
                    <a:pt x="1708" y="418"/>
                    <a:pt x="1635" y="379"/>
                    <a:pt x="1559" y="379"/>
                  </a:cubicBezTo>
                  <a:cubicBezTo>
                    <a:pt x="1522" y="379"/>
                    <a:pt x="1485" y="389"/>
                    <a:pt x="1450" y="408"/>
                  </a:cubicBezTo>
                  <a:lnTo>
                    <a:pt x="1122" y="597"/>
                  </a:lnTo>
                  <a:lnTo>
                    <a:pt x="1122" y="219"/>
                  </a:lnTo>
                  <a:cubicBezTo>
                    <a:pt x="1122" y="99"/>
                    <a:pt x="1025" y="0"/>
                    <a:pt x="9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99"/>
            <p:cNvSpPr/>
            <p:nvPr/>
          </p:nvSpPr>
          <p:spPr>
            <a:xfrm>
              <a:off x="3082643" y="3811116"/>
              <a:ext cx="101193" cy="144527"/>
            </a:xfrm>
            <a:custGeom>
              <a:rect b="b" l="l" r="r" t="t"/>
              <a:pathLst>
                <a:path extrusionOk="0" h="4826" w="3379">
                  <a:moveTo>
                    <a:pt x="1689" y="436"/>
                  </a:moveTo>
                  <a:cubicBezTo>
                    <a:pt x="2067" y="436"/>
                    <a:pt x="2372" y="743"/>
                    <a:pt x="2372" y="1120"/>
                  </a:cubicBezTo>
                  <a:lnTo>
                    <a:pt x="2372" y="1785"/>
                  </a:lnTo>
                  <a:lnTo>
                    <a:pt x="1008" y="1785"/>
                  </a:lnTo>
                  <a:lnTo>
                    <a:pt x="1008" y="1120"/>
                  </a:lnTo>
                  <a:lnTo>
                    <a:pt x="1007" y="1120"/>
                  </a:lnTo>
                  <a:cubicBezTo>
                    <a:pt x="1007" y="743"/>
                    <a:pt x="1312" y="436"/>
                    <a:pt x="1689" y="436"/>
                  </a:cubicBezTo>
                  <a:close/>
                  <a:moveTo>
                    <a:pt x="2729" y="2220"/>
                  </a:moveTo>
                  <a:cubicBezTo>
                    <a:pt x="2847" y="2220"/>
                    <a:pt x="2943" y="2318"/>
                    <a:pt x="2943" y="2435"/>
                  </a:cubicBezTo>
                  <a:lnTo>
                    <a:pt x="2943" y="4175"/>
                  </a:lnTo>
                  <a:cubicBezTo>
                    <a:pt x="2943" y="4292"/>
                    <a:pt x="2847" y="4389"/>
                    <a:pt x="2729" y="4389"/>
                  </a:cubicBezTo>
                  <a:lnTo>
                    <a:pt x="650" y="4389"/>
                  </a:lnTo>
                  <a:cubicBezTo>
                    <a:pt x="532" y="4389"/>
                    <a:pt x="435" y="4292"/>
                    <a:pt x="435" y="4175"/>
                  </a:cubicBezTo>
                  <a:lnTo>
                    <a:pt x="435" y="2435"/>
                  </a:lnTo>
                  <a:cubicBezTo>
                    <a:pt x="435" y="2318"/>
                    <a:pt x="532" y="2220"/>
                    <a:pt x="650" y="2220"/>
                  </a:cubicBezTo>
                  <a:close/>
                  <a:moveTo>
                    <a:pt x="1689" y="1"/>
                  </a:moveTo>
                  <a:cubicBezTo>
                    <a:pt x="1074" y="1"/>
                    <a:pt x="571" y="503"/>
                    <a:pt x="571" y="1120"/>
                  </a:cubicBezTo>
                  <a:lnTo>
                    <a:pt x="571" y="1790"/>
                  </a:lnTo>
                  <a:cubicBezTo>
                    <a:pt x="249" y="1830"/>
                    <a:pt x="0" y="2104"/>
                    <a:pt x="0" y="2436"/>
                  </a:cubicBezTo>
                  <a:lnTo>
                    <a:pt x="0" y="4176"/>
                  </a:lnTo>
                  <a:cubicBezTo>
                    <a:pt x="0" y="4534"/>
                    <a:pt x="291" y="4826"/>
                    <a:pt x="650" y="4826"/>
                  </a:cubicBezTo>
                  <a:lnTo>
                    <a:pt x="2729" y="4826"/>
                  </a:lnTo>
                  <a:cubicBezTo>
                    <a:pt x="3088" y="4826"/>
                    <a:pt x="3379" y="4535"/>
                    <a:pt x="3379" y="4176"/>
                  </a:cubicBezTo>
                  <a:lnTo>
                    <a:pt x="3379" y="2436"/>
                  </a:lnTo>
                  <a:cubicBezTo>
                    <a:pt x="3379" y="2104"/>
                    <a:pt x="3130" y="1830"/>
                    <a:pt x="2807" y="1790"/>
                  </a:cubicBezTo>
                  <a:lnTo>
                    <a:pt x="2807" y="1120"/>
                  </a:lnTo>
                  <a:cubicBezTo>
                    <a:pt x="2807" y="502"/>
                    <a:pt x="2305" y="1"/>
                    <a:pt x="168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99"/>
            <p:cNvSpPr/>
            <p:nvPr/>
          </p:nvSpPr>
          <p:spPr>
            <a:xfrm>
              <a:off x="3123911" y="3901378"/>
              <a:ext cx="18777" cy="17519"/>
            </a:xfrm>
            <a:custGeom>
              <a:rect b="b" l="l" r="r" t="t"/>
              <a:pathLst>
                <a:path extrusionOk="0" h="585" w="627">
                  <a:moveTo>
                    <a:pt x="312" y="1"/>
                  </a:moveTo>
                  <a:cubicBezTo>
                    <a:pt x="172" y="1"/>
                    <a:pt x="49" y="102"/>
                    <a:pt x="25" y="245"/>
                  </a:cubicBezTo>
                  <a:cubicBezTo>
                    <a:pt x="0" y="404"/>
                    <a:pt x="108" y="554"/>
                    <a:pt x="267" y="580"/>
                  </a:cubicBezTo>
                  <a:cubicBezTo>
                    <a:pt x="283" y="583"/>
                    <a:pt x="299" y="584"/>
                    <a:pt x="314" y="584"/>
                  </a:cubicBezTo>
                  <a:cubicBezTo>
                    <a:pt x="455" y="584"/>
                    <a:pt x="578" y="482"/>
                    <a:pt x="602" y="340"/>
                  </a:cubicBezTo>
                  <a:cubicBezTo>
                    <a:pt x="627" y="180"/>
                    <a:pt x="519" y="30"/>
                    <a:pt x="360" y="5"/>
                  </a:cubicBezTo>
                  <a:cubicBezTo>
                    <a:pt x="344" y="2"/>
                    <a:pt x="328" y="1"/>
                    <a:pt x="3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70" name="Google Shape;3870;p99"/>
          <p:cNvGrpSpPr/>
          <p:nvPr/>
        </p:nvGrpSpPr>
        <p:grpSpPr>
          <a:xfrm>
            <a:off x="1800998" y="3756462"/>
            <a:ext cx="446637" cy="379644"/>
            <a:chOff x="2334405" y="3756462"/>
            <a:chExt cx="446637" cy="379644"/>
          </a:xfrm>
        </p:grpSpPr>
        <p:sp>
          <p:nvSpPr>
            <p:cNvPr id="3871" name="Google Shape;3871;p99"/>
            <p:cNvSpPr/>
            <p:nvPr/>
          </p:nvSpPr>
          <p:spPr>
            <a:xfrm>
              <a:off x="2412868" y="3925216"/>
              <a:ext cx="32972" cy="13147"/>
            </a:xfrm>
            <a:custGeom>
              <a:rect b="b" l="l" r="r" t="t"/>
              <a:pathLst>
                <a:path extrusionOk="0" h="439" w="1101">
                  <a:moveTo>
                    <a:pt x="219" y="1"/>
                  </a:moveTo>
                  <a:cubicBezTo>
                    <a:pt x="98" y="1"/>
                    <a:pt x="0" y="99"/>
                    <a:pt x="0" y="219"/>
                  </a:cubicBezTo>
                  <a:cubicBezTo>
                    <a:pt x="0" y="340"/>
                    <a:pt x="98" y="438"/>
                    <a:pt x="219" y="438"/>
                  </a:cubicBezTo>
                  <a:lnTo>
                    <a:pt x="883" y="438"/>
                  </a:lnTo>
                  <a:cubicBezTo>
                    <a:pt x="1004" y="438"/>
                    <a:pt x="1101" y="340"/>
                    <a:pt x="1101" y="219"/>
                  </a:cubicBezTo>
                  <a:cubicBezTo>
                    <a:pt x="1101" y="99"/>
                    <a:pt x="1001" y="1"/>
                    <a:pt x="88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99"/>
            <p:cNvSpPr/>
            <p:nvPr/>
          </p:nvSpPr>
          <p:spPr>
            <a:xfrm>
              <a:off x="2456142" y="3925216"/>
              <a:ext cx="48934" cy="13147"/>
            </a:xfrm>
            <a:custGeom>
              <a:rect b="b" l="l" r="r" t="t"/>
              <a:pathLst>
                <a:path extrusionOk="0" h="439" w="1634">
                  <a:moveTo>
                    <a:pt x="219" y="1"/>
                  </a:moveTo>
                  <a:cubicBezTo>
                    <a:pt x="99" y="1"/>
                    <a:pt x="0" y="99"/>
                    <a:pt x="0" y="219"/>
                  </a:cubicBezTo>
                  <a:cubicBezTo>
                    <a:pt x="0" y="340"/>
                    <a:pt x="99" y="438"/>
                    <a:pt x="219" y="438"/>
                  </a:cubicBezTo>
                  <a:lnTo>
                    <a:pt x="1416" y="438"/>
                  </a:lnTo>
                  <a:cubicBezTo>
                    <a:pt x="1535" y="438"/>
                    <a:pt x="1634" y="340"/>
                    <a:pt x="1634" y="219"/>
                  </a:cubicBezTo>
                  <a:cubicBezTo>
                    <a:pt x="1634" y="99"/>
                    <a:pt x="1535" y="1"/>
                    <a:pt x="14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99"/>
            <p:cNvSpPr/>
            <p:nvPr/>
          </p:nvSpPr>
          <p:spPr>
            <a:xfrm>
              <a:off x="2412868" y="3898533"/>
              <a:ext cx="76336" cy="13087"/>
            </a:xfrm>
            <a:custGeom>
              <a:rect b="b" l="l" r="r" t="t"/>
              <a:pathLst>
                <a:path extrusionOk="0" h="437" w="2549">
                  <a:moveTo>
                    <a:pt x="219" y="0"/>
                  </a:moveTo>
                  <a:cubicBezTo>
                    <a:pt x="98" y="0"/>
                    <a:pt x="0" y="98"/>
                    <a:pt x="0" y="219"/>
                  </a:cubicBezTo>
                  <a:cubicBezTo>
                    <a:pt x="0" y="339"/>
                    <a:pt x="96" y="437"/>
                    <a:pt x="219" y="437"/>
                  </a:cubicBezTo>
                  <a:lnTo>
                    <a:pt x="2329" y="437"/>
                  </a:lnTo>
                  <a:cubicBezTo>
                    <a:pt x="2450" y="437"/>
                    <a:pt x="2548" y="339"/>
                    <a:pt x="2548" y="219"/>
                  </a:cubicBezTo>
                  <a:cubicBezTo>
                    <a:pt x="2548" y="98"/>
                    <a:pt x="2450" y="0"/>
                    <a:pt x="23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99"/>
            <p:cNvSpPr/>
            <p:nvPr/>
          </p:nvSpPr>
          <p:spPr>
            <a:xfrm>
              <a:off x="2412868" y="3871819"/>
              <a:ext cx="32972" cy="13147"/>
            </a:xfrm>
            <a:custGeom>
              <a:rect b="b" l="l" r="r" t="t"/>
              <a:pathLst>
                <a:path extrusionOk="0" h="439" w="1101">
                  <a:moveTo>
                    <a:pt x="219" y="1"/>
                  </a:moveTo>
                  <a:cubicBezTo>
                    <a:pt x="98" y="1"/>
                    <a:pt x="0" y="99"/>
                    <a:pt x="0" y="219"/>
                  </a:cubicBezTo>
                  <a:cubicBezTo>
                    <a:pt x="0" y="340"/>
                    <a:pt x="96" y="438"/>
                    <a:pt x="219" y="438"/>
                  </a:cubicBezTo>
                  <a:lnTo>
                    <a:pt x="883" y="438"/>
                  </a:lnTo>
                  <a:cubicBezTo>
                    <a:pt x="1004" y="438"/>
                    <a:pt x="1101" y="340"/>
                    <a:pt x="1101" y="219"/>
                  </a:cubicBezTo>
                  <a:cubicBezTo>
                    <a:pt x="1101" y="99"/>
                    <a:pt x="1004"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99"/>
            <p:cNvSpPr/>
            <p:nvPr/>
          </p:nvSpPr>
          <p:spPr>
            <a:xfrm>
              <a:off x="2456142" y="3871849"/>
              <a:ext cx="80439" cy="13117"/>
            </a:xfrm>
            <a:custGeom>
              <a:rect b="b" l="l" r="r" t="t"/>
              <a:pathLst>
                <a:path extrusionOk="0" h="438" w="2686">
                  <a:moveTo>
                    <a:pt x="219" y="1"/>
                  </a:moveTo>
                  <a:cubicBezTo>
                    <a:pt x="99" y="1"/>
                    <a:pt x="0" y="98"/>
                    <a:pt x="0" y="218"/>
                  </a:cubicBezTo>
                  <a:cubicBezTo>
                    <a:pt x="0" y="339"/>
                    <a:pt x="99" y="437"/>
                    <a:pt x="219" y="437"/>
                  </a:cubicBezTo>
                  <a:lnTo>
                    <a:pt x="2467" y="437"/>
                  </a:lnTo>
                  <a:cubicBezTo>
                    <a:pt x="2588" y="437"/>
                    <a:pt x="2685" y="339"/>
                    <a:pt x="2685" y="218"/>
                  </a:cubicBezTo>
                  <a:cubicBezTo>
                    <a:pt x="2685" y="98"/>
                    <a:pt x="2588" y="1"/>
                    <a:pt x="24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99"/>
            <p:cNvSpPr/>
            <p:nvPr/>
          </p:nvSpPr>
          <p:spPr>
            <a:xfrm>
              <a:off x="2421373" y="3972024"/>
              <a:ext cx="57948" cy="67651"/>
            </a:xfrm>
            <a:custGeom>
              <a:rect b="b" l="l" r="r" t="t"/>
              <a:pathLst>
                <a:path extrusionOk="0" h="2259" w="1935">
                  <a:moveTo>
                    <a:pt x="972" y="760"/>
                  </a:moveTo>
                  <a:lnTo>
                    <a:pt x="1203" y="1375"/>
                  </a:lnTo>
                  <a:lnTo>
                    <a:pt x="737" y="1375"/>
                  </a:lnTo>
                  <a:lnTo>
                    <a:pt x="972" y="760"/>
                  </a:lnTo>
                  <a:close/>
                  <a:moveTo>
                    <a:pt x="971" y="0"/>
                  </a:moveTo>
                  <a:cubicBezTo>
                    <a:pt x="864" y="0"/>
                    <a:pt x="770" y="63"/>
                    <a:pt x="730" y="161"/>
                  </a:cubicBezTo>
                  <a:cubicBezTo>
                    <a:pt x="728" y="162"/>
                    <a:pt x="728" y="164"/>
                    <a:pt x="728" y="166"/>
                  </a:cubicBezTo>
                  <a:lnTo>
                    <a:pt x="45" y="1961"/>
                  </a:lnTo>
                  <a:cubicBezTo>
                    <a:pt x="1" y="2083"/>
                    <a:pt x="72" y="2199"/>
                    <a:pt x="173" y="2241"/>
                  </a:cubicBezTo>
                  <a:cubicBezTo>
                    <a:pt x="198" y="2251"/>
                    <a:pt x="223" y="2256"/>
                    <a:pt x="248" y="2256"/>
                  </a:cubicBezTo>
                  <a:cubicBezTo>
                    <a:pt x="336" y="2256"/>
                    <a:pt x="423" y="2201"/>
                    <a:pt x="455" y="2118"/>
                  </a:cubicBezTo>
                  <a:lnTo>
                    <a:pt x="571" y="1811"/>
                  </a:lnTo>
                  <a:lnTo>
                    <a:pt x="1368" y="1811"/>
                  </a:lnTo>
                  <a:lnTo>
                    <a:pt x="1483" y="2118"/>
                  </a:lnTo>
                  <a:cubicBezTo>
                    <a:pt x="1517" y="2205"/>
                    <a:pt x="1600" y="2259"/>
                    <a:pt x="1687" y="2259"/>
                  </a:cubicBezTo>
                  <a:cubicBezTo>
                    <a:pt x="1713" y="2259"/>
                    <a:pt x="1739" y="2254"/>
                    <a:pt x="1764" y="2244"/>
                  </a:cubicBezTo>
                  <a:cubicBezTo>
                    <a:pt x="1877" y="2202"/>
                    <a:pt x="1934" y="2076"/>
                    <a:pt x="1892" y="1963"/>
                  </a:cubicBezTo>
                  <a:lnTo>
                    <a:pt x="1213" y="167"/>
                  </a:lnTo>
                  <a:cubicBezTo>
                    <a:pt x="1212" y="164"/>
                    <a:pt x="1212" y="163"/>
                    <a:pt x="1211" y="161"/>
                  </a:cubicBezTo>
                  <a:cubicBezTo>
                    <a:pt x="1171" y="63"/>
                    <a:pt x="1076" y="0"/>
                    <a:pt x="9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99"/>
            <p:cNvSpPr/>
            <p:nvPr/>
          </p:nvSpPr>
          <p:spPr>
            <a:xfrm>
              <a:off x="2482016" y="3990322"/>
              <a:ext cx="45101" cy="49324"/>
            </a:xfrm>
            <a:custGeom>
              <a:rect b="b" l="l" r="r" t="t"/>
              <a:pathLst>
                <a:path extrusionOk="0" h="1647" w="1506">
                  <a:moveTo>
                    <a:pt x="753" y="509"/>
                  </a:moveTo>
                  <a:cubicBezTo>
                    <a:pt x="926" y="509"/>
                    <a:pt x="1068" y="650"/>
                    <a:pt x="1068" y="824"/>
                  </a:cubicBezTo>
                  <a:cubicBezTo>
                    <a:pt x="1068" y="997"/>
                    <a:pt x="926" y="1139"/>
                    <a:pt x="753" y="1139"/>
                  </a:cubicBezTo>
                  <a:cubicBezTo>
                    <a:pt x="579" y="1139"/>
                    <a:pt x="438" y="997"/>
                    <a:pt x="438" y="824"/>
                  </a:cubicBezTo>
                  <a:cubicBezTo>
                    <a:pt x="438" y="650"/>
                    <a:pt x="579" y="509"/>
                    <a:pt x="753" y="509"/>
                  </a:cubicBezTo>
                  <a:close/>
                  <a:moveTo>
                    <a:pt x="1286" y="0"/>
                  </a:moveTo>
                  <a:cubicBezTo>
                    <a:pt x="1191" y="0"/>
                    <a:pt x="1110" y="61"/>
                    <a:pt x="1081" y="147"/>
                  </a:cubicBezTo>
                  <a:cubicBezTo>
                    <a:pt x="982" y="97"/>
                    <a:pt x="871" y="70"/>
                    <a:pt x="753" y="70"/>
                  </a:cubicBezTo>
                  <a:cubicBezTo>
                    <a:pt x="338" y="70"/>
                    <a:pt x="0" y="408"/>
                    <a:pt x="0" y="823"/>
                  </a:cubicBezTo>
                  <a:cubicBezTo>
                    <a:pt x="0" y="1238"/>
                    <a:pt x="338" y="1576"/>
                    <a:pt x="753" y="1576"/>
                  </a:cubicBezTo>
                  <a:cubicBezTo>
                    <a:pt x="871" y="1576"/>
                    <a:pt x="982" y="1549"/>
                    <a:pt x="1081" y="1500"/>
                  </a:cubicBezTo>
                  <a:cubicBezTo>
                    <a:pt x="1112" y="1585"/>
                    <a:pt x="1192" y="1646"/>
                    <a:pt x="1286" y="1646"/>
                  </a:cubicBezTo>
                  <a:cubicBezTo>
                    <a:pt x="1407" y="1646"/>
                    <a:pt x="1505" y="1549"/>
                    <a:pt x="1505" y="1428"/>
                  </a:cubicBezTo>
                  <a:lnTo>
                    <a:pt x="1505" y="218"/>
                  </a:lnTo>
                  <a:cubicBezTo>
                    <a:pt x="1505" y="97"/>
                    <a:pt x="1407" y="0"/>
                    <a:pt x="12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99"/>
            <p:cNvSpPr/>
            <p:nvPr/>
          </p:nvSpPr>
          <p:spPr>
            <a:xfrm>
              <a:off x="2579256" y="3969808"/>
              <a:ext cx="33871" cy="72024"/>
            </a:xfrm>
            <a:custGeom>
              <a:rect b="b" l="l" r="r" t="t"/>
              <a:pathLst>
                <a:path extrusionOk="0" h="2405" w="1131">
                  <a:moveTo>
                    <a:pt x="912" y="1"/>
                  </a:moveTo>
                  <a:cubicBezTo>
                    <a:pt x="541" y="1"/>
                    <a:pt x="242" y="270"/>
                    <a:pt x="242" y="600"/>
                  </a:cubicBezTo>
                  <a:lnTo>
                    <a:pt x="242" y="885"/>
                  </a:lnTo>
                  <a:cubicBezTo>
                    <a:pt x="226" y="954"/>
                    <a:pt x="196" y="976"/>
                    <a:pt x="148" y="993"/>
                  </a:cubicBezTo>
                  <a:cubicBezTo>
                    <a:pt x="59" y="1023"/>
                    <a:pt x="0" y="1107"/>
                    <a:pt x="0" y="1200"/>
                  </a:cubicBezTo>
                  <a:cubicBezTo>
                    <a:pt x="0" y="1296"/>
                    <a:pt x="59" y="1381"/>
                    <a:pt x="148" y="1410"/>
                  </a:cubicBezTo>
                  <a:cubicBezTo>
                    <a:pt x="198" y="1427"/>
                    <a:pt x="226" y="1450"/>
                    <a:pt x="242" y="1519"/>
                  </a:cubicBezTo>
                  <a:lnTo>
                    <a:pt x="242" y="1803"/>
                  </a:lnTo>
                  <a:cubicBezTo>
                    <a:pt x="242" y="2133"/>
                    <a:pt x="543" y="2404"/>
                    <a:pt x="912" y="2404"/>
                  </a:cubicBezTo>
                  <a:cubicBezTo>
                    <a:pt x="1032" y="2404"/>
                    <a:pt x="1130" y="2307"/>
                    <a:pt x="1130" y="2186"/>
                  </a:cubicBezTo>
                  <a:cubicBezTo>
                    <a:pt x="1130" y="2065"/>
                    <a:pt x="1032" y="1968"/>
                    <a:pt x="912" y="1968"/>
                  </a:cubicBezTo>
                  <a:cubicBezTo>
                    <a:pt x="785" y="1968"/>
                    <a:pt x="677" y="1892"/>
                    <a:pt x="677" y="1803"/>
                  </a:cubicBezTo>
                  <a:lnTo>
                    <a:pt x="677" y="1497"/>
                  </a:lnTo>
                  <a:cubicBezTo>
                    <a:pt x="677" y="1483"/>
                    <a:pt x="676" y="1471"/>
                    <a:pt x="673" y="1457"/>
                  </a:cubicBezTo>
                  <a:cubicBezTo>
                    <a:pt x="654" y="1352"/>
                    <a:pt x="618" y="1268"/>
                    <a:pt x="571" y="1202"/>
                  </a:cubicBezTo>
                  <a:cubicBezTo>
                    <a:pt x="618" y="1137"/>
                    <a:pt x="654" y="1053"/>
                    <a:pt x="673" y="948"/>
                  </a:cubicBezTo>
                  <a:cubicBezTo>
                    <a:pt x="676" y="934"/>
                    <a:pt x="677" y="922"/>
                    <a:pt x="677" y="908"/>
                  </a:cubicBezTo>
                  <a:lnTo>
                    <a:pt x="677" y="602"/>
                  </a:lnTo>
                  <a:cubicBezTo>
                    <a:pt x="677" y="513"/>
                    <a:pt x="785" y="437"/>
                    <a:pt x="912" y="437"/>
                  </a:cubicBezTo>
                  <a:cubicBezTo>
                    <a:pt x="1032" y="437"/>
                    <a:pt x="1130" y="339"/>
                    <a:pt x="1130" y="218"/>
                  </a:cubicBezTo>
                  <a:cubicBezTo>
                    <a:pt x="1130" y="98"/>
                    <a:pt x="1032" y="1"/>
                    <a:pt x="9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99"/>
            <p:cNvSpPr/>
            <p:nvPr/>
          </p:nvSpPr>
          <p:spPr>
            <a:xfrm>
              <a:off x="2668619" y="3969987"/>
              <a:ext cx="33871" cy="71844"/>
            </a:xfrm>
            <a:custGeom>
              <a:rect b="b" l="l" r="r" t="t"/>
              <a:pathLst>
                <a:path extrusionOk="0" h="2399" w="1131">
                  <a:moveTo>
                    <a:pt x="219" y="0"/>
                  </a:moveTo>
                  <a:cubicBezTo>
                    <a:pt x="99" y="0"/>
                    <a:pt x="1" y="98"/>
                    <a:pt x="1" y="219"/>
                  </a:cubicBezTo>
                  <a:cubicBezTo>
                    <a:pt x="1" y="339"/>
                    <a:pt x="99" y="436"/>
                    <a:pt x="219" y="436"/>
                  </a:cubicBezTo>
                  <a:cubicBezTo>
                    <a:pt x="346" y="436"/>
                    <a:pt x="454" y="513"/>
                    <a:pt x="454" y="602"/>
                  </a:cubicBezTo>
                  <a:lnTo>
                    <a:pt x="454" y="907"/>
                  </a:lnTo>
                  <a:cubicBezTo>
                    <a:pt x="454" y="921"/>
                    <a:pt x="455" y="933"/>
                    <a:pt x="458" y="947"/>
                  </a:cubicBezTo>
                  <a:cubicBezTo>
                    <a:pt x="477" y="1053"/>
                    <a:pt x="513" y="1136"/>
                    <a:pt x="560" y="1202"/>
                  </a:cubicBezTo>
                  <a:cubicBezTo>
                    <a:pt x="513" y="1267"/>
                    <a:pt x="477" y="1351"/>
                    <a:pt x="458" y="1457"/>
                  </a:cubicBezTo>
                  <a:cubicBezTo>
                    <a:pt x="455" y="1466"/>
                    <a:pt x="454" y="1477"/>
                    <a:pt x="454" y="1491"/>
                  </a:cubicBezTo>
                  <a:lnTo>
                    <a:pt x="454" y="1797"/>
                  </a:lnTo>
                  <a:cubicBezTo>
                    <a:pt x="454" y="1886"/>
                    <a:pt x="346" y="1962"/>
                    <a:pt x="219" y="1962"/>
                  </a:cubicBezTo>
                  <a:cubicBezTo>
                    <a:pt x="99" y="1962"/>
                    <a:pt x="1" y="2060"/>
                    <a:pt x="1" y="2181"/>
                  </a:cubicBezTo>
                  <a:cubicBezTo>
                    <a:pt x="1" y="2301"/>
                    <a:pt x="99" y="2398"/>
                    <a:pt x="219" y="2398"/>
                  </a:cubicBezTo>
                  <a:cubicBezTo>
                    <a:pt x="590" y="2398"/>
                    <a:pt x="889" y="2129"/>
                    <a:pt x="889" y="1799"/>
                  </a:cubicBezTo>
                  <a:lnTo>
                    <a:pt x="889" y="1514"/>
                  </a:lnTo>
                  <a:cubicBezTo>
                    <a:pt x="905" y="1445"/>
                    <a:pt x="935" y="1423"/>
                    <a:pt x="983" y="1406"/>
                  </a:cubicBezTo>
                  <a:cubicBezTo>
                    <a:pt x="1072" y="1376"/>
                    <a:pt x="1131" y="1292"/>
                    <a:pt x="1131" y="1199"/>
                  </a:cubicBezTo>
                  <a:cubicBezTo>
                    <a:pt x="1131" y="1106"/>
                    <a:pt x="1072" y="1022"/>
                    <a:pt x="983" y="993"/>
                  </a:cubicBezTo>
                  <a:cubicBezTo>
                    <a:pt x="933" y="975"/>
                    <a:pt x="905" y="953"/>
                    <a:pt x="889" y="884"/>
                  </a:cubicBezTo>
                  <a:lnTo>
                    <a:pt x="889" y="601"/>
                  </a:lnTo>
                  <a:cubicBezTo>
                    <a:pt x="889" y="269"/>
                    <a:pt x="589"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99"/>
            <p:cNvSpPr/>
            <p:nvPr/>
          </p:nvSpPr>
          <p:spPr>
            <a:xfrm>
              <a:off x="2622830" y="3971754"/>
              <a:ext cx="36805" cy="68250"/>
            </a:xfrm>
            <a:custGeom>
              <a:rect b="b" l="l" r="r" t="t"/>
              <a:pathLst>
                <a:path extrusionOk="0" h="2279" w="1229">
                  <a:moveTo>
                    <a:pt x="981" y="0"/>
                  </a:moveTo>
                  <a:cubicBezTo>
                    <a:pt x="894" y="0"/>
                    <a:pt x="812" y="52"/>
                    <a:pt x="778" y="137"/>
                  </a:cubicBezTo>
                  <a:lnTo>
                    <a:pt x="46" y="1978"/>
                  </a:lnTo>
                  <a:cubicBezTo>
                    <a:pt x="1" y="2091"/>
                    <a:pt x="56" y="2218"/>
                    <a:pt x="167" y="2263"/>
                  </a:cubicBezTo>
                  <a:cubicBezTo>
                    <a:pt x="193" y="2273"/>
                    <a:pt x="221" y="2279"/>
                    <a:pt x="248" y="2279"/>
                  </a:cubicBezTo>
                  <a:cubicBezTo>
                    <a:pt x="335" y="2279"/>
                    <a:pt x="417" y="2226"/>
                    <a:pt x="451" y="2140"/>
                  </a:cubicBezTo>
                  <a:lnTo>
                    <a:pt x="1183" y="299"/>
                  </a:lnTo>
                  <a:cubicBezTo>
                    <a:pt x="1228" y="187"/>
                    <a:pt x="1173" y="60"/>
                    <a:pt x="1062" y="15"/>
                  </a:cubicBezTo>
                  <a:cubicBezTo>
                    <a:pt x="1035" y="5"/>
                    <a:pt x="1008" y="0"/>
                    <a:pt x="98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99"/>
            <p:cNvSpPr/>
            <p:nvPr/>
          </p:nvSpPr>
          <p:spPr>
            <a:xfrm>
              <a:off x="2334405" y="3756462"/>
              <a:ext cx="446637" cy="379644"/>
            </a:xfrm>
            <a:custGeom>
              <a:rect b="b" l="l" r="r" t="t"/>
              <a:pathLst>
                <a:path extrusionOk="0" h="12677" w="14914">
                  <a:moveTo>
                    <a:pt x="12845" y="435"/>
                  </a:moveTo>
                  <a:cubicBezTo>
                    <a:pt x="12923" y="435"/>
                    <a:pt x="13018" y="505"/>
                    <a:pt x="13119" y="579"/>
                  </a:cubicBezTo>
                  <a:cubicBezTo>
                    <a:pt x="13310" y="716"/>
                    <a:pt x="13481" y="786"/>
                    <a:pt x="13716" y="826"/>
                  </a:cubicBezTo>
                  <a:cubicBezTo>
                    <a:pt x="13831" y="846"/>
                    <a:pt x="13951" y="864"/>
                    <a:pt x="14000" y="915"/>
                  </a:cubicBezTo>
                  <a:cubicBezTo>
                    <a:pt x="14051" y="964"/>
                    <a:pt x="14069" y="1083"/>
                    <a:pt x="14089" y="1199"/>
                  </a:cubicBezTo>
                  <a:cubicBezTo>
                    <a:pt x="14127" y="1423"/>
                    <a:pt x="14203" y="1613"/>
                    <a:pt x="14336" y="1796"/>
                  </a:cubicBezTo>
                  <a:cubicBezTo>
                    <a:pt x="14409" y="1897"/>
                    <a:pt x="14480" y="1992"/>
                    <a:pt x="14480" y="2069"/>
                  </a:cubicBezTo>
                  <a:cubicBezTo>
                    <a:pt x="14480" y="2146"/>
                    <a:pt x="14409" y="2242"/>
                    <a:pt x="14336" y="2343"/>
                  </a:cubicBezTo>
                  <a:cubicBezTo>
                    <a:pt x="14203" y="2528"/>
                    <a:pt x="14127" y="2715"/>
                    <a:pt x="14089" y="2939"/>
                  </a:cubicBezTo>
                  <a:cubicBezTo>
                    <a:pt x="14069" y="3055"/>
                    <a:pt x="14051" y="3175"/>
                    <a:pt x="14000" y="3224"/>
                  </a:cubicBezTo>
                  <a:cubicBezTo>
                    <a:pt x="13951" y="3274"/>
                    <a:pt x="13832" y="3293"/>
                    <a:pt x="13716" y="3313"/>
                  </a:cubicBezTo>
                  <a:cubicBezTo>
                    <a:pt x="13481" y="3353"/>
                    <a:pt x="13311" y="3421"/>
                    <a:pt x="13119" y="3560"/>
                  </a:cubicBezTo>
                  <a:cubicBezTo>
                    <a:pt x="13018" y="3633"/>
                    <a:pt x="12923" y="3703"/>
                    <a:pt x="12845" y="3703"/>
                  </a:cubicBezTo>
                  <a:cubicBezTo>
                    <a:pt x="12769" y="3703"/>
                    <a:pt x="12673" y="3633"/>
                    <a:pt x="12572" y="3560"/>
                  </a:cubicBezTo>
                  <a:cubicBezTo>
                    <a:pt x="12383" y="3423"/>
                    <a:pt x="12207" y="3353"/>
                    <a:pt x="11976" y="3313"/>
                  </a:cubicBezTo>
                  <a:cubicBezTo>
                    <a:pt x="11859" y="3293"/>
                    <a:pt x="11740" y="3274"/>
                    <a:pt x="11691" y="3224"/>
                  </a:cubicBezTo>
                  <a:cubicBezTo>
                    <a:pt x="11641" y="3175"/>
                    <a:pt x="11621" y="3055"/>
                    <a:pt x="11602" y="2939"/>
                  </a:cubicBezTo>
                  <a:cubicBezTo>
                    <a:pt x="11565" y="2716"/>
                    <a:pt x="11488" y="2527"/>
                    <a:pt x="11354" y="2343"/>
                  </a:cubicBezTo>
                  <a:cubicBezTo>
                    <a:pt x="11281" y="2241"/>
                    <a:pt x="11212" y="2146"/>
                    <a:pt x="11212" y="2069"/>
                  </a:cubicBezTo>
                  <a:cubicBezTo>
                    <a:pt x="11212" y="1992"/>
                    <a:pt x="11281" y="1897"/>
                    <a:pt x="11354" y="1796"/>
                  </a:cubicBezTo>
                  <a:cubicBezTo>
                    <a:pt x="11492" y="1605"/>
                    <a:pt x="11562" y="1432"/>
                    <a:pt x="11602" y="1199"/>
                  </a:cubicBezTo>
                  <a:cubicBezTo>
                    <a:pt x="11621" y="1084"/>
                    <a:pt x="11641" y="964"/>
                    <a:pt x="11691" y="915"/>
                  </a:cubicBezTo>
                  <a:cubicBezTo>
                    <a:pt x="11740" y="864"/>
                    <a:pt x="11859" y="846"/>
                    <a:pt x="11976" y="826"/>
                  </a:cubicBezTo>
                  <a:cubicBezTo>
                    <a:pt x="12205" y="788"/>
                    <a:pt x="12383" y="716"/>
                    <a:pt x="12572" y="579"/>
                  </a:cubicBezTo>
                  <a:cubicBezTo>
                    <a:pt x="12673" y="505"/>
                    <a:pt x="12769" y="435"/>
                    <a:pt x="12845" y="435"/>
                  </a:cubicBezTo>
                  <a:close/>
                  <a:moveTo>
                    <a:pt x="3533" y="3498"/>
                  </a:moveTo>
                  <a:cubicBezTo>
                    <a:pt x="5018" y="3498"/>
                    <a:pt x="7241" y="3499"/>
                    <a:pt x="7241" y="3499"/>
                  </a:cubicBezTo>
                  <a:lnTo>
                    <a:pt x="7241" y="6426"/>
                  </a:lnTo>
                  <a:lnTo>
                    <a:pt x="2128" y="6426"/>
                  </a:lnTo>
                  <a:lnTo>
                    <a:pt x="2128" y="3626"/>
                  </a:lnTo>
                  <a:cubicBezTo>
                    <a:pt x="2128" y="3564"/>
                    <a:pt x="2170" y="3512"/>
                    <a:pt x="2230" y="3499"/>
                  </a:cubicBezTo>
                  <a:cubicBezTo>
                    <a:pt x="2233" y="3498"/>
                    <a:pt x="2791" y="3498"/>
                    <a:pt x="3533" y="3498"/>
                  </a:cubicBezTo>
                  <a:close/>
                  <a:moveTo>
                    <a:pt x="11352" y="3499"/>
                  </a:moveTo>
                  <a:cubicBezTo>
                    <a:pt x="11361" y="3511"/>
                    <a:pt x="11372" y="3521"/>
                    <a:pt x="11383" y="3533"/>
                  </a:cubicBezTo>
                  <a:cubicBezTo>
                    <a:pt x="11532" y="3682"/>
                    <a:pt x="11730" y="3715"/>
                    <a:pt x="11906" y="3743"/>
                  </a:cubicBezTo>
                  <a:cubicBezTo>
                    <a:pt x="12071" y="3771"/>
                    <a:pt x="12180" y="3814"/>
                    <a:pt x="12317" y="3913"/>
                  </a:cubicBezTo>
                  <a:cubicBezTo>
                    <a:pt x="12444" y="4005"/>
                    <a:pt x="12601" y="4118"/>
                    <a:pt x="12793" y="4135"/>
                  </a:cubicBezTo>
                  <a:lnTo>
                    <a:pt x="12793" y="5295"/>
                  </a:lnTo>
                  <a:lnTo>
                    <a:pt x="11744" y="4170"/>
                  </a:lnTo>
                  <a:cubicBezTo>
                    <a:pt x="11701" y="4124"/>
                    <a:pt x="11643" y="4100"/>
                    <a:pt x="11584" y="4100"/>
                  </a:cubicBezTo>
                  <a:cubicBezTo>
                    <a:pt x="11531" y="4100"/>
                    <a:pt x="11479" y="4120"/>
                    <a:pt x="11437" y="4158"/>
                  </a:cubicBezTo>
                  <a:lnTo>
                    <a:pt x="10148" y="5352"/>
                  </a:lnTo>
                  <a:lnTo>
                    <a:pt x="10027" y="5222"/>
                  </a:lnTo>
                  <a:cubicBezTo>
                    <a:pt x="9984" y="5177"/>
                    <a:pt x="9925" y="5153"/>
                    <a:pt x="9867" y="5153"/>
                  </a:cubicBezTo>
                  <a:cubicBezTo>
                    <a:pt x="9813" y="5153"/>
                    <a:pt x="9760" y="5173"/>
                    <a:pt x="9719" y="5212"/>
                  </a:cubicBezTo>
                  <a:cubicBezTo>
                    <a:pt x="9628" y="5295"/>
                    <a:pt x="9622" y="5434"/>
                    <a:pt x="9705" y="5521"/>
                  </a:cubicBezTo>
                  <a:lnTo>
                    <a:pt x="10346" y="6208"/>
                  </a:lnTo>
                  <a:cubicBezTo>
                    <a:pt x="10389" y="6253"/>
                    <a:pt x="10447" y="6277"/>
                    <a:pt x="10506" y="6277"/>
                  </a:cubicBezTo>
                  <a:cubicBezTo>
                    <a:pt x="10559" y="6277"/>
                    <a:pt x="10612" y="6257"/>
                    <a:pt x="10655" y="6219"/>
                  </a:cubicBezTo>
                  <a:cubicBezTo>
                    <a:pt x="10742" y="6136"/>
                    <a:pt x="10747" y="5999"/>
                    <a:pt x="10666" y="5909"/>
                  </a:cubicBezTo>
                  <a:lnTo>
                    <a:pt x="10443" y="5671"/>
                  </a:lnTo>
                  <a:lnTo>
                    <a:pt x="11572" y="4626"/>
                  </a:lnTo>
                  <a:lnTo>
                    <a:pt x="12792" y="5934"/>
                  </a:lnTo>
                  <a:lnTo>
                    <a:pt x="12792" y="6426"/>
                  </a:lnTo>
                  <a:lnTo>
                    <a:pt x="7678" y="6426"/>
                  </a:lnTo>
                  <a:lnTo>
                    <a:pt x="7678" y="5733"/>
                  </a:lnTo>
                  <a:lnTo>
                    <a:pt x="8872" y="4627"/>
                  </a:lnTo>
                  <a:lnTo>
                    <a:pt x="9019" y="4784"/>
                  </a:lnTo>
                  <a:cubicBezTo>
                    <a:pt x="9062" y="4830"/>
                    <a:pt x="9120" y="4853"/>
                    <a:pt x="9178" y="4853"/>
                  </a:cubicBezTo>
                  <a:cubicBezTo>
                    <a:pt x="9231" y="4853"/>
                    <a:pt x="9285" y="4834"/>
                    <a:pt x="9327" y="4795"/>
                  </a:cubicBezTo>
                  <a:cubicBezTo>
                    <a:pt x="9415" y="4713"/>
                    <a:pt x="9420" y="4575"/>
                    <a:pt x="9338" y="4486"/>
                  </a:cubicBezTo>
                  <a:lnTo>
                    <a:pt x="9044" y="4171"/>
                  </a:lnTo>
                  <a:cubicBezTo>
                    <a:pt x="9000" y="4125"/>
                    <a:pt x="8942" y="4101"/>
                    <a:pt x="8884" y="4101"/>
                  </a:cubicBezTo>
                  <a:cubicBezTo>
                    <a:pt x="8831" y="4101"/>
                    <a:pt x="8778" y="4121"/>
                    <a:pt x="8736" y="4159"/>
                  </a:cubicBezTo>
                  <a:lnTo>
                    <a:pt x="7679" y="5138"/>
                  </a:lnTo>
                  <a:lnTo>
                    <a:pt x="7679" y="3499"/>
                  </a:lnTo>
                  <a:close/>
                  <a:moveTo>
                    <a:pt x="7241" y="6863"/>
                  </a:moveTo>
                  <a:lnTo>
                    <a:pt x="7241" y="9792"/>
                  </a:lnTo>
                  <a:lnTo>
                    <a:pt x="2258" y="9792"/>
                  </a:lnTo>
                  <a:cubicBezTo>
                    <a:pt x="2183" y="9792"/>
                    <a:pt x="2121" y="9730"/>
                    <a:pt x="2121" y="9656"/>
                  </a:cubicBezTo>
                  <a:lnTo>
                    <a:pt x="2121" y="6863"/>
                  </a:lnTo>
                  <a:close/>
                  <a:moveTo>
                    <a:pt x="12791" y="6865"/>
                  </a:moveTo>
                  <a:lnTo>
                    <a:pt x="12791" y="9657"/>
                  </a:lnTo>
                  <a:cubicBezTo>
                    <a:pt x="12791" y="9731"/>
                    <a:pt x="12729" y="9793"/>
                    <a:pt x="12655" y="9793"/>
                  </a:cubicBezTo>
                  <a:lnTo>
                    <a:pt x="7678" y="9793"/>
                  </a:lnTo>
                  <a:lnTo>
                    <a:pt x="7678" y="6865"/>
                  </a:lnTo>
                  <a:close/>
                  <a:moveTo>
                    <a:pt x="10907" y="2464"/>
                  </a:moveTo>
                  <a:cubicBezTo>
                    <a:pt x="10938" y="2512"/>
                    <a:pt x="10970" y="2557"/>
                    <a:pt x="10999" y="2599"/>
                  </a:cubicBezTo>
                  <a:cubicBezTo>
                    <a:pt x="11102" y="2741"/>
                    <a:pt x="11142" y="2839"/>
                    <a:pt x="11170" y="3012"/>
                  </a:cubicBezTo>
                  <a:cubicBezTo>
                    <a:pt x="11172" y="3028"/>
                    <a:pt x="11175" y="3045"/>
                    <a:pt x="11179" y="3062"/>
                  </a:cubicBezTo>
                  <a:lnTo>
                    <a:pt x="2256" y="3062"/>
                  </a:lnTo>
                  <a:cubicBezTo>
                    <a:pt x="2097" y="3062"/>
                    <a:pt x="1967" y="3116"/>
                    <a:pt x="1853" y="3227"/>
                  </a:cubicBezTo>
                  <a:cubicBezTo>
                    <a:pt x="1746" y="3333"/>
                    <a:pt x="1686" y="3484"/>
                    <a:pt x="1686" y="3634"/>
                  </a:cubicBezTo>
                  <a:lnTo>
                    <a:pt x="1686" y="9654"/>
                  </a:lnTo>
                  <a:cubicBezTo>
                    <a:pt x="1686" y="9970"/>
                    <a:pt x="1942" y="10227"/>
                    <a:pt x="2259" y="10227"/>
                  </a:cubicBezTo>
                  <a:lnTo>
                    <a:pt x="12657" y="10227"/>
                  </a:lnTo>
                  <a:cubicBezTo>
                    <a:pt x="12972" y="10227"/>
                    <a:pt x="13230" y="9971"/>
                    <a:pt x="13230" y="9654"/>
                  </a:cubicBezTo>
                  <a:lnTo>
                    <a:pt x="13230" y="4013"/>
                  </a:lnTo>
                  <a:cubicBezTo>
                    <a:pt x="13283" y="3980"/>
                    <a:pt x="13331" y="3945"/>
                    <a:pt x="13375" y="3913"/>
                  </a:cubicBezTo>
                  <a:cubicBezTo>
                    <a:pt x="13487" y="3833"/>
                    <a:pt x="13587" y="3779"/>
                    <a:pt x="13723" y="3754"/>
                  </a:cubicBezTo>
                  <a:lnTo>
                    <a:pt x="13723" y="10270"/>
                  </a:lnTo>
                  <a:lnTo>
                    <a:pt x="13722" y="10270"/>
                  </a:lnTo>
                  <a:cubicBezTo>
                    <a:pt x="13722" y="10577"/>
                    <a:pt x="13472" y="10826"/>
                    <a:pt x="13166" y="10826"/>
                  </a:cubicBezTo>
                  <a:lnTo>
                    <a:pt x="1747" y="10826"/>
                  </a:lnTo>
                  <a:cubicBezTo>
                    <a:pt x="1441" y="10826"/>
                    <a:pt x="1192" y="10577"/>
                    <a:pt x="1192" y="10270"/>
                  </a:cubicBezTo>
                  <a:lnTo>
                    <a:pt x="1192" y="3020"/>
                  </a:lnTo>
                  <a:cubicBezTo>
                    <a:pt x="1192" y="2714"/>
                    <a:pt x="1441" y="2464"/>
                    <a:pt x="1747" y="2464"/>
                  </a:cubicBezTo>
                  <a:close/>
                  <a:moveTo>
                    <a:pt x="8774" y="11263"/>
                  </a:moveTo>
                  <a:lnTo>
                    <a:pt x="8774" y="11318"/>
                  </a:lnTo>
                  <a:lnTo>
                    <a:pt x="8773" y="11318"/>
                  </a:lnTo>
                  <a:cubicBezTo>
                    <a:pt x="8773" y="11437"/>
                    <a:pt x="8675" y="11533"/>
                    <a:pt x="8557" y="11533"/>
                  </a:cubicBezTo>
                  <a:lnTo>
                    <a:pt x="6357" y="11533"/>
                  </a:lnTo>
                  <a:cubicBezTo>
                    <a:pt x="6237" y="11533"/>
                    <a:pt x="6141" y="11437"/>
                    <a:pt x="6141" y="11318"/>
                  </a:cubicBezTo>
                  <a:lnTo>
                    <a:pt x="6141" y="11263"/>
                  </a:lnTo>
                  <a:close/>
                  <a:moveTo>
                    <a:pt x="12844" y="0"/>
                  </a:moveTo>
                  <a:cubicBezTo>
                    <a:pt x="12625" y="0"/>
                    <a:pt x="12453" y="125"/>
                    <a:pt x="12315" y="225"/>
                  </a:cubicBezTo>
                  <a:cubicBezTo>
                    <a:pt x="12184" y="319"/>
                    <a:pt x="12060" y="369"/>
                    <a:pt x="11902" y="396"/>
                  </a:cubicBezTo>
                  <a:cubicBezTo>
                    <a:pt x="11728" y="424"/>
                    <a:pt x="11529" y="458"/>
                    <a:pt x="11380" y="606"/>
                  </a:cubicBezTo>
                  <a:cubicBezTo>
                    <a:pt x="11132" y="854"/>
                    <a:pt x="11202" y="1260"/>
                    <a:pt x="11000" y="1539"/>
                  </a:cubicBezTo>
                  <a:cubicBezTo>
                    <a:pt x="10906" y="1669"/>
                    <a:pt x="10791" y="1829"/>
                    <a:pt x="10777" y="2028"/>
                  </a:cubicBezTo>
                  <a:lnTo>
                    <a:pt x="1747" y="2028"/>
                  </a:lnTo>
                  <a:cubicBezTo>
                    <a:pt x="1199" y="2028"/>
                    <a:pt x="754" y="2473"/>
                    <a:pt x="754" y="3020"/>
                  </a:cubicBezTo>
                  <a:lnTo>
                    <a:pt x="754" y="10270"/>
                  </a:lnTo>
                  <a:cubicBezTo>
                    <a:pt x="754" y="10475"/>
                    <a:pt x="817" y="10668"/>
                    <a:pt x="926" y="10826"/>
                  </a:cubicBezTo>
                  <a:lnTo>
                    <a:pt x="580" y="10826"/>
                  </a:lnTo>
                  <a:cubicBezTo>
                    <a:pt x="261" y="10826"/>
                    <a:pt x="0" y="11086"/>
                    <a:pt x="0" y="11405"/>
                  </a:cubicBezTo>
                  <a:cubicBezTo>
                    <a:pt x="0" y="12107"/>
                    <a:pt x="570" y="12677"/>
                    <a:pt x="1271" y="12677"/>
                  </a:cubicBezTo>
                  <a:lnTo>
                    <a:pt x="3463" y="12677"/>
                  </a:lnTo>
                  <a:cubicBezTo>
                    <a:pt x="3584" y="12677"/>
                    <a:pt x="3682" y="12578"/>
                    <a:pt x="3682" y="12458"/>
                  </a:cubicBezTo>
                  <a:cubicBezTo>
                    <a:pt x="3682" y="12338"/>
                    <a:pt x="3584" y="12239"/>
                    <a:pt x="3463" y="12239"/>
                  </a:cubicBezTo>
                  <a:lnTo>
                    <a:pt x="1271" y="12239"/>
                  </a:lnTo>
                  <a:cubicBezTo>
                    <a:pt x="811" y="12239"/>
                    <a:pt x="435" y="11866"/>
                    <a:pt x="435" y="11404"/>
                  </a:cubicBezTo>
                  <a:cubicBezTo>
                    <a:pt x="435" y="11326"/>
                    <a:pt x="499" y="11261"/>
                    <a:pt x="578" y="11261"/>
                  </a:cubicBezTo>
                  <a:lnTo>
                    <a:pt x="5703" y="11261"/>
                  </a:lnTo>
                  <a:lnTo>
                    <a:pt x="5703" y="11317"/>
                  </a:lnTo>
                  <a:cubicBezTo>
                    <a:pt x="5703" y="11676"/>
                    <a:pt x="5996" y="11969"/>
                    <a:pt x="6356" y="11969"/>
                  </a:cubicBezTo>
                  <a:lnTo>
                    <a:pt x="8557" y="11969"/>
                  </a:lnTo>
                  <a:cubicBezTo>
                    <a:pt x="8916" y="11969"/>
                    <a:pt x="9208" y="11676"/>
                    <a:pt x="9208" y="11317"/>
                  </a:cubicBezTo>
                  <a:lnTo>
                    <a:pt x="9208" y="11261"/>
                  </a:lnTo>
                  <a:lnTo>
                    <a:pt x="14333" y="11261"/>
                  </a:lnTo>
                  <a:cubicBezTo>
                    <a:pt x="14412" y="11261"/>
                    <a:pt x="14475" y="11326"/>
                    <a:pt x="14475" y="11404"/>
                  </a:cubicBezTo>
                  <a:cubicBezTo>
                    <a:pt x="14475" y="11865"/>
                    <a:pt x="14101" y="12239"/>
                    <a:pt x="13639" y="12239"/>
                  </a:cubicBezTo>
                  <a:lnTo>
                    <a:pt x="4467" y="12239"/>
                  </a:lnTo>
                  <a:cubicBezTo>
                    <a:pt x="4347" y="12239"/>
                    <a:pt x="4248" y="12338"/>
                    <a:pt x="4248" y="12458"/>
                  </a:cubicBezTo>
                  <a:cubicBezTo>
                    <a:pt x="4248" y="12578"/>
                    <a:pt x="4347" y="12677"/>
                    <a:pt x="4467" y="12677"/>
                  </a:cubicBezTo>
                  <a:lnTo>
                    <a:pt x="13639" y="12677"/>
                  </a:lnTo>
                  <a:cubicBezTo>
                    <a:pt x="14340" y="12677"/>
                    <a:pt x="14911" y="12107"/>
                    <a:pt x="14911" y="11405"/>
                  </a:cubicBezTo>
                  <a:cubicBezTo>
                    <a:pt x="14914" y="11086"/>
                    <a:pt x="14653" y="10826"/>
                    <a:pt x="14334" y="10826"/>
                  </a:cubicBezTo>
                  <a:lnTo>
                    <a:pt x="13988" y="10826"/>
                  </a:lnTo>
                  <a:cubicBezTo>
                    <a:pt x="14095" y="10668"/>
                    <a:pt x="14158" y="10475"/>
                    <a:pt x="14158" y="10270"/>
                  </a:cubicBezTo>
                  <a:lnTo>
                    <a:pt x="14158" y="3640"/>
                  </a:lnTo>
                  <a:cubicBezTo>
                    <a:pt x="14213" y="3613"/>
                    <a:pt x="14262" y="3579"/>
                    <a:pt x="14308" y="3533"/>
                  </a:cubicBezTo>
                  <a:cubicBezTo>
                    <a:pt x="14457" y="3384"/>
                    <a:pt x="14490" y="3186"/>
                    <a:pt x="14518" y="3012"/>
                  </a:cubicBezTo>
                  <a:cubicBezTo>
                    <a:pt x="14544" y="2851"/>
                    <a:pt x="14593" y="2731"/>
                    <a:pt x="14689" y="2599"/>
                  </a:cubicBezTo>
                  <a:cubicBezTo>
                    <a:pt x="14789" y="2460"/>
                    <a:pt x="14914" y="2287"/>
                    <a:pt x="14914" y="2070"/>
                  </a:cubicBezTo>
                  <a:cubicBezTo>
                    <a:pt x="14914" y="1851"/>
                    <a:pt x="14789" y="1678"/>
                    <a:pt x="14689" y="1539"/>
                  </a:cubicBezTo>
                  <a:cubicBezTo>
                    <a:pt x="14593" y="1407"/>
                    <a:pt x="14544" y="1288"/>
                    <a:pt x="14518" y="1128"/>
                  </a:cubicBezTo>
                  <a:cubicBezTo>
                    <a:pt x="14490" y="952"/>
                    <a:pt x="14456" y="753"/>
                    <a:pt x="14308" y="606"/>
                  </a:cubicBezTo>
                  <a:cubicBezTo>
                    <a:pt x="14158" y="456"/>
                    <a:pt x="13962" y="424"/>
                    <a:pt x="13786" y="396"/>
                  </a:cubicBezTo>
                  <a:cubicBezTo>
                    <a:pt x="13614" y="366"/>
                    <a:pt x="13513" y="326"/>
                    <a:pt x="13374" y="225"/>
                  </a:cubicBezTo>
                  <a:cubicBezTo>
                    <a:pt x="13235" y="125"/>
                    <a:pt x="13063" y="0"/>
                    <a:pt x="128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99"/>
            <p:cNvSpPr/>
            <p:nvPr/>
          </p:nvSpPr>
          <p:spPr>
            <a:xfrm>
              <a:off x="2690721" y="3793387"/>
              <a:ext cx="56751" cy="50042"/>
            </a:xfrm>
            <a:custGeom>
              <a:rect b="b" l="l" r="r" t="t"/>
              <a:pathLst>
                <a:path extrusionOk="0" h="1671" w="1895">
                  <a:moveTo>
                    <a:pt x="1646" y="0"/>
                  </a:moveTo>
                  <a:cubicBezTo>
                    <a:pt x="1578" y="0"/>
                    <a:pt x="1511" y="33"/>
                    <a:pt x="1468" y="92"/>
                  </a:cubicBezTo>
                  <a:lnTo>
                    <a:pt x="753" y="1095"/>
                  </a:lnTo>
                  <a:lnTo>
                    <a:pt x="414" y="686"/>
                  </a:lnTo>
                  <a:cubicBezTo>
                    <a:pt x="371" y="634"/>
                    <a:pt x="308" y="607"/>
                    <a:pt x="246" y="607"/>
                  </a:cubicBezTo>
                  <a:cubicBezTo>
                    <a:pt x="197" y="607"/>
                    <a:pt x="147" y="623"/>
                    <a:pt x="107" y="657"/>
                  </a:cubicBezTo>
                  <a:cubicBezTo>
                    <a:pt x="14" y="734"/>
                    <a:pt x="0" y="871"/>
                    <a:pt x="78" y="964"/>
                  </a:cubicBezTo>
                  <a:lnTo>
                    <a:pt x="599" y="1592"/>
                  </a:lnTo>
                  <a:cubicBezTo>
                    <a:pt x="641" y="1641"/>
                    <a:pt x="701" y="1671"/>
                    <a:pt x="766" y="1671"/>
                  </a:cubicBezTo>
                  <a:lnTo>
                    <a:pt x="773" y="1671"/>
                  </a:lnTo>
                  <a:cubicBezTo>
                    <a:pt x="841" y="1668"/>
                    <a:pt x="904" y="1634"/>
                    <a:pt x="944" y="1580"/>
                  </a:cubicBezTo>
                  <a:lnTo>
                    <a:pt x="1824" y="346"/>
                  </a:lnTo>
                  <a:cubicBezTo>
                    <a:pt x="1894" y="248"/>
                    <a:pt x="1871" y="112"/>
                    <a:pt x="1773" y="42"/>
                  </a:cubicBezTo>
                  <a:cubicBezTo>
                    <a:pt x="1734" y="14"/>
                    <a:pt x="1690" y="0"/>
                    <a:pt x="164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83" name="Google Shape;3883;p99"/>
          <p:cNvGrpSpPr/>
          <p:nvPr/>
        </p:nvGrpSpPr>
        <p:grpSpPr>
          <a:xfrm>
            <a:off x="1073426" y="3722950"/>
            <a:ext cx="446008" cy="446667"/>
            <a:chOff x="1759234" y="3722950"/>
            <a:chExt cx="446008" cy="446667"/>
          </a:xfrm>
        </p:grpSpPr>
        <p:sp>
          <p:nvSpPr>
            <p:cNvPr id="3884" name="Google Shape;3884;p99"/>
            <p:cNvSpPr/>
            <p:nvPr/>
          </p:nvSpPr>
          <p:spPr>
            <a:xfrm>
              <a:off x="1809306" y="3821987"/>
              <a:ext cx="37315" cy="81487"/>
            </a:xfrm>
            <a:custGeom>
              <a:rect b="b" l="l" r="r" t="t"/>
              <a:pathLst>
                <a:path extrusionOk="0" h="2721" w="1246">
                  <a:moveTo>
                    <a:pt x="1027" y="0"/>
                  </a:moveTo>
                  <a:cubicBezTo>
                    <a:pt x="615" y="0"/>
                    <a:pt x="283" y="297"/>
                    <a:pt x="283" y="663"/>
                  </a:cubicBezTo>
                  <a:lnTo>
                    <a:pt x="283" y="997"/>
                  </a:lnTo>
                  <a:cubicBezTo>
                    <a:pt x="260" y="1097"/>
                    <a:pt x="216" y="1130"/>
                    <a:pt x="148" y="1154"/>
                  </a:cubicBezTo>
                  <a:cubicBezTo>
                    <a:pt x="59" y="1183"/>
                    <a:pt x="0" y="1266"/>
                    <a:pt x="0" y="1360"/>
                  </a:cubicBezTo>
                  <a:cubicBezTo>
                    <a:pt x="0" y="1454"/>
                    <a:pt x="59" y="1537"/>
                    <a:pt x="148" y="1567"/>
                  </a:cubicBezTo>
                  <a:cubicBezTo>
                    <a:pt x="216" y="1591"/>
                    <a:pt x="260" y="1625"/>
                    <a:pt x="283" y="1724"/>
                  </a:cubicBezTo>
                  <a:lnTo>
                    <a:pt x="283" y="2057"/>
                  </a:lnTo>
                  <a:cubicBezTo>
                    <a:pt x="283" y="2423"/>
                    <a:pt x="615" y="2721"/>
                    <a:pt x="1027" y="2721"/>
                  </a:cubicBezTo>
                  <a:cubicBezTo>
                    <a:pt x="1147" y="2721"/>
                    <a:pt x="1245" y="2622"/>
                    <a:pt x="1245" y="2502"/>
                  </a:cubicBezTo>
                  <a:cubicBezTo>
                    <a:pt x="1245" y="2382"/>
                    <a:pt x="1147" y="2284"/>
                    <a:pt x="1027" y="2284"/>
                  </a:cubicBezTo>
                  <a:cubicBezTo>
                    <a:pt x="860" y="2284"/>
                    <a:pt x="719" y="2181"/>
                    <a:pt x="719" y="2057"/>
                  </a:cubicBezTo>
                  <a:lnTo>
                    <a:pt x="719" y="1701"/>
                  </a:lnTo>
                  <a:cubicBezTo>
                    <a:pt x="719" y="1689"/>
                    <a:pt x="718" y="1675"/>
                    <a:pt x="715" y="1663"/>
                  </a:cubicBezTo>
                  <a:cubicBezTo>
                    <a:pt x="692" y="1533"/>
                    <a:pt x="645" y="1435"/>
                    <a:pt x="586" y="1359"/>
                  </a:cubicBezTo>
                  <a:cubicBezTo>
                    <a:pt x="645" y="1283"/>
                    <a:pt x="692" y="1186"/>
                    <a:pt x="715" y="1056"/>
                  </a:cubicBezTo>
                  <a:cubicBezTo>
                    <a:pt x="719" y="1045"/>
                    <a:pt x="719" y="1033"/>
                    <a:pt x="719" y="1019"/>
                  </a:cubicBezTo>
                  <a:lnTo>
                    <a:pt x="719" y="663"/>
                  </a:lnTo>
                  <a:cubicBezTo>
                    <a:pt x="719" y="541"/>
                    <a:pt x="860" y="437"/>
                    <a:pt x="1027" y="437"/>
                  </a:cubicBezTo>
                  <a:cubicBezTo>
                    <a:pt x="1147" y="437"/>
                    <a:pt x="1245" y="339"/>
                    <a:pt x="1245" y="219"/>
                  </a:cubicBezTo>
                  <a:cubicBezTo>
                    <a:pt x="1245" y="98"/>
                    <a:pt x="1147" y="0"/>
                    <a:pt x="10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p99"/>
            <p:cNvSpPr/>
            <p:nvPr/>
          </p:nvSpPr>
          <p:spPr>
            <a:xfrm>
              <a:off x="2055175" y="3849509"/>
              <a:ext cx="37345" cy="81607"/>
            </a:xfrm>
            <a:custGeom>
              <a:rect b="b" l="l" r="r" t="t"/>
              <a:pathLst>
                <a:path extrusionOk="0" h="2725" w="1247">
                  <a:moveTo>
                    <a:pt x="220" y="1"/>
                  </a:moveTo>
                  <a:cubicBezTo>
                    <a:pt x="99" y="1"/>
                    <a:pt x="1" y="99"/>
                    <a:pt x="1" y="219"/>
                  </a:cubicBezTo>
                  <a:cubicBezTo>
                    <a:pt x="1" y="340"/>
                    <a:pt x="99" y="438"/>
                    <a:pt x="220" y="438"/>
                  </a:cubicBezTo>
                  <a:cubicBezTo>
                    <a:pt x="386" y="438"/>
                    <a:pt x="527" y="541"/>
                    <a:pt x="527" y="664"/>
                  </a:cubicBezTo>
                  <a:lnTo>
                    <a:pt x="527" y="1020"/>
                  </a:lnTo>
                  <a:cubicBezTo>
                    <a:pt x="527" y="1033"/>
                    <a:pt x="528" y="1046"/>
                    <a:pt x="530" y="1059"/>
                  </a:cubicBezTo>
                  <a:cubicBezTo>
                    <a:pt x="554" y="1188"/>
                    <a:pt x="602" y="1287"/>
                    <a:pt x="660" y="1362"/>
                  </a:cubicBezTo>
                  <a:cubicBezTo>
                    <a:pt x="602" y="1438"/>
                    <a:pt x="554" y="1537"/>
                    <a:pt x="530" y="1666"/>
                  </a:cubicBezTo>
                  <a:cubicBezTo>
                    <a:pt x="528" y="1679"/>
                    <a:pt x="527" y="1692"/>
                    <a:pt x="527" y="1705"/>
                  </a:cubicBezTo>
                  <a:lnTo>
                    <a:pt x="527" y="2061"/>
                  </a:lnTo>
                  <a:cubicBezTo>
                    <a:pt x="527" y="2184"/>
                    <a:pt x="386" y="2287"/>
                    <a:pt x="220" y="2287"/>
                  </a:cubicBezTo>
                  <a:cubicBezTo>
                    <a:pt x="99" y="2287"/>
                    <a:pt x="1" y="2385"/>
                    <a:pt x="1" y="2506"/>
                  </a:cubicBezTo>
                  <a:cubicBezTo>
                    <a:pt x="1" y="2626"/>
                    <a:pt x="99" y="2724"/>
                    <a:pt x="220" y="2724"/>
                  </a:cubicBezTo>
                  <a:cubicBezTo>
                    <a:pt x="630" y="2724"/>
                    <a:pt x="964" y="2427"/>
                    <a:pt x="964" y="2061"/>
                  </a:cubicBezTo>
                  <a:lnTo>
                    <a:pt x="964" y="1727"/>
                  </a:lnTo>
                  <a:cubicBezTo>
                    <a:pt x="986" y="1628"/>
                    <a:pt x="1031" y="1594"/>
                    <a:pt x="1099" y="1570"/>
                  </a:cubicBezTo>
                  <a:cubicBezTo>
                    <a:pt x="1188" y="1540"/>
                    <a:pt x="1246" y="1458"/>
                    <a:pt x="1246" y="1364"/>
                  </a:cubicBezTo>
                  <a:cubicBezTo>
                    <a:pt x="1246" y="1271"/>
                    <a:pt x="1188" y="1187"/>
                    <a:pt x="1099" y="1157"/>
                  </a:cubicBezTo>
                  <a:cubicBezTo>
                    <a:pt x="1031" y="1134"/>
                    <a:pt x="986" y="1099"/>
                    <a:pt x="964" y="1000"/>
                  </a:cubicBezTo>
                  <a:lnTo>
                    <a:pt x="964" y="666"/>
                  </a:lnTo>
                  <a:cubicBezTo>
                    <a:pt x="964" y="299"/>
                    <a:pt x="630" y="1"/>
                    <a:pt x="2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99"/>
            <p:cNvSpPr/>
            <p:nvPr/>
          </p:nvSpPr>
          <p:spPr>
            <a:xfrm>
              <a:off x="1866805" y="3821987"/>
              <a:ext cx="33901" cy="13117"/>
            </a:xfrm>
            <a:custGeom>
              <a:rect b="b" l="l" r="r" t="t"/>
              <a:pathLst>
                <a:path extrusionOk="0" h="438" w="1132">
                  <a:moveTo>
                    <a:pt x="218" y="0"/>
                  </a:moveTo>
                  <a:cubicBezTo>
                    <a:pt x="98" y="0"/>
                    <a:pt x="0" y="98"/>
                    <a:pt x="0" y="219"/>
                  </a:cubicBezTo>
                  <a:cubicBezTo>
                    <a:pt x="0" y="339"/>
                    <a:pt x="97" y="437"/>
                    <a:pt x="218" y="437"/>
                  </a:cubicBezTo>
                  <a:lnTo>
                    <a:pt x="913" y="437"/>
                  </a:lnTo>
                  <a:cubicBezTo>
                    <a:pt x="1033" y="437"/>
                    <a:pt x="1131" y="339"/>
                    <a:pt x="1131" y="219"/>
                  </a:cubicBezTo>
                  <a:cubicBezTo>
                    <a:pt x="1131" y="98"/>
                    <a:pt x="1033" y="0"/>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99"/>
            <p:cNvSpPr/>
            <p:nvPr/>
          </p:nvSpPr>
          <p:spPr>
            <a:xfrm>
              <a:off x="1866805" y="3959626"/>
              <a:ext cx="107601" cy="13117"/>
            </a:xfrm>
            <a:custGeom>
              <a:rect b="b" l="l" r="r" t="t"/>
              <a:pathLst>
                <a:path extrusionOk="0" h="438" w="3593">
                  <a:moveTo>
                    <a:pt x="218" y="1"/>
                  </a:moveTo>
                  <a:cubicBezTo>
                    <a:pt x="98" y="1"/>
                    <a:pt x="0" y="98"/>
                    <a:pt x="0" y="219"/>
                  </a:cubicBezTo>
                  <a:cubicBezTo>
                    <a:pt x="0" y="340"/>
                    <a:pt x="97" y="437"/>
                    <a:pt x="218" y="437"/>
                  </a:cubicBezTo>
                  <a:lnTo>
                    <a:pt x="3375" y="437"/>
                  </a:lnTo>
                  <a:cubicBezTo>
                    <a:pt x="3495" y="437"/>
                    <a:pt x="3592" y="340"/>
                    <a:pt x="3592" y="219"/>
                  </a:cubicBezTo>
                  <a:cubicBezTo>
                    <a:pt x="3592" y="98"/>
                    <a:pt x="3495" y="1"/>
                    <a:pt x="33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p99"/>
            <p:cNvSpPr/>
            <p:nvPr/>
          </p:nvSpPr>
          <p:spPr>
            <a:xfrm>
              <a:off x="1866805" y="3877060"/>
              <a:ext cx="33901" cy="13087"/>
            </a:xfrm>
            <a:custGeom>
              <a:rect b="b" l="l" r="r" t="t"/>
              <a:pathLst>
                <a:path extrusionOk="0" h="437" w="1132">
                  <a:moveTo>
                    <a:pt x="218" y="1"/>
                  </a:moveTo>
                  <a:cubicBezTo>
                    <a:pt x="98" y="1"/>
                    <a:pt x="0" y="98"/>
                    <a:pt x="0" y="218"/>
                  </a:cubicBezTo>
                  <a:cubicBezTo>
                    <a:pt x="0" y="339"/>
                    <a:pt x="97" y="437"/>
                    <a:pt x="218" y="437"/>
                  </a:cubicBezTo>
                  <a:lnTo>
                    <a:pt x="913" y="437"/>
                  </a:lnTo>
                  <a:cubicBezTo>
                    <a:pt x="1033" y="437"/>
                    <a:pt x="1131" y="339"/>
                    <a:pt x="1131" y="218"/>
                  </a:cubicBezTo>
                  <a:cubicBezTo>
                    <a:pt x="1131" y="98"/>
                    <a:pt x="1033" y="1"/>
                    <a:pt x="9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99"/>
            <p:cNvSpPr/>
            <p:nvPr/>
          </p:nvSpPr>
          <p:spPr>
            <a:xfrm>
              <a:off x="1866805" y="3904552"/>
              <a:ext cx="33901" cy="13117"/>
            </a:xfrm>
            <a:custGeom>
              <a:rect b="b" l="l" r="r" t="t"/>
              <a:pathLst>
                <a:path extrusionOk="0" h="438" w="1132">
                  <a:moveTo>
                    <a:pt x="218" y="0"/>
                  </a:moveTo>
                  <a:cubicBezTo>
                    <a:pt x="98" y="0"/>
                    <a:pt x="0" y="99"/>
                    <a:pt x="0" y="219"/>
                  </a:cubicBezTo>
                  <a:cubicBezTo>
                    <a:pt x="0" y="340"/>
                    <a:pt x="97" y="438"/>
                    <a:pt x="218" y="438"/>
                  </a:cubicBezTo>
                  <a:lnTo>
                    <a:pt x="913" y="438"/>
                  </a:lnTo>
                  <a:cubicBezTo>
                    <a:pt x="1033" y="438"/>
                    <a:pt x="1131" y="339"/>
                    <a:pt x="1131" y="219"/>
                  </a:cubicBezTo>
                  <a:cubicBezTo>
                    <a:pt x="1131" y="99"/>
                    <a:pt x="1033" y="0"/>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99"/>
            <p:cNvSpPr/>
            <p:nvPr/>
          </p:nvSpPr>
          <p:spPr>
            <a:xfrm>
              <a:off x="1959073" y="3932074"/>
              <a:ext cx="23479" cy="13147"/>
            </a:xfrm>
            <a:custGeom>
              <a:rect b="b" l="l" r="r" t="t"/>
              <a:pathLst>
                <a:path extrusionOk="0" h="439" w="784">
                  <a:moveTo>
                    <a:pt x="218" y="1"/>
                  </a:moveTo>
                  <a:cubicBezTo>
                    <a:pt x="98" y="1"/>
                    <a:pt x="1" y="99"/>
                    <a:pt x="1" y="220"/>
                  </a:cubicBezTo>
                  <a:cubicBezTo>
                    <a:pt x="1" y="340"/>
                    <a:pt x="98" y="438"/>
                    <a:pt x="218" y="438"/>
                  </a:cubicBezTo>
                  <a:lnTo>
                    <a:pt x="566" y="438"/>
                  </a:lnTo>
                  <a:cubicBezTo>
                    <a:pt x="686" y="438"/>
                    <a:pt x="783" y="340"/>
                    <a:pt x="783" y="220"/>
                  </a:cubicBezTo>
                  <a:cubicBezTo>
                    <a:pt x="783" y="99"/>
                    <a:pt x="686"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99"/>
            <p:cNvSpPr/>
            <p:nvPr/>
          </p:nvSpPr>
          <p:spPr>
            <a:xfrm>
              <a:off x="1866805" y="3932074"/>
              <a:ext cx="74809" cy="13117"/>
            </a:xfrm>
            <a:custGeom>
              <a:rect b="b" l="l" r="r" t="t"/>
              <a:pathLst>
                <a:path extrusionOk="0" h="438" w="2498">
                  <a:moveTo>
                    <a:pt x="218" y="1"/>
                  </a:moveTo>
                  <a:cubicBezTo>
                    <a:pt x="98" y="1"/>
                    <a:pt x="0" y="99"/>
                    <a:pt x="0" y="220"/>
                  </a:cubicBezTo>
                  <a:cubicBezTo>
                    <a:pt x="0" y="340"/>
                    <a:pt x="97" y="437"/>
                    <a:pt x="218" y="437"/>
                  </a:cubicBezTo>
                  <a:lnTo>
                    <a:pt x="2279" y="437"/>
                  </a:lnTo>
                  <a:cubicBezTo>
                    <a:pt x="2400" y="437"/>
                    <a:pt x="2498" y="340"/>
                    <a:pt x="2498" y="220"/>
                  </a:cubicBezTo>
                  <a:cubicBezTo>
                    <a:pt x="2498" y="99"/>
                    <a:pt x="2400" y="1"/>
                    <a:pt x="22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99"/>
            <p:cNvSpPr/>
            <p:nvPr/>
          </p:nvSpPr>
          <p:spPr>
            <a:xfrm>
              <a:off x="1918255" y="3877060"/>
              <a:ext cx="33901" cy="13087"/>
            </a:xfrm>
            <a:custGeom>
              <a:rect b="b" l="l" r="r" t="t"/>
              <a:pathLst>
                <a:path extrusionOk="0" h="437" w="1132">
                  <a:moveTo>
                    <a:pt x="219" y="1"/>
                  </a:moveTo>
                  <a:cubicBezTo>
                    <a:pt x="99" y="1"/>
                    <a:pt x="0" y="99"/>
                    <a:pt x="0" y="219"/>
                  </a:cubicBezTo>
                  <a:cubicBezTo>
                    <a:pt x="0" y="340"/>
                    <a:pt x="99" y="437"/>
                    <a:pt x="219" y="437"/>
                  </a:cubicBezTo>
                  <a:lnTo>
                    <a:pt x="913" y="437"/>
                  </a:lnTo>
                  <a:cubicBezTo>
                    <a:pt x="1033" y="437"/>
                    <a:pt x="1131" y="340"/>
                    <a:pt x="1131" y="219"/>
                  </a:cubicBezTo>
                  <a:cubicBezTo>
                    <a:pt x="1131" y="99"/>
                    <a:pt x="1033" y="1"/>
                    <a:pt x="9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99"/>
            <p:cNvSpPr/>
            <p:nvPr/>
          </p:nvSpPr>
          <p:spPr>
            <a:xfrm>
              <a:off x="1964404" y="3877060"/>
              <a:ext cx="71874" cy="13087"/>
            </a:xfrm>
            <a:custGeom>
              <a:rect b="b" l="l" r="r" t="t"/>
              <a:pathLst>
                <a:path extrusionOk="0" h="437" w="2400">
                  <a:moveTo>
                    <a:pt x="218" y="1"/>
                  </a:moveTo>
                  <a:cubicBezTo>
                    <a:pt x="98" y="1"/>
                    <a:pt x="1" y="99"/>
                    <a:pt x="1" y="219"/>
                  </a:cubicBezTo>
                  <a:cubicBezTo>
                    <a:pt x="1" y="340"/>
                    <a:pt x="98" y="437"/>
                    <a:pt x="218" y="437"/>
                  </a:cubicBezTo>
                  <a:lnTo>
                    <a:pt x="2182" y="437"/>
                  </a:lnTo>
                  <a:cubicBezTo>
                    <a:pt x="2303" y="437"/>
                    <a:pt x="2400" y="339"/>
                    <a:pt x="2400" y="219"/>
                  </a:cubicBezTo>
                  <a:cubicBezTo>
                    <a:pt x="2400" y="99"/>
                    <a:pt x="2303" y="1"/>
                    <a:pt x="21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p99"/>
            <p:cNvSpPr/>
            <p:nvPr/>
          </p:nvSpPr>
          <p:spPr>
            <a:xfrm>
              <a:off x="1918255" y="3822047"/>
              <a:ext cx="156685" cy="13087"/>
            </a:xfrm>
            <a:custGeom>
              <a:rect b="b" l="l" r="r" t="t"/>
              <a:pathLst>
                <a:path extrusionOk="0" h="437" w="5232">
                  <a:moveTo>
                    <a:pt x="219" y="0"/>
                  </a:moveTo>
                  <a:cubicBezTo>
                    <a:pt x="99" y="0"/>
                    <a:pt x="0" y="97"/>
                    <a:pt x="0" y="218"/>
                  </a:cubicBezTo>
                  <a:cubicBezTo>
                    <a:pt x="0" y="338"/>
                    <a:pt x="99" y="436"/>
                    <a:pt x="219" y="436"/>
                  </a:cubicBezTo>
                  <a:lnTo>
                    <a:pt x="5012" y="436"/>
                  </a:lnTo>
                  <a:cubicBezTo>
                    <a:pt x="5133" y="436"/>
                    <a:pt x="5231" y="338"/>
                    <a:pt x="5231" y="218"/>
                  </a:cubicBezTo>
                  <a:cubicBezTo>
                    <a:pt x="5231" y="96"/>
                    <a:pt x="5133" y="0"/>
                    <a:pt x="50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99"/>
            <p:cNvSpPr/>
            <p:nvPr/>
          </p:nvSpPr>
          <p:spPr>
            <a:xfrm>
              <a:off x="1866805" y="3849509"/>
              <a:ext cx="169563" cy="13147"/>
            </a:xfrm>
            <a:custGeom>
              <a:rect b="b" l="l" r="r" t="t"/>
              <a:pathLst>
                <a:path extrusionOk="0" h="439" w="5662">
                  <a:moveTo>
                    <a:pt x="218" y="1"/>
                  </a:moveTo>
                  <a:cubicBezTo>
                    <a:pt x="98" y="1"/>
                    <a:pt x="0" y="99"/>
                    <a:pt x="0" y="219"/>
                  </a:cubicBezTo>
                  <a:cubicBezTo>
                    <a:pt x="0" y="340"/>
                    <a:pt x="97" y="438"/>
                    <a:pt x="218" y="438"/>
                  </a:cubicBezTo>
                  <a:lnTo>
                    <a:pt x="5442" y="438"/>
                  </a:lnTo>
                  <a:cubicBezTo>
                    <a:pt x="5563" y="438"/>
                    <a:pt x="5661" y="340"/>
                    <a:pt x="5661" y="219"/>
                  </a:cubicBezTo>
                  <a:cubicBezTo>
                    <a:pt x="5661" y="99"/>
                    <a:pt x="5563" y="1"/>
                    <a:pt x="544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99"/>
            <p:cNvSpPr/>
            <p:nvPr/>
          </p:nvSpPr>
          <p:spPr>
            <a:xfrm>
              <a:off x="1759234" y="3722950"/>
              <a:ext cx="446008" cy="446667"/>
            </a:xfrm>
            <a:custGeom>
              <a:rect b="b" l="l" r="r" t="t"/>
              <a:pathLst>
                <a:path extrusionOk="0" h="14915" w="14893">
                  <a:moveTo>
                    <a:pt x="12425" y="436"/>
                  </a:moveTo>
                  <a:cubicBezTo>
                    <a:pt x="12554" y="436"/>
                    <a:pt x="12659" y="540"/>
                    <a:pt x="12659" y="670"/>
                  </a:cubicBezTo>
                  <a:lnTo>
                    <a:pt x="12659" y="1633"/>
                  </a:lnTo>
                  <a:lnTo>
                    <a:pt x="437" y="1633"/>
                  </a:lnTo>
                  <a:lnTo>
                    <a:pt x="437" y="670"/>
                  </a:lnTo>
                  <a:cubicBezTo>
                    <a:pt x="437" y="540"/>
                    <a:pt x="542" y="436"/>
                    <a:pt x="671" y="436"/>
                  </a:cubicBezTo>
                  <a:close/>
                  <a:moveTo>
                    <a:pt x="13462" y="8105"/>
                  </a:moveTo>
                  <a:lnTo>
                    <a:pt x="14194" y="8944"/>
                  </a:lnTo>
                  <a:lnTo>
                    <a:pt x="13462" y="8944"/>
                  </a:lnTo>
                  <a:lnTo>
                    <a:pt x="13462" y="8105"/>
                  </a:lnTo>
                  <a:close/>
                  <a:moveTo>
                    <a:pt x="671" y="1"/>
                  </a:moveTo>
                  <a:cubicBezTo>
                    <a:pt x="301" y="1"/>
                    <a:pt x="1" y="302"/>
                    <a:pt x="1" y="670"/>
                  </a:cubicBezTo>
                  <a:lnTo>
                    <a:pt x="1" y="8464"/>
                  </a:lnTo>
                  <a:cubicBezTo>
                    <a:pt x="1" y="8584"/>
                    <a:pt x="99" y="8681"/>
                    <a:pt x="220" y="8681"/>
                  </a:cubicBezTo>
                  <a:cubicBezTo>
                    <a:pt x="340" y="8681"/>
                    <a:pt x="439" y="8584"/>
                    <a:pt x="439" y="8464"/>
                  </a:cubicBezTo>
                  <a:lnTo>
                    <a:pt x="439" y="2074"/>
                  </a:lnTo>
                  <a:lnTo>
                    <a:pt x="12659" y="2074"/>
                  </a:lnTo>
                  <a:lnTo>
                    <a:pt x="12659" y="7304"/>
                  </a:lnTo>
                  <a:lnTo>
                    <a:pt x="10909" y="7304"/>
                  </a:lnTo>
                  <a:cubicBezTo>
                    <a:pt x="10789" y="7304"/>
                    <a:pt x="10692" y="7403"/>
                    <a:pt x="10692" y="7523"/>
                  </a:cubicBezTo>
                  <a:cubicBezTo>
                    <a:pt x="10692" y="7643"/>
                    <a:pt x="10789" y="7742"/>
                    <a:pt x="10909" y="7742"/>
                  </a:cubicBezTo>
                  <a:lnTo>
                    <a:pt x="13026" y="7742"/>
                  </a:lnTo>
                  <a:lnTo>
                    <a:pt x="13026" y="9161"/>
                  </a:lnTo>
                  <a:cubicBezTo>
                    <a:pt x="13026" y="9282"/>
                    <a:pt x="13125" y="9380"/>
                    <a:pt x="13245" y="9380"/>
                  </a:cubicBezTo>
                  <a:lnTo>
                    <a:pt x="14457" y="9380"/>
                  </a:lnTo>
                  <a:lnTo>
                    <a:pt x="14457" y="14477"/>
                  </a:lnTo>
                  <a:lnTo>
                    <a:pt x="8927" y="14477"/>
                  </a:lnTo>
                  <a:lnTo>
                    <a:pt x="8927" y="7742"/>
                  </a:lnTo>
                  <a:lnTo>
                    <a:pt x="9900" y="7742"/>
                  </a:lnTo>
                  <a:cubicBezTo>
                    <a:pt x="10020" y="7742"/>
                    <a:pt x="10118" y="7643"/>
                    <a:pt x="10118" y="7523"/>
                  </a:cubicBezTo>
                  <a:cubicBezTo>
                    <a:pt x="10118" y="7403"/>
                    <a:pt x="10020" y="7304"/>
                    <a:pt x="9900" y="7304"/>
                  </a:cubicBezTo>
                  <a:lnTo>
                    <a:pt x="8709" y="7304"/>
                  </a:lnTo>
                  <a:cubicBezTo>
                    <a:pt x="8589" y="7304"/>
                    <a:pt x="8490" y="7403"/>
                    <a:pt x="8490" y="7523"/>
                  </a:cubicBezTo>
                  <a:lnTo>
                    <a:pt x="8490" y="11162"/>
                  </a:lnTo>
                  <a:lnTo>
                    <a:pt x="671" y="11162"/>
                  </a:lnTo>
                  <a:cubicBezTo>
                    <a:pt x="542" y="11162"/>
                    <a:pt x="437" y="11057"/>
                    <a:pt x="437" y="10928"/>
                  </a:cubicBezTo>
                  <a:lnTo>
                    <a:pt x="437" y="9448"/>
                  </a:lnTo>
                  <a:cubicBezTo>
                    <a:pt x="437" y="9328"/>
                    <a:pt x="339" y="9229"/>
                    <a:pt x="219" y="9229"/>
                  </a:cubicBezTo>
                  <a:cubicBezTo>
                    <a:pt x="98" y="9229"/>
                    <a:pt x="0" y="9328"/>
                    <a:pt x="0" y="9448"/>
                  </a:cubicBezTo>
                  <a:lnTo>
                    <a:pt x="0" y="10928"/>
                  </a:lnTo>
                  <a:cubicBezTo>
                    <a:pt x="0" y="11298"/>
                    <a:pt x="300" y="11597"/>
                    <a:pt x="670" y="11597"/>
                  </a:cubicBezTo>
                  <a:lnTo>
                    <a:pt x="8488" y="11597"/>
                  </a:lnTo>
                  <a:lnTo>
                    <a:pt x="8488" y="14696"/>
                  </a:lnTo>
                  <a:cubicBezTo>
                    <a:pt x="8488" y="14816"/>
                    <a:pt x="8587" y="14914"/>
                    <a:pt x="8707" y="14914"/>
                  </a:cubicBezTo>
                  <a:lnTo>
                    <a:pt x="14673" y="14914"/>
                  </a:lnTo>
                  <a:cubicBezTo>
                    <a:pt x="14794" y="14914"/>
                    <a:pt x="14891" y="14816"/>
                    <a:pt x="14891" y="14696"/>
                  </a:cubicBezTo>
                  <a:lnTo>
                    <a:pt x="14891" y="9161"/>
                  </a:lnTo>
                  <a:cubicBezTo>
                    <a:pt x="14893" y="9109"/>
                    <a:pt x="14874" y="9059"/>
                    <a:pt x="14839" y="9018"/>
                  </a:cubicBezTo>
                  <a:lnTo>
                    <a:pt x="13408" y="7379"/>
                  </a:lnTo>
                  <a:cubicBezTo>
                    <a:pt x="13366" y="7332"/>
                    <a:pt x="13307" y="7304"/>
                    <a:pt x="13243" y="7304"/>
                  </a:cubicBezTo>
                  <a:lnTo>
                    <a:pt x="13094" y="7304"/>
                  </a:lnTo>
                  <a:lnTo>
                    <a:pt x="13094" y="670"/>
                  </a:lnTo>
                  <a:cubicBezTo>
                    <a:pt x="13094" y="300"/>
                    <a:pt x="12793" y="1"/>
                    <a:pt x="124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99"/>
            <p:cNvSpPr/>
            <p:nvPr/>
          </p:nvSpPr>
          <p:spPr>
            <a:xfrm>
              <a:off x="2084613" y="4025121"/>
              <a:ext cx="46269" cy="61033"/>
            </a:xfrm>
            <a:custGeom>
              <a:rect b="b" l="l" r="r" t="t"/>
              <a:pathLst>
                <a:path extrusionOk="0" h="2038" w="1545">
                  <a:moveTo>
                    <a:pt x="219" y="1"/>
                  </a:moveTo>
                  <a:cubicBezTo>
                    <a:pt x="99" y="1"/>
                    <a:pt x="0" y="99"/>
                    <a:pt x="0" y="219"/>
                  </a:cubicBezTo>
                  <a:lnTo>
                    <a:pt x="0" y="1820"/>
                  </a:lnTo>
                  <a:cubicBezTo>
                    <a:pt x="0" y="1941"/>
                    <a:pt x="99" y="2038"/>
                    <a:pt x="219" y="2038"/>
                  </a:cubicBezTo>
                  <a:cubicBezTo>
                    <a:pt x="340" y="2038"/>
                    <a:pt x="437" y="1941"/>
                    <a:pt x="437" y="1820"/>
                  </a:cubicBezTo>
                  <a:lnTo>
                    <a:pt x="437" y="1210"/>
                  </a:lnTo>
                  <a:lnTo>
                    <a:pt x="1109" y="1210"/>
                  </a:lnTo>
                  <a:lnTo>
                    <a:pt x="1109" y="1820"/>
                  </a:lnTo>
                  <a:cubicBezTo>
                    <a:pt x="1109" y="1941"/>
                    <a:pt x="1206" y="2038"/>
                    <a:pt x="1326" y="2038"/>
                  </a:cubicBezTo>
                  <a:cubicBezTo>
                    <a:pt x="1447" y="2038"/>
                    <a:pt x="1545" y="1941"/>
                    <a:pt x="1545" y="1820"/>
                  </a:cubicBezTo>
                  <a:lnTo>
                    <a:pt x="1545" y="219"/>
                  </a:lnTo>
                  <a:cubicBezTo>
                    <a:pt x="1545" y="99"/>
                    <a:pt x="1447" y="1"/>
                    <a:pt x="1326" y="1"/>
                  </a:cubicBezTo>
                  <a:cubicBezTo>
                    <a:pt x="1206" y="1"/>
                    <a:pt x="1109" y="99"/>
                    <a:pt x="1109" y="219"/>
                  </a:cubicBezTo>
                  <a:lnTo>
                    <a:pt x="1109" y="774"/>
                  </a:lnTo>
                  <a:lnTo>
                    <a:pt x="437" y="774"/>
                  </a:lnTo>
                  <a:lnTo>
                    <a:pt x="437" y="219"/>
                  </a:lnTo>
                  <a:cubicBezTo>
                    <a:pt x="437" y="99"/>
                    <a:pt x="341"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99"/>
            <p:cNvSpPr/>
            <p:nvPr/>
          </p:nvSpPr>
          <p:spPr>
            <a:xfrm>
              <a:off x="2039243" y="4025121"/>
              <a:ext cx="40249" cy="61033"/>
            </a:xfrm>
            <a:custGeom>
              <a:rect b="b" l="l" r="r" t="t"/>
              <a:pathLst>
                <a:path extrusionOk="0" h="2038" w="1344">
                  <a:moveTo>
                    <a:pt x="668" y="439"/>
                  </a:moveTo>
                  <a:cubicBezTo>
                    <a:pt x="798" y="439"/>
                    <a:pt x="908" y="546"/>
                    <a:pt x="908" y="671"/>
                  </a:cubicBezTo>
                  <a:cubicBezTo>
                    <a:pt x="908" y="798"/>
                    <a:pt x="796" y="906"/>
                    <a:pt x="665" y="906"/>
                  </a:cubicBezTo>
                  <a:cubicBezTo>
                    <a:pt x="612" y="906"/>
                    <a:pt x="524" y="906"/>
                    <a:pt x="439" y="907"/>
                  </a:cubicBezTo>
                  <a:cubicBezTo>
                    <a:pt x="439" y="819"/>
                    <a:pt x="438" y="530"/>
                    <a:pt x="438" y="439"/>
                  </a:cubicBezTo>
                  <a:lnTo>
                    <a:pt x="664" y="439"/>
                  </a:lnTo>
                  <a:cubicBezTo>
                    <a:pt x="665" y="439"/>
                    <a:pt x="666" y="439"/>
                    <a:pt x="668" y="439"/>
                  </a:cubicBezTo>
                  <a:close/>
                  <a:moveTo>
                    <a:pt x="219" y="1"/>
                  </a:moveTo>
                  <a:cubicBezTo>
                    <a:pt x="105" y="1"/>
                    <a:pt x="0" y="105"/>
                    <a:pt x="0" y="219"/>
                  </a:cubicBezTo>
                  <a:lnTo>
                    <a:pt x="0" y="1820"/>
                  </a:lnTo>
                  <a:cubicBezTo>
                    <a:pt x="0" y="1941"/>
                    <a:pt x="99" y="2038"/>
                    <a:pt x="219" y="2038"/>
                  </a:cubicBezTo>
                  <a:cubicBezTo>
                    <a:pt x="339" y="2038"/>
                    <a:pt x="438" y="1941"/>
                    <a:pt x="438" y="1820"/>
                  </a:cubicBezTo>
                  <a:lnTo>
                    <a:pt x="438" y="1341"/>
                  </a:lnTo>
                  <a:cubicBezTo>
                    <a:pt x="523" y="1341"/>
                    <a:pt x="611" y="1340"/>
                    <a:pt x="665" y="1340"/>
                  </a:cubicBezTo>
                  <a:cubicBezTo>
                    <a:pt x="1039" y="1340"/>
                    <a:pt x="1344" y="1039"/>
                    <a:pt x="1344" y="670"/>
                  </a:cubicBezTo>
                  <a:cubicBezTo>
                    <a:pt x="1344" y="301"/>
                    <a:pt x="1039" y="1"/>
                    <a:pt x="6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99"/>
            <p:cNvSpPr/>
            <p:nvPr/>
          </p:nvSpPr>
          <p:spPr>
            <a:xfrm>
              <a:off x="2139207" y="4025121"/>
              <a:ext cx="40279" cy="61033"/>
            </a:xfrm>
            <a:custGeom>
              <a:rect b="b" l="l" r="r" t="t"/>
              <a:pathLst>
                <a:path extrusionOk="0" h="2038" w="1345">
                  <a:moveTo>
                    <a:pt x="667" y="437"/>
                  </a:moveTo>
                  <a:cubicBezTo>
                    <a:pt x="798" y="437"/>
                    <a:pt x="909" y="545"/>
                    <a:pt x="909" y="671"/>
                  </a:cubicBezTo>
                  <a:cubicBezTo>
                    <a:pt x="909" y="798"/>
                    <a:pt x="798" y="906"/>
                    <a:pt x="667" y="906"/>
                  </a:cubicBezTo>
                  <a:cubicBezTo>
                    <a:pt x="614" y="906"/>
                    <a:pt x="526" y="906"/>
                    <a:pt x="440" y="907"/>
                  </a:cubicBezTo>
                  <a:cubicBezTo>
                    <a:pt x="440" y="819"/>
                    <a:pt x="439" y="530"/>
                    <a:pt x="439" y="439"/>
                  </a:cubicBezTo>
                  <a:lnTo>
                    <a:pt x="667" y="437"/>
                  </a:lnTo>
                  <a:close/>
                  <a:moveTo>
                    <a:pt x="220" y="1"/>
                  </a:moveTo>
                  <a:cubicBezTo>
                    <a:pt x="93" y="1"/>
                    <a:pt x="3" y="103"/>
                    <a:pt x="2" y="227"/>
                  </a:cubicBezTo>
                  <a:cubicBezTo>
                    <a:pt x="0" y="280"/>
                    <a:pt x="2" y="1785"/>
                    <a:pt x="2" y="1819"/>
                  </a:cubicBezTo>
                  <a:cubicBezTo>
                    <a:pt x="2" y="1941"/>
                    <a:pt x="100" y="2038"/>
                    <a:pt x="220" y="2038"/>
                  </a:cubicBezTo>
                  <a:cubicBezTo>
                    <a:pt x="340" y="2038"/>
                    <a:pt x="439" y="1941"/>
                    <a:pt x="439" y="1820"/>
                  </a:cubicBezTo>
                  <a:lnTo>
                    <a:pt x="439" y="1341"/>
                  </a:lnTo>
                  <a:cubicBezTo>
                    <a:pt x="523" y="1341"/>
                    <a:pt x="612" y="1340"/>
                    <a:pt x="667" y="1340"/>
                  </a:cubicBezTo>
                  <a:cubicBezTo>
                    <a:pt x="1040" y="1340"/>
                    <a:pt x="1345" y="1039"/>
                    <a:pt x="1345" y="670"/>
                  </a:cubicBezTo>
                  <a:cubicBezTo>
                    <a:pt x="1345" y="301"/>
                    <a:pt x="1040" y="1"/>
                    <a:pt x="6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03" name="Shape 3903"/>
        <p:cNvGrpSpPr/>
        <p:nvPr/>
      </p:nvGrpSpPr>
      <p:grpSpPr>
        <a:xfrm>
          <a:off x="0" y="0"/>
          <a:ext cx="0" cy="0"/>
          <a:chOff x="0" y="0"/>
          <a:chExt cx="0" cy="0"/>
        </a:xfrm>
      </p:grpSpPr>
      <p:sp>
        <p:nvSpPr>
          <p:cNvPr id="3904" name="Google Shape;3904;p100"/>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ALTERNATIVE </a:t>
            </a:r>
            <a:r>
              <a:rPr lang="en">
                <a:solidFill>
                  <a:schemeClr val="lt2"/>
                </a:solidFill>
              </a:rPr>
              <a:t>RESOURCES</a:t>
            </a:r>
            <a:endParaRPr>
              <a:solidFill>
                <a:schemeClr val="lt2"/>
              </a:solidFill>
            </a:endParaRPr>
          </a:p>
        </p:txBody>
      </p:sp>
      <p:sp>
        <p:nvSpPr>
          <p:cNvPr id="3905" name="Google Shape;3905;p100"/>
          <p:cNvSpPr txBox="1"/>
          <p:nvPr>
            <p:ph idx="4294967295" type="body"/>
          </p:nvPr>
        </p:nvSpPr>
        <p:spPr>
          <a:xfrm>
            <a:off x="743550" y="1174500"/>
            <a:ext cx="7656900" cy="6165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SzPts val="1400"/>
              <a:buNone/>
            </a:pPr>
            <a:r>
              <a:rPr lang="en" sz="1400"/>
              <a:t>Here’s an assortment of alternative resources </a:t>
            </a:r>
            <a:r>
              <a:rPr lang="en"/>
              <a:t>whose style fits that of this template:</a:t>
            </a:r>
            <a:endParaRPr/>
          </a:p>
          <a:p>
            <a:pPr indent="-317500" lvl="0" marL="457200" rtl="0" algn="l">
              <a:lnSpc>
                <a:spcPct val="115000"/>
              </a:lnSpc>
              <a:spcBef>
                <a:spcPts val="0"/>
              </a:spcBef>
              <a:spcAft>
                <a:spcPts val="0"/>
              </a:spcAft>
              <a:buSzPts val="1400"/>
              <a:buChar char="●"/>
            </a:pPr>
            <a:r>
              <a:rPr lang="en">
                <a:solidFill>
                  <a:schemeClr val="hlink"/>
                </a:solidFill>
                <a:uFill>
                  <a:noFill/>
                </a:uFill>
                <a:hlinkClick r:id="rId3"/>
              </a:rPr>
              <a:t>3d shapes on sky tones background</a:t>
            </a:r>
            <a:endParaRPr/>
          </a:p>
        </p:txBody>
      </p:sp>
      <p:pic>
        <p:nvPicPr>
          <p:cNvPr id="3906" name="Google Shape;3906;p100"/>
          <p:cNvPicPr preferRelativeResize="0"/>
          <p:nvPr/>
        </p:nvPicPr>
        <p:blipFill rotWithShape="1">
          <a:blip r:embed="rId4">
            <a:alphaModFix/>
          </a:blip>
          <a:srcRect b="22157" l="-6950" r="6948" t="27137"/>
          <a:stretch/>
        </p:blipFill>
        <p:spPr>
          <a:xfrm>
            <a:off x="503650" y="2096375"/>
            <a:ext cx="1486626" cy="806149"/>
          </a:xfrm>
          <a:prstGeom prst="rect">
            <a:avLst/>
          </a:prstGeom>
          <a:noFill/>
          <a:ln>
            <a:noFill/>
          </a:ln>
        </p:spPr>
      </p:pic>
      <p:pic>
        <p:nvPicPr>
          <p:cNvPr id="3907" name="Google Shape;3907;p100"/>
          <p:cNvPicPr preferRelativeResize="0"/>
          <p:nvPr/>
        </p:nvPicPr>
        <p:blipFill rotWithShape="1">
          <a:blip r:embed="rId5">
            <a:alphaModFix/>
          </a:blip>
          <a:srcRect b="22342" l="5942" r="4826" t="23002"/>
          <a:stretch/>
        </p:blipFill>
        <p:spPr>
          <a:xfrm>
            <a:off x="3692950" y="2096363"/>
            <a:ext cx="1553175" cy="950773"/>
          </a:xfrm>
          <a:prstGeom prst="rect">
            <a:avLst/>
          </a:prstGeom>
          <a:noFill/>
          <a:ln>
            <a:noFill/>
          </a:ln>
        </p:spPr>
      </p:pic>
      <p:pic>
        <p:nvPicPr>
          <p:cNvPr id="3908" name="Google Shape;3908;p100"/>
          <p:cNvPicPr preferRelativeResize="0"/>
          <p:nvPr/>
        </p:nvPicPr>
        <p:blipFill rotWithShape="1">
          <a:blip r:embed="rId6">
            <a:alphaModFix/>
          </a:blip>
          <a:srcRect b="4785" l="7208" r="17935" t="7248"/>
          <a:stretch/>
        </p:blipFill>
        <p:spPr>
          <a:xfrm>
            <a:off x="5387800" y="2029325"/>
            <a:ext cx="1892350" cy="2222574"/>
          </a:xfrm>
          <a:prstGeom prst="rect">
            <a:avLst/>
          </a:prstGeom>
          <a:noFill/>
          <a:ln>
            <a:noFill/>
          </a:ln>
        </p:spPr>
      </p:pic>
      <p:pic>
        <p:nvPicPr>
          <p:cNvPr id="3909" name="Google Shape;3909;p100"/>
          <p:cNvPicPr preferRelativeResize="0"/>
          <p:nvPr/>
        </p:nvPicPr>
        <p:blipFill rotWithShape="1">
          <a:blip r:embed="rId7">
            <a:alphaModFix/>
          </a:blip>
          <a:srcRect b="26702" l="0" r="8784" t="14195"/>
          <a:stretch/>
        </p:blipFill>
        <p:spPr>
          <a:xfrm>
            <a:off x="3545425" y="3198900"/>
            <a:ext cx="1627201" cy="1053673"/>
          </a:xfrm>
          <a:prstGeom prst="rect">
            <a:avLst/>
          </a:prstGeom>
          <a:noFill/>
          <a:ln>
            <a:noFill/>
          </a:ln>
        </p:spPr>
      </p:pic>
      <p:pic>
        <p:nvPicPr>
          <p:cNvPr id="3910" name="Google Shape;3910;p100"/>
          <p:cNvPicPr preferRelativeResize="0"/>
          <p:nvPr/>
        </p:nvPicPr>
        <p:blipFill rotWithShape="1">
          <a:blip r:embed="rId8">
            <a:alphaModFix/>
          </a:blip>
          <a:srcRect b="20028" l="14737" r="5808" t="10857"/>
          <a:stretch/>
        </p:blipFill>
        <p:spPr>
          <a:xfrm>
            <a:off x="1525625" y="2940225"/>
            <a:ext cx="1553175" cy="1350249"/>
          </a:xfrm>
          <a:prstGeom prst="rect">
            <a:avLst/>
          </a:prstGeom>
          <a:noFill/>
          <a:ln>
            <a:noFill/>
          </a:ln>
        </p:spPr>
      </p:pic>
      <p:pic>
        <p:nvPicPr>
          <p:cNvPr id="3911" name="Google Shape;3911;p100"/>
          <p:cNvPicPr preferRelativeResize="0"/>
          <p:nvPr/>
        </p:nvPicPr>
        <p:blipFill rotWithShape="1">
          <a:blip r:embed="rId9">
            <a:alphaModFix/>
          </a:blip>
          <a:srcRect b="8348" l="0" r="15109" t="11528"/>
          <a:stretch/>
        </p:blipFill>
        <p:spPr>
          <a:xfrm>
            <a:off x="7103700" y="2978800"/>
            <a:ext cx="1204100" cy="1135823"/>
          </a:xfrm>
          <a:prstGeom prst="rect">
            <a:avLst/>
          </a:prstGeom>
          <a:noFill/>
          <a:ln>
            <a:noFill/>
          </a:ln>
        </p:spPr>
      </p:pic>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15" name="Shape 3915"/>
        <p:cNvGrpSpPr/>
        <p:nvPr/>
      </p:nvGrpSpPr>
      <p:grpSpPr>
        <a:xfrm>
          <a:off x="0" y="0"/>
          <a:ext cx="0" cy="0"/>
          <a:chOff x="0" y="0"/>
          <a:chExt cx="0" cy="0"/>
        </a:xfrm>
      </p:grpSpPr>
      <p:sp>
        <p:nvSpPr>
          <p:cNvPr id="3916" name="Google Shape;3916;p101"/>
          <p:cNvSpPr txBox="1"/>
          <p:nvPr>
            <p:ph type="title"/>
          </p:nvPr>
        </p:nvSpPr>
        <p:spPr>
          <a:xfrm>
            <a:off x="720000" y="557784"/>
            <a:ext cx="7704000" cy="634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RESOURCES</a:t>
            </a:r>
            <a:endParaRPr/>
          </a:p>
        </p:txBody>
      </p:sp>
      <p:sp>
        <p:nvSpPr>
          <p:cNvPr id="3917" name="Google Shape;3917;p101"/>
          <p:cNvSpPr txBox="1"/>
          <p:nvPr>
            <p:ph idx="1" type="body"/>
          </p:nvPr>
        </p:nvSpPr>
        <p:spPr>
          <a:xfrm>
            <a:off x="720000" y="1403100"/>
            <a:ext cx="3753300" cy="2951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SzPts val="1400"/>
              <a:buNone/>
            </a:pPr>
            <a:r>
              <a:rPr lang="en" sz="1400"/>
              <a:t>Did you like the resources of this template? Get them for free at our other websites!</a:t>
            </a:r>
            <a:br>
              <a:rPr lang="en" sz="1400"/>
            </a:br>
            <a:br>
              <a:rPr lang="en" sz="1400"/>
            </a:br>
            <a:r>
              <a:rPr b="1" lang="en" sz="2000">
                <a:solidFill>
                  <a:schemeClr val="dk2"/>
                </a:solidFill>
                <a:latin typeface="Zen Dots"/>
                <a:ea typeface="Zen Dots"/>
                <a:cs typeface="Zen Dots"/>
                <a:sym typeface="Zen Dots"/>
              </a:rPr>
              <a:t>PHOTOS:</a:t>
            </a:r>
            <a:endParaRPr b="1" sz="2000">
              <a:solidFill>
                <a:schemeClr val="dk2"/>
              </a:solidFill>
              <a:latin typeface="Zen Dots"/>
              <a:ea typeface="Zen Dots"/>
              <a:cs typeface="Zen Dots"/>
              <a:sym typeface="Zen Dots"/>
            </a:endParaRPr>
          </a:p>
          <a:p>
            <a:pPr indent="-317500" lvl="0" marL="457200" rtl="0" algn="l">
              <a:lnSpc>
                <a:spcPct val="115000"/>
              </a:lnSpc>
              <a:spcBef>
                <a:spcPts val="0"/>
              </a:spcBef>
              <a:spcAft>
                <a:spcPts val="0"/>
              </a:spcAft>
              <a:buClr>
                <a:schemeClr val="dk1"/>
              </a:buClr>
              <a:buSzPts val="1400"/>
              <a:buChar char="●"/>
            </a:pPr>
            <a:r>
              <a:rPr lang="en">
                <a:solidFill>
                  <a:schemeClr val="hlink"/>
                </a:solidFill>
                <a:uFill>
                  <a:noFill/>
                </a:uFill>
                <a:hlinkClick r:id="rId3"/>
              </a:rPr>
              <a:t>Young boy playing on computer I</a:t>
            </a:r>
            <a:endParaRPr sz="1400"/>
          </a:p>
          <a:p>
            <a:pPr indent="-317500" lvl="0" marL="457200" rtl="0" algn="l">
              <a:lnSpc>
                <a:spcPct val="115000"/>
              </a:lnSpc>
              <a:spcBef>
                <a:spcPts val="0"/>
              </a:spcBef>
              <a:spcAft>
                <a:spcPts val="0"/>
              </a:spcAft>
              <a:buClr>
                <a:schemeClr val="dk1"/>
              </a:buClr>
              <a:buSzPts val="1400"/>
              <a:buChar char="●"/>
            </a:pPr>
            <a:r>
              <a:rPr lang="en">
                <a:solidFill>
                  <a:schemeClr val="hlink"/>
                </a:solidFill>
                <a:uFill>
                  <a:noFill/>
                </a:uFill>
                <a:hlinkClick r:id="rId4"/>
              </a:rPr>
              <a:t>Young boy playing on computer II</a:t>
            </a:r>
            <a:endParaRPr sz="1400"/>
          </a:p>
          <a:p>
            <a:pPr indent="-317500" lvl="0" marL="457200" rtl="0" algn="l">
              <a:lnSpc>
                <a:spcPct val="115000"/>
              </a:lnSpc>
              <a:spcBef>
                <a:spcPts val="0"/>
              </a:spcBef>
              <a:spcAft>
                <a:spcPts val="0"/>
              </a:spcAft>
              <a:buClr>
                <a:schemeClr val="dk1"/>
              </a:buClr>
              <a:buSzPts val="1400"/>
              <a:buChar char="●"/>
            </a:pPr>
            <a:r>
              <a:rPr lang="en">
                <a:solidFill>
                  <a:schemeClr val="hlink"/>
                </a:solidFill>
                <a:uFill>
                  <a:noFill/>
                </a:uFill>
                <a:hlinkClick r:id="rId5"/>
              </a:rPr>
              <a:t>Happy boy with adorable smile</a:t>
            </a:r>
            <a:endParaRPr/>
          </a:p>
          <a:p>
            <a:pPr indent="-317500" lvl="0" marL="457200" rtl="0" algn="l">
              <a:lnSpc>
                <a:spcPct val="115000"/>
              </a:lnSpc>
              <a:spcBef>
                <a:spcPts val="0"/>
              </a:spcBef>
              <a:spcAft>
                <a:spcPts val="0"/>
              </a:spcAft>
              <a:buClr>
                <a:schemeClr val="dk1"/>
              </a:buClr>
              <a:buSzPts val="1400"/>
              <a:buChar char="●"/>
            </a:pPr>
            <a:r>
              <a:rPr lang="en">
                <a:solidFill>
                  <a:schemeClr val="hlink"/>
                </a:solidFill>
                <a:uFill>
                  <a:noFill/>
                </a:uFill>
                <a:hlinkClick r:id="rId6"/>
              </a:rPr>
              <a:t>Excited hispanic schoolgirl having idea</a:t>
            </a:r>
            <a:endParaRPr/>
          </a:p>
          <a:p>
            <a:pPr indent="0" lvl="0" marL="0" rtl="0" algn="l">
              <a:lnSpc>
                <a:spcPct val="115000"/>
              </a:lnSpc>
              <a:spcBef>
                <a:spcPts val="0"/>
              </a:spcBef>
              <a:spcAft>
                <a:spcPts val="0"/>
              </a:spcAft>
              <a:buSzPts val="1400"/>
              <a:buNone/>
            </a:pPr>
            <a:r>
              <a:t/>
            </a:r>
            <a:endParaRPr sz="1400"/>
          </a:p>
          <a:p>
            <a:pPr indent="0" lvl="0" marL="0" rtl="0" algn="l">
              <a:lnSpc>
                <a:spcPct val="115000"/>
              </a:lnSpc>
              <a:spcBef>
                <a:spcPts val="0"/>
              </a:spcBef>
              <a:spcAft>
                <a:spcPts val="0"/>
              </a:spcAft>
              <a:buSzPts val="1400"/>
              <a:buNone/>
            </a:pPr>
            <a:r>
              <a:t/>
            </a:r>
            <a:endParaRPr sz="1400"/>
          </a:p>
        </p:txBody>
      </p:sp>
      <p:sp>
        <p:nvSpPr>
          <p:cNvPr id="3918" name="Google Shape;3918;p101"/>
          <p:cNvSpPr txBox="1"/>
          <p:nvPr>
            <p:ph idx="2" type="body"/>
          </p:nvPr>
        </p:nvSpPr>
        <p:spPr>
          <a:xfrm>
            <a:off x="4670700" y="2148750"/>
            <a:ext cx="3753300" cy="22059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SzPts val="1400"/>
              <a:buNone/>
            </a:pPr>
            <a:r>
              <a:rPr b="1" lang="en" sz="2000">
                <a:solidFill>
                  <a:schemeClr val="dk2"/>
                </a:solidFill>
                <a:latin typeface="Zen Dots"/>
                <a:ea typeface="Zen Dots"/>
                <a:cs typeface="Zen Dots"/>
                <a:sym typeface="Zen Dots"/>
              </a:rPr>
              <a:t>VECTORS:</a:t>
            </a:r>
            <a:endParaRPr b="1">
              <a:solidFill>
                <a:schemeClr val="dk2"/>
              </a:solidFill>
              <a:latin typeface="Zen Dots"/>
              <a:ea typeface="Zen Dots"/>
              <a:cs typeface="Zen Dots"/>
              <a:sym typeface="Zen Dots"/>
            </a:endParaRPr>
          </a:p>
          <a:p>
            <a:pPr indent="-317500" lvl="0" marL="457200" rtl="0" algn="l">
              <a:lnSpc>
                <a:spcPct val="115000"/>
              </a:lnSpc>
              <a:spcBef>
                <a:spcPts val="0"/>
              </a:spcBef>
              <a:spcAft>
                <a:spcPts val="0"/>
              </a:spcAft>
              <a:buClr>
                <a:schemeClr val="dk1"/>
              </a:buClr>
              <a:buSzPts val="1400"/>
              <a:buChar char="●"/>
            </a:pPr>
            <a:r>
              <a:rPr lang="en">
                <a:solidFill>
                  <a:schemeClr val="hlink"/>
                </a:solidFill>
                <a:uFill>
                  <a:noFill/>
                </a:uFill>
                <a:hlinkClick r:id="rId7"/>
              </a:rPr>
              <a:t>Monochrome realistic liquid effect background</a:t>
            </a:r>
            <a:endParaRPr/>
          </a:p>
          <a:p>
            <a:pPr indent="0" lvl="0" marL="0" rtl="0" algn="l">
              <a:lnSpc>
                <a:spcPct val="115000"/>
              </a:lnSpc>
              <a:spcBef>
                <a:spcPts val="1000"/>
              </a:spcBef>
              <a:spcAft>
                <a:spcPts val="0"/>
              </a:spcAft>
              <a:buClr>
                <a:schemeClr val="dk1"/>
              </a:buClr>
              <a:buSzPts val="1100"/>
              <a:buFont typeface="Arial"/>
              <a:buNone/>
            </a:pPr>
            <a:r>
              <a:rPr b="1" lang="en" sz="2000">
                <a:solidFill>
                  <a:schemeClr val="dk2"/>
                </a:solidFill>
                <a:latin typeface="Zen Dots"/>
                <a:ea typeface="Zen Dots"/>
                <a:cs typeface="Zen Dots"/>
                <a:sym typeface="Zen Dots"/>
              </a:rPr>
              <a:t>ICONS:</a:t>
            </a:r>
            <a:endParaRPr b="1" sz="2000">
              <a:solidFill>
                <a:schemeClr val="dk2"/>
              </a:solidFill>
              <a:latin typeface="Zen Dots"/>
              <a:ea typeface="Zen Dots"/>
              <a:cs typeface="Zen Dots"/>
              <a:sym typeface="Zen Dots"/>
            </a:endParaRPr>
          </a:p>
          <a:p>
            <a:pPr indent="-317500" lvl="0" marL="457200" rtl="0" algn="l">
              <a:lnSpc>
                <a:spcPct val="115000"/>
              </a:lnSpc>
              <a:spcBef>
                <a:spcPts val="0"/>
              </a:spcBef>
              <a:spcAft>
                <a:spcPts val="0"/>
              </a:spcAft>
              <a:buClr>
                <a:schemeClr val="dk1"/>
              </a:buClr>
              <a:buSzPts val="1400"/>
              <a:buChar char="●"/>
            </a:pPr>
            <a:r>
              <a:rPr lang="en">
                <a:solidFill>
                  <a:schemeClr val="hlink"/>
                </a:solidFill>
                <a:uFill>
                  <a:noFill/>
                </a:uFill>
                <a:hlinkClick r:id="rId8"/>
              </a:rPr>
              <a:t>Sweet and Candy Shop</a:t>
            </a:r>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922" name="Shape 3922"/>
        <p:cNvGrpSpPr/>
        <p:nvPr/>
      </p:nvGrpSpPr>
      <p:grpSpPr>
        <a:xfrm>
          <a:off x="0" y="0"/>
          <a:ext cx="0" cy="0"/>
          <a:chOff x="0" y="0"/>
          <a:chExt cx="0" cy="0"/>
        </a:xfrm>
      </p:grpSpPr>
      <p:sp>
        <p:nvSpPr>
          <p:cNvPr id="3923" name="Google Shape;3923;p102"/>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For more information about editing slides, please read</a:t>
            </a:r>
            <a:r>
              <a:rPr b="0" i="0" lang="en" sz="900" u="none" cap="none" strike="noStrike">
                <a:solidFill>
                  <a:srgbClr val="FFFFFF"/>
                </a:solidFill>
                <a:latin typeface="Arial"/>
                <a:ea typeface="Arial"/>
                <a:cs typeface="Arial"/>
                <a:sym typeface="Arial"/>
              </a:rPr>
              <a:t> </a:t>
            </a:r>
            <a:r>
              <a:rPr b="0" i="0" lang="en" sz="1000" u="none" cap="none" strike="noStrike">
                <a:solidFill>
                  <a:srgbClr val="FFFFFF"/>
                </a:solidFill>
                <a:latin typeface="Arial"/>
                <a:ea typeface="Arial"/>
                <a:cs typeface="Arial"/>
                <a:sym typeface="Arial"/>
              </a:rPr>
              <a:t>our FAQs or visit Slidesgo School:</a:t>
            </a:r>
            <a:endParaRPr b="0" i="0" sz="10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000"/>
              <a:buFont typeface="Arial"/>
              <a:buNone/>
            </a:pPr>
            <a:r>
              <a:rPr b="0" i="0" lang="en" sz="1000" u="sng" cap="none" strike="noStrike">
                <a:solidFill>
                  <a:schemeClr val="hlink"/>
                </a:solidFill>
                <a:latin typeface="Arial"/>
                <a:ea typeface="Arial"/>
                <a:cs typeface="Arial"/>
                <a:sym typeface="Arial"/>
                <a:hlinkClick r:id="rId3"/>
              </a:rPr>
              <a:t>https://slidesgo.com/faqs</a:t>
            </a:r>
            <a:r>
              <a:rPr b="0" i="0" lang="en" sz="1200" u="none" cap="none" strike="noStrike">
                <a:solidFill>
                  <a:srgbClr val="FFFFFF"/>
                </a:solidFill>
                <a:latin typeface="Arial"/>
                <a:ea typeface="Arial"/>
                <a:cs typeface="Arial"/>
                <a:sym typeface="Arial"/>
              </a:rPr>
              <a:t> </a:t>
            </a:r>
            <a:r>
              <a:rPr b="0" i="0" lang="en" sz="1000" u="none" cap="none" strike="noStrike">
                <a:solidFill>
                  <a:srgbClr val="FFFFFF"/>
                </a:solidFill>
                <a:latin typeface="Arial"/>
                <a:ea typeface="Arial"/>
                <a:cs typeface="Arial"/>
                <a:sym typeface="Arial"/>
              </a:rPr>
              <a:t>and</a:t>
            </a:r>
            <a:r>
              <a:rPr b="0" i="0" lang="en" sz="1200" u="none" cap="none" strike="noStrike">
                <a:solidFill>
                  <a:srgbClr val="FFFFFF"/>
                </a:solidFill>
                <a:latin typeface="Arial"/>
                <a:ea typeface="Arial"/>
                <a:cs typeface="Arial"/>
                <a:sym typeface="Arial"/>
              </a:rPr>
              <a:t> </a:t>
            </a:r>
            <a:r>
              <a:rPr b="0" i="0" lang="en" sz="1000" u="sng" cap="none" strike="noStrike">
                <a:solidFill>
                  <a:schemeClr val="hlink"/>
                </a:solidFill>
                <a:latin typeface="Arial"/>
                <a:ea typeface="Arial"/>
                <a:cs typeface="Arial"/>
                <a:sym typeface="Arial"/>
                <a:hlinkClick r:id="rId4"/>
              </a:rPr>
              <a:t>https://slidesgo.com/slidesgo-school</a:t>
            </a:r>
            <a:endParaRPr b="0" i="0" sz="1000" u="sng" cap="none" strike="noStrike">
              <a:solidFill>
                <a:srgbClr val="869FB2"/>
              </a:solidFill>
              <a:latin typeface="Arial"/>
              <a:ea typeface="Arial"/>
              <a:cs typeface="Arial"/>
              <a:sym typeface="Arial"/>
            </a:endParaRPr>
          </a:p>
        </p:txBody>
      </p:sp>
      <p:sp>
        <p:nvSpPr>
          <p:cNvPr id="3924" name="Google Shape;3924;p102"/>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Instructions for use</a:t>
            </a:r>
            <a:endParaRPr/>
          </a:p>
        </p:txBody>
      </p:sp>
      <p:sp>
        <p:nvSpPr>
          <p:cNvPr id="3925" name="Google Shape;3925;p102"/>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Clr>
                <a:srgbClr val="000000"/>
              </a:buClr>
              <a:buSzPts val="1100"/>
              <a:buFont typeface="Arial"/>
              <a:buNone/>
            </a:pPr>
            <a:r>
              <a:rPr b="0" i="0" lang="en" sz="1000" u="none" cap="none" strike="noStrike">
                <a:solidFill>
                  <a:srgbClr val="FFFFFF"/>
                </a:solidFill>
                <a:latin typeface="Arial"/>
                <a:ea typeface="Arial"/>
                <a:cs typeface="Arial"/>
                <a:sym typeface="Arial"/>
              </a:rPr>
              <a:t>If you have a free account, in order to use this template, you must credit </a:t>
            </a:r>
            <a:r>
              <a:rPr b="1" i="0" lang="en" sz="1000" u="sng" cap="none" strike="noStrike">
                <a:solidFill>
                  <a:schemeClr val="hlink"/>
                </a:solidFill>
                <a:latin typeface="Arial"/>
                <a:ea typeface="Arial"/>
                <a:cs typeface="Arial"/>
                <a:sym typeface="Arial"/>
                <a:hlinkClick r:id="rId5"/>
              </a:rPr>
              <a:t>Slidesgo</a:t>
            </a:r>
            <a:r>
              <a:rPr b="0" i="0" lang="en" sz="1000" u="none" cap="none" strike="noStrike">
                <a:solidFill>
                  <a:srgbClr val="435D74"/>
                </a:solidFill>
                <a:latin typeface="Arial"/>
                <a:ea typeface="Arial"/>
                <a:cs typeface="Arial"/>
                <a:sym typeface="Arial"/>
              </a:rPr>
              <a:t> </a:t>
            </a:r>
            <a:r>
              <a:rPr b="0" i="0" lang="en" sz="1000" u="none" cap="none" strike="noStrike">
                <a:solidFill>
                  <a:srgbClr val="FFFFFF"/>
                </a:solidFill>
                <a:latin typeface="Arial"/>
                <a:ea typeface="Arial"/>
                <a:cs typeface="Arial"/>
                <a:sym typeface="Arial"/>
              </a:rPr>
              <a:t>by keeping the </a:t>
            </a:r>
            <a:r>
              <a:rPr b="1" i="0" lang="en" sz="1000" u="sng" cap="none" strike="noStrike">
                <a:solidFill>
                  <a:schemeClr val="hlink"/>
                </a:solidFill>
                <a:latin typeface="Arial"/>
                <a:ea typeface="Arial"/>
                <a:cs typeface="Arial"/>
                <a:sym typeface="Arial"/>
                <a:hlinkClick/>
              </a:rPr>
              <a:t>Thanks</a:t>
            </a:r>
            <a:r>
              <a:rPr b="0" i="0" lang="en" sz="1000" u="none" cap="none" strike="noStrike">
                <a:solidFill>
                  <a:schemeClr val="hlink"/>
                </a:solidFill>
                <a:uFill>
                  <a:noFill/>
                </a:uFill>
                <a:latin typeface="Arial"/>
                <a:ea typeface="Arial"/>
                <a:cs typeface="Arial"/>
                <a:sym typeface="Arial"/>
                <a:hlinkClick/>
              </a:rPr>
              <a:t> </a:t>
            </a:r>
            <a:r>
              <a:rPr b="0" i="0" lang="en" sz="1000" u="none" cap="none" strike="noStrike">
                <a:solidFill>
                  <a:srgbClr val="FFFFFF"/>
                </a:solidFill>
                <a:latin typeface="Arial"/>
                <a:ea typeface="Arial"/>
                <a:cs typeface="Arial"/>
                <a:sym typeface="Arial"/>
              </a:rPr>
              <a:t>slide. Please refer to the next slide to read the instructions for premium users.</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1400"/>
              </a:spcBef>
              <a:spcAft>
                <a:spcPts val="0"/>
              </a:spcAft>
              <a:buClr>
                <a:srgbClr val="000000"/>
              </a:buClr>
              <a:buSzPts val="1100"/>
              <a:buFont typeface="Arial"/>
              <a:buNone/>
            </a:pPr>
            <a:r>
              <a:rPr b="1" i="0" lang="en" sz="1000" u="none" cap="none" strike="noStrike">
                <a:solidFill>
                  <a:srgbClr val="869FB2"/>
                </a:solidFill>
                <a:latin typeface="Arial"/>
                <a:ea typeface="Arial"/>
                <a:cs typeface="Arial"/>
                <a:sym typeface="Arial"/>
              </a:rPr>
              <a:t>As a Free user, you are allowed to:</a:t>
            </a:r>
            <a:endParaRPr b="1" i="0" sz="1000" u="none" cap="none" strike="noStrike">
              <a:solidFill>
                <a:srgbClr val="869FB2"/>
              </a:solidFill>
              <a:latin typeface="Arial"/>
              <a:ea typeface="Arial"/>
              <a:cs typeface="Arial"/>
              <a:sym typeface="Arial"/>
            </a:endParaRPr>
          </a:p>
          <a:p>
            <a:pPr indent="0" lvl="0" marL="0" marR="0" rtl="0" algn="l">
              <a:lnSpc>
                <a:spcPct val="115000"/>
              </a:lnSpc>
              <a:spcBef>
                <a:spcPts val="400"/>
              </a:spcBef>
              <a:spcAft>
                <a:spcPts val="0"/>
              </a:spcAft>
              <a:buClr>
                <a:srgbClr val="000000"/>
              </a:buClr>
              <a:buSzPts val="1100"/>
              <a:buFont typeface="Arial"/>
              <a:buNone/>
            </a:pPr>
            <a:r>
              <a:rPr b="0" i="0" lang="en" sz="1000" u="none" cap="none" strike="noStrike">
                <a:solidFill>
                  <a:srgbClr val="FFFFFF"/>
                </a:solidFill>
                <a:latin typeface="Arial"/>
                <a:ea typeface="Arial"/>
                <a:cs typeface="Arial"/>
                <a:sym typeface="Arial"/>
              </a:rPr>
              <a:t>- Modify this template.</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100"/>
              <a:buFont typeface="Arial"/>
              <a:buNone/>
            </a:pPr>
            <a:r>
              <a:rPr b="0" i="0" lang="en" sz="1000" u="none" cap="none" strike="noStrike">
                <a:solidFill>
                  <a:srgbClr val="FFFFFF"/>
                </a:solidFill>
                <a:latin typeface="Arial"/>
                <a:ea typeface="Arial"/>
                <a:cs typeface="Arial"/>
                <a:sym typeface="Arial"/>
              </a:rPr>
              <a:t>- Use it for both personal and commercial projects.</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1400"/>
              </a:spcBef>
              <a:spcAft>
                <a:spcPts val="0"/>
              </a:spcAft>
              <a:buClr>
                <a:srgbClr val="000000"/>
              </a:buClr>
              <a:buSzPts val="1100"/>
              <a:buFont typeface="Arial"/>
              <a:buNone/>
            </a:pPr>
            <a:r>
              <a:rPr b="1" i="0" lang="en" sz="1000" u="none" cap="none" strike="noStrike">
                <a:solidFill>
                  <a:srgbClr val="869FB2"/>
                </a:solidFill>
                <a:latin typeface="Arial"/>
                <a:ea typeface="Arial"/>
                <a:cs typeface="Arial"/>
                <a:sym typeface="Arial"/>
              </a:rPr>
              <a:t>You are not allowed to:</a:t>
            </a:r>
            <a:endParaRPr b="1" i="0" sz="1000" u="none" cap="none" strike="noStrike">
              <a:solidFill>
                <a:srgbClr val="869FB2"/>
              </a:solidFill>
              <a:latin typeface="Arial"/>
              <a:ea typeface="Arial"/>
              <a:cs typeface="Arial"/>
              <a:sym typeface="Arial"/>
            </a:endParaRPr>
          </a:p>
          <a:p>
            <a:pPr indent="0" lvl="0" marL="0" marR="0" rtl="0" algn="l">
              <a:lnSpc>
                <a:spcPct val="115000"/>
              </a:lnSpc>
              <a:spcBef>
                <a:spcPts val="400"/>
              </a:spcBef>
              <a:spcAft>
                <a:spcPts val="0"/>
              </a:spcAft>
              <a:buClr>
                <a:srgbClr val="000000"/>
              </a:buClr>
              <a:buSzPts val="1100"/>
              <a:buFont typeface="Arial"/>
              <a:buNone/>
            </a:pPr>
            <a:r>
              <a:rPr b="0" i="0" lang="en" sz="1000" u="none" cap="none" strike="noStrike">
                <a:solidFill>
                  <a:srgbClr val="FFFFFF"/>
                </a:solidFill>
                <a:latin typeface="Arial"/>
                <a:ea typeface="Arial"/>
                <a:cs typeface="Arial"/>
                <a:sym typeface="Arial"/>
              </a:rPr>
              <a:t>- Sublicense, sell or rent any of Slidesgo Content (or a modified version of Slidesgo Content).</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100"/>
              <a:buFont typeface="Arial"/>
              <a:buNone/>
            </a:pPr>
            <a:r>
              <a:rPr b="0" i="0" lang="en" sz="1000" u="none" cap="none" strike="noStrike">
                <a:solidFill>
                  <a:srgbClr val="FFFFFF"/>
                </a:solidFill>
                <a:latin typeface="Arial"/>
                <a:ea typeface="Arial"/>
                <a:cs typeface="Arial"/>
                <a:sym typeface="Arial"/>
              </a:rPr>
              <a:t>- Distribute Slidesgo Content unless it has been expressly authorized by Slidesgo.</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100"/>
              <a:buFont typeface="Arial"/>
              <a:buNone/>
            </a:pPr>
            <a:r>
              <a:rPr b="0" i="0" lang="en" sz="1000" u="none" cap="none" strike="noStrike">
                <a:solidFill>
                  <a:srgbClr val="FFFFFF"/>
                </a:solidFill>
                <a:latin typeface="Arial"/>
                <a:ea typeface="Arial"/>
                <a:cs typeface="Arial"/>
                <a:sym typeface="Arial"/>
              </a:rPr>
              <a:t>- Include Slidesgo Content in an online or offline database or file.</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100"/>
              <a:buFont typeface="Arial"/>
              <a:buNone/>
            </a:pPr>
            <a:r>
              <a:rPr b="0" i="0" lang="en" sz="1000" u="none" cap="none" strike="noStrike">
                <a:solidFill>
                  <a:srgbClr val="FFFFFF"/>
                </a:solidFill>
                <a:latin typeface="Arial"/>
                <a:ea typeface="Arial"/>
                <a:cs typeface="Arial"/>
                <a:sym typeface="Arial"/>
              </a:rPr>
              <a:t>- Offer Slidesgo templates (or modified versions of </a:t>
            </a:r>
            <a:r>
              <a:rPr lang="en" sz="1000">
                <a:solidFill>
                  <a:srgbClr val="FFFFFF"/>
                </a:solidFill>
              </a:rPr>
              <a:t>Slides</a:t>
            </a:r>
            <a:r>
              <a:rPr b="0" i="0" lang="en" sz="1000" u="none" cap="none" strike="noStrike">
                <a:solidFill>
                  <a:srgbClr val="FFFFFF"/>
                </a:solidFill>
                <a:latin typeface="Arial"/>
                <a:ea typeface="Arial"/>
                <a:cs typeface="Arial"/>
                <a:sym typeface="Arial"/>
              </a:rPr>
              <a:t> templates) for download.</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100"/>
              <a:buFont typeface="Arial"/>
              <a:buNone/>
            </a:pPr>
            <a:r>
              <a:rPr b="0" i="0" lang="en" sz="1000" u="none" cap="none" strike="noStrike">
                <a:solidFill>
                  <a:srgbClr val="FFFFFF"/>
                </a:solidFill>
                <a:latin typeface="Arial"/>
                <a:ea typeface="Arial"/>
                <a:cs typeface="Arial"/>
                <a:sym typeface="Arial"/>
              </a:rPr>
              <a:t>- Acquire the copyright of </a:t>
            </a:r>
            <a:r>
              <a:rPr lang="en" sz="1000">
                <a:solidFill>
                  <a:srgbClr val="FFFFFF"/>
                </a:solidFill>
              </a:rPr>
              <a:t>Slideshow</a:t>
            </a:r>
            <a:r>
              <a:rPr b="0" i="0" lang="en" sz="1000" u="none" cap="none" strike="noStrike">
                <a:solidFill>
                  <a:srgbClr val="FFFFFF"/>
                </a:solidFill>
                <a:latin typeface="Arial"/>
                <a:ea typeface="Arial"/>
                <a:cs typeface="Arial"/>
                <a:sym typeface="Arial"/>
              </a:rPr>
              <a:t> Content.</a:t>
            </a:r>
            <a:endParaRPr b="0" i="0" sz="1000" u="none" cap="none" strike="noStrike">
              <a:solidFill>
                <a:srgbClr val="FFFFFF"/>
              </a:solidFill>
              <a:latin typeface="Arial"/>
              <a:ea typeface="Arial"/>
              <a:cs typeface="Arial"/>
              <a:sym typeface="Arial"/>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929" name="Shape 3929"/>
        <p:cNvGrpSpPr/>
        <p:nvPr/>
      </p:nvGrpSpPr>
      <p:grpSpPr>
        <a:xfrm>
          <a:off x="0" y="0"/>
          <a:ext cx="0" cy="0"/>
          <a:chOff x="0" y="0"/>
          <a:chExt cx="0" cy="0"/>
        </a:xfrm>
      </p:grpSpPr>
      <p:sp>
        <p:nvSpPr>
          <p:cNvPr id="3930" name="Google Shape;3930;p103"/>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Clr>
                <a:schemeClr val="dk1"/>
              </a:buClr>
              <a:buSzPts val="1100"/>
              <a:buFont typeface="Arial"/>
              <a:buNone/>
            </a:pPr>
            <a:r>
              <a:rPr b="0" i="0" lang="en" sz="1000" u="none" cap="none" strike="noStrike">
                <a:solidFill>
                  <a:schemeClr val="lt1"/>
                </a:solidFill>
                <a:latin typeface="Arial"/>
                <a:ea typeface="Arial"/>
                <a:cs typeface="Arial"/>
                <a:sym typeface="Arial"/>
              </a:rPr>
              <a:t>As a Premium user, you can use this template without attributing </a:t>
            </a:r>
            <a:r>
              <a:rPr b="1" lang="en" sz="1000" u="sng">
                <a:solidFill>
                  <a:schemeClr val="hlink"/>
                </a:solidFill>
                <a:hlinkClick r:id="rId3"/>
              </a:rPr>
              <a:t>Slides</a:t>
            </a:r>
            <a:r>
              <a:rPr b="0" i="0" lang="en" sz="1000" u="none" cap="none" strike="noStrike">
                <a:solidFill>
                  <a:schemeClr val="lt1"/>
                </a:solidFill>
                <a:latin typeface="Arial"/>
                <a:ea typeface="Arial"/>
                <a:cs typeface="Arial"/>
                <a:sym typeface="Arial"/>
              </a:rPr>
              <a:t> or keeping the "</a:t>
            </a:r>
            <a:r>
              <a:rPr b="1" i="0" lang="en" sz="1000" u="sng" cap="none" strike="noStrike">
                <a:solidFill>
                  <a:schemeClr val="hlink"/>
                </a:solidFill>
                <a:latin typeface="Arial"/>
                <a:ea typeface="Arial"/>
                <a:cs typeface="Arial"/>
                <a:sym typeface="Arial"/>
                <a:hlinkClick/>
              </a:rPr>
              <a:t>Thanks</a:t>
            </a:r>
            <a:r>
              <a:rPr b="0" i="0" lang="en" sz="1000" u="none" cap="none" strike="noStrike">
                <a:solidFill>
                  <a:schemeClr val="lt1"/>
                </a:solidFill>
                <a:latin typeface="Arial"/>
                <a:ea typeface="Arial"/>
                <a:cs typeface="Arial"/>
                <a:sym typeface="Arial"/>
              </a:rPr>
              <a:t>" slide.</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1400"/>
              </a:spcBef>
              <a:spcAft>
                <a:spcPts val="0"/>
              </a:spcAft>
              <a:buClr>
                <a:srgbClr val="000000"/>
              </a:buClr>
              <a:buSzPts val="1000"/>
              <a:buFont typeface="Arial"/>
              <a:buNone/>
            </a:pPr>
            <a:r>
              <a:rPr b="1" i="0" lang="en" sz="1000" u="none" cap="none" strike="noStrike">
                <a:solidFill>
                  <a:srgbClr val="869FB2"/>
                </a:solidFill>
                <a:latin typeface="Arial"/>
                <a:ea typeface="Arial"/>
                <a:cs typeface="Arial"/>
                <a:sym typeface="Arial"/>
              </a:rPr>
              <a:t>You are allowed to:</a:t>
            </a:r>
            <a:endParaRPr b="1" i="0" sz="1000" u="none" cap="none" strike="noStrike">
              <a:solidFill>
                <a:srgbClr val="869FB2"/>
              </a:solidFill>
              <a:latin typeface="Arial"/>
              <a:ea typeface="Arial"/>
              <a:cs typeface="Arial"/>
              <a:sym typeface="Arial"/>
            </a:endParaRPr>
          </a:p>
          <a:p>
            <a:pPr indent="-292100" lvl="0" marL="457200" marR="0" rtl="0" algn="l">
              <a:lnSpc>
                <a:spcPct val="115000"/>
              </a:lnSpc>
              <a:spcBef>
                <a:spcPts val="40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Modify this template.</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Use it for both personal and commercial purposes.</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Hide or delete the “Thanks” slide and the mention to </a:t>
            </a:r>
            <a:r>
              <a:rPr lang="en" sz="1000">
                <a:solidFill>
                  <a:srgbClr val="FFFFFF"/>
                </a:solidFill>
              </a:rPr>
              <a:t>Slides</a:t>
            </a:r>
            <a:r>
              <a:rPr b="0" i="0" lang="en" sz="1000" u="none" cap="none" strike="noStrike">
                <a:solidFill>
                  <a:srgbClr val="FFFFFF"/>
                </a:solidFill>
                <a:latin typeface="Arial"/>
                <a:ea typeface="Arial"/>
                <a:cs typeface="Arial"/>
                <a:sym typeface="Arial"/>
              </a:rPr>
              <a:t> in the credits.</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Share this template in an editable format with people who are not part of your team.</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1400"/>
              </a:spcBef>
              <a:spcAft>
                <a:spcPts val="0"/>
              </a:spcAft>
              <a:buClr>
                <a:srgbClr val="000000"/>
              </a:buClr>
              <a:buSzPts val="1000"/>
              <a:buFont typeface="Arial"/>
              <a:buNone/>
            </a:pPr>
            <a:r>
              <a:rPr b="1" i="0" lang="en" sz="1000" u="none" cap="none" strike="noStrike">
                <a:solidFill>
                  <a:srgbClr val="869FB2"/>
                </a:solidFill>
                <a:latin typeface="Arial"/>
                <a:ea typeface="Arial"/>
                <a:cs typeface="Arial"/>
                <a:sym typeface="Arial"/>
              </a:rPr>
              <a:t>You are not allowed to:</a:t>
            </a:r>
            <a:endParaRPr b="1" i="0" sz="1000" u="none" cap="none" strike="noStrike">
              <a:solidFill>
                <a:srgbClr val="869FB2"/>
              </a:solidFill>
              <a:latin typeface="Arial"/>
              <a:ea typeface="Arial"/>
              <a:cs typeface="Arial"/>
              <a:sym typeface="Arial"/>
            </a:endParaRPr>
          </a:p>
          <a:p>
            <a:pPr indent="-292100" lvl="0" marL="457200" marR="0" rtl="0" algn="l">
              <a:lnSpc>
                <a:spcPct val="115000"/>
              </a:lnSpc>
              <a:spcBef>
                <a:spcPts val="40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Sublicense, sell or rent this </a:t>
            </a:r>
            <a:r>
              <a:rPr lang="en" sz="1000">
                <a:solidFill>
                  <a:srgbClr val="FFFFFF"/>
                </a:solidFill>
              </a:rPr>
              <a:t>Slideshow</a:t>
            </a:r>
            <a:r>
              <a:rPr b="0" i="0" lang="en" sz="1000" u="none" cap="none" strike="noStrike">
                <a:solidFill>
                  <a:srgbClr val="FFFFFF"/>
                </a:solidFill>
                <a:latin typeface="Arial"/>
                <a:ea typeface="Arial"/>
                <a:cs typeface="Arial"/>
                <a:sym typeface="Arial"/>
              </a:rPr>
              <a:t> Template (or a modified version of this </a:t>
            </a:r>
            <a:r>
              <a:rPr lang="en" sz="1000">
                <a:solidFill>
                  <a:srgbClr val="FFFFFF"/>
                </a:solidFill>
              </a:rPr>
              <a:t>Slideshow</a:t>
            </a:r>
            <a:r>
              <a:rPr b="0" i="0" lang="en" sz="1000" u="none" cap="none" strike="noStrike">
                <a:solidFill>
                  <a:srgbClr val="FFFFFF"/>
                </a:solidFill>
                <a:latin typeface="Arial"/>
                <a:ea typeface="Arial"/>
                <a:cs typeface="Arial"/>
                <a:sym typeface="Arial"/>
              </a:rPr>
              <a:t> Template).</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Distribute this </a:t>
            </a:r>
            <a:r>
              <a:rPr lang="en" sz="1000">
                <a:solidFill>
                  <a:srgbClr val="FFFFFF"/>
                </a:solidFill>
              </a:rPr>
              <a:t>Slideshow</a:t>
            </a:r>
            <a:r>
              <a:rPr b="0" i="0" lang="en" sz="1000" u="none" cap="none" strike="noStrike">
                <a:solidFill>
                  <a:srgbClr val="FFFFFF"/>
                </a:solidFill>
                <a:latin typeface="Arial"/>
                <a:ea typeface="Arial"/>
                <a:cs typeface="Arial"/>
                <a:sym typeface="Arial"/>
              </a:rPr>
              <a:t> Template (or a modified version of this </a:t>
            </a:r>
            <a:r>
              <a:rPr lang="en" sz="1000">
                <a:solidFill>
                  <a:srgbClr val="FFFFFF"/>
                </a:solidFill>
              </a:rPr>
              <a:t>Slideshow</a:t>
            </a:r>
            <a:r>
              <a:rPr b="0" i="0" lang="en" sz="1000" u="none" cap="none" strike="noStrike">
                <a:solidFill>
                  <a:srgbClr val="FFFFFF"/>
                </a:solidFill>
                <a:latin typeface="Arial"/>
                <a:ea typeface="Arial"/>
                <a:cs typeface="Arial"/>
                <a:sym typeface="Arial"/>
              </a:rPr>
              <a:t> Template) or include it in a database or in any other product or service that offers downloadable images, icons or presentations that may be subject to distribution or resale.</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Use any of the elements that are part of this </a:t>
            </a:r>
            <a:r>
              <a:rPr lang="en" sz="1000">
                <a:solidFill>
                  <a:srgbClr val="FFFFFF"/>
                </a:solidFill>
              </a:rPr>
              <a:t>Slideshow</a:t>
            </a:r>
            <a:r>
              <a:rPr b="0" i="0" lang="en" sz="1000" u="none" cap="none" strike="noStrike">
                <a:solidFill>
                  <a:srgbClr val="FFFFFF"/>
                </a:solidFill>
                <a:latin typeface="Arial"/>
                <a:ea typeface="Arial"/>
                <a:cs typeface="Arial"/>
                <a:sym typeface="Arial"/>
              </a:rPr>
              <a:t> Template in an isolated and separated way from this Template.</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000"/>
              <a:buFont typeface="Arial"/>
              <a:buNone/>
            </a:pPr>
            <a:r>
              <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000"/>
              <a:buFont typeface="Arial"/>
              <a:buNone/>
            </a:pPr>
            <a:r>
              <a:t/>
            </a:r>
            <a:endParaRPr b="0" i="0" sz="1000" u="none" cap="none" strike="noStrike">
              <a:solidFill>
                <a:srgbClr val="FFFFFF"/>
              </a:solidFill>
              <a:latin typeface="Arial"/>
              <a:ea typeface="Arial"/>
              <a:cs typeface="Arial"/>
              <a:sym typeface="Arial"/>
            </a:endParaRPr>
          </a:p>
        </p:txBody>
      </p:sp>
      <p:sp>
        <p:nvSpPr>
          <p:cNvPr id="3931" name="Google Shape;3931;p103"/>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For more information about editing slides, please read</a:t>
            </a:r>
            <a:r>
              <a:rPr b="0" i="0" lang="en" sz="900" u="none" cap="none" strike="noStrike">
                <a:solidFill>
                  <a:srgbClr val="FFFFFF"/>
                </a:solidFill>
                <a:latin typeface="Arial"/>
                <a:ea typeface="Arial"/>
                <a:cs typeface="Arial"/>
                <a:sym typeface="Arial"/>
              </a:rPr>
              <a:t> </a:t>
            </a:r>
            <a:r>
              <a:rPr b="0" i="0" lang="en" sz="1000" u="none" cap="none" strike="noStrike">
                <a:solidFill>
                  <a:srgbClr val="FFFFFF"/>
                </a:solidFill>
                <a:latin typeface="Arial"/>
                <a:ea typeface="Arial"/>
                <a:cs typeface="Arial"/>
                <a:sym typeface="Arial"/>
              </a:rPr>
              <a:t>our FAQs or visit Slidesgo School:</a:t>
            </a:r>
            <a:endParaRPr b="0" i="0" sz="10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000"/>
              <a:buFont typeface="Arial"/>
              <a:buNone/>
            </a:pPr>
            <a:r>
              <a:rPr b="0" i="0" lang="en" sz="1000" u="sng" cap="none" strike="noStrike">
                <a:solidFill>
                  <a:schemeClr val="hlink"/>
                </a:solidFill>
                <a:latin typeface="Arial"/>
                <a:ea typeface="Arial"/>
                <a:cs typeface="Arial"/>
                <a:sym typeface="Arial"/>
                <a:hlinkClick r:id="rId4"/>
              </a:rPr>
              <a:t>https://slidesgo.com/faqs</a:t>
            </a:r>
            <a:r>
              <a:rPr b="0" i="0" lang="en" sz="1200" u="none" cap="none" strike="noStrike">
                <a:solidFill>
                  <a:srgbClr val="FFFFFF"/>
                </a:solidFill>
                <a:latin typeface="Arial"/>
                <a:ea typeface="Arial"/>
                <a:cs typeface="Arial"/>
                <a:sym typeface="Arial"/>
              </a:rPr>
              <a:t> </a:t>
            </a:r>
            <a:r>
              <a:rPr b="0" i="0" lang="en" sz="1000" u="none" cap="none" strike="noStrike">
                <a:solidFill>
                  <a:srgbClr val="FFFFFF"/>
                </a:solidFill>
                <a:latin typeface="Arial"/>
                <a:ea typeface="Arial"/>
                <a:cs typeface="Arial"/>
                <a:sym typeface="Arial"/>
              </a:rPr>
              <a:t>and</a:t>
            </a:r>
            <a:r>
              <a:rPr b="0" i="0" lang="en" sz="1200" u="none" cap="none" strike="noStrike">
                <a:solidFill>
                  <a:srgbClr val="FFFFFF"/>
                </a:solidFill>
                <a:latin typeface="Arial"/>
                <a:ea typeface="Arial"/>
                <a:cs typeface="Arial"/>
                <a:sym typeface="Arial"/>
              </a:rPr>
              <a:t> </a:t>
            </a:r>
            <a:r>
              <a:rPr b="0" i="0" lang="en" sz="1000" u="sng" cap="none" strike="noStrike">
                <a:solidFill>
                  <a:schemeClr val="hlink"/>
                </a:solidFill>
                <a:latin typeface="Arial"/>
                <a:ea typeface="Arial"/>
                <a:cs typeface="Arial"/>
                <a:sym typeface="Arial"/>
                <a:hlinkClick r:id="rId5"/>
              </a:rPr>
              <a:t>https://slidesgo.com/slidesgo-school</a:t>
            </a:r>
            <a:endParaRPr b="0" i="0" sz="1000" u="sng" cap="none" strike="noStrike">
              <a:solidFill>
                <a:srgbClr val="869FB2"/>
              </a:solidFill>
              <a:latin typeface="Arial"/>
              <a:ea typeface="Arial"/>
              <a:cs typeface="Arial"/>
              <a:sym typeface="Arial"/>
            </a:endParaRPr>
          </a:p>
        </p:txBody>
      </p:sp>
      <p:sp>
        <p:nvSpPr>
          <p:cNvPr id="3932" name="Google Shape;3932;p103"/>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Instructions for use (premium users)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3" name="Shape 1883"/>
        <p:cNvGrpSpPr/>
        <p:nvPr/>
      </p:nvGrpSpPr>
      <p:grpSpPr>
        <a:xfrm>
          <a:off x="0" y="0"/>
          <a:ext cx="0" cy="0"/>
          <a:chOff x="0" y="0"/>
          <a:chExt cx="0" cy="0"/>
        </a:xfrm>
      </p:grpSpPr>
      <p:sp>
        <p:nvSpPr>
          <p:cNvPr id="1884" name="Google Shape;1884;p41"/>
          <p:cNvSpPr txBox="1"/>
          <p:nvPr>
            <p:ph type="title"/>
          </p:nvPr>
        </p:nvSpPr>
        <p:spPr>
          <a:xfrm>
            <a:off x="808500" y="1462100"/>
            <a:ext cx="3763500" cy="84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pic>
        <p:nvPicPr>
          <p:cNvPr id="1885" name="Google Shape;1885;p41"/>
          <p:cNvPicPr preferRelativeResize="0"/>
          <p:nvPr/>
        </p:nvPicPr>
        <p:blipFill>
          <a:blip r:embed="rId3">
            <a:alphaModFix/>
          </a:blip>
          <a:stretch>
            <a:fillRect/>
          </a:stretch>
        </p:blipFill>
        <p:spPr>
          <a:xfrm>
            <a:off x="1301875" y="250200"/>
            <a:ext cx="3137475" cy="4643100"/>
          </a:xfrm>
          <a:prstGeom prst="rect">
            <a:avLst/>
          </a:prstGeom>
          <a:noFill/>
          <a:ln>
            <a:noFill/>
          </a:ln>
        </p:spPr>
      </p:pic>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936" name="Shape 3936"/>
        <p:cNvGrpSpPr/>
        <p:nvPr/>
      </p:nvGrpSpPr>
      <p:grpSpPr>
        <a:xfrm>
          <a:off x="0" y="0"/>
          <a:ext cx="0" cy="0"/>
          <a:chOff x="0" y="0"/>
          <a:chExt cx="0" cy="0"/>
        </a:xfrm>
      </p:grpSpPr>
      <p:sp>
        <p:nvSpPr>
          <p:cNvPr id="3937" name="Google Shape;3937;p104"/>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This presentation has been made using the following fonts:</a:t>
            </a:r>
            <a:endParaRPr b="0" i="0" sz="11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300"/>
              <a:buFont typeface="Arial"/>
              <a:buNone/>
            </a:pPr>
            <a:r>
              <a:t/>
            </a:r>
            <a:endParaRPr b="0" i="0" sz="1300" u="none" cap="none" strike="noStrike">
              <a:solidFill>
                <a:srgbClr val="435D74"/>
              </a:solidFill>
              <a:latin typeface="Arial"/>
              <a:ea typeface="Arial"/>
              <a:cs typeface="Arial"/>
              <a:sym typeface="Arial"/>
            </a:endParaRPr>
          </a:p>
        </p:txBody>
      </p:sp>
      <p:sp>
        <p:nvSpPr>
          <p:cNvPr id="3938" name="Google Shape;3938;p104"/>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1" i="0" lang="en" sz="1100" u="none" cap="none" strike="noStrike">
                <a:solidFill>
                  <a:schemeClr val="lt1"/>
                </a:solidFill>
                <a:latin typeface="Arial"/>
                <a:ea typeface="Arial"/>
                <a:cs typeface="Arial"/>
                <a:sym typeface="Arial"/>
              </a:rPr>
              <a:t>Zen Dots</a:t>
            </a:r>
            <a:endParaRPr b="1" i="0" sz="1100" u="none" cap="none" strike="noStrike">
              <a:solidFill>
                <a:schemeClr val="lt1"/>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chemeClr val="lt1"/>
                </a:solidFill>
                <a:latin typeface="Arial"/>
                <a:ea typeface="Arial"/>
                <a:cs typeface="Arial"/>
                <a:sym typeface="Arial"/>
              </a:rPr>
              <a:t>(</a:t>
            </a:r>
            <a:r>
              <a:rPr b="0" i="0" lang="en" sz="1100" u="none" cap="none" strike="noStrike">
                <a:solidFill>
                  <a:schemeClr val="hlink"/>
                </a:solidFill>
                <a:uFill>
                  <a:noFill/>
                </a:uFill>
                <a:latin typeface="Arial"/>
                <a:ea typeface="Arial"/>
                <a:cs typeface="Arial"/>
                <a:sym typeface="Arial"/>
                <a:hlinkClick r:id="rId3"/>
              </a:rPr>
              <a:t>https://fonts.google.com/specimen/Zen+Dots</a:t>
            </a:r>
            <a:r>
              <a:rPr b="0" i="0" lang="en" sz="1100" u="none" cap="none" strike="noStrike">
                <a:solidFill>
                  <a:schemeClr val="lt1"/>
                </a:solidFill>
                <a:latin typeface="Arial"/>
                <a:ea typeface="Arial"/>
                <a:cs typeface="Arial"/>
                <a:sym typeface="Arial"/>
              </a:rPr>
              <a:t>)</a:t>
            </a:r>
            <a:endParaRPr b="0" i="0" sz="1100" u="none" cap="none" strike="noStrike">
              <a:solidFill>
                <a:schemeClr val="lt1"/>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800"/>
              <a:buFont typeface="Arial"/>
              <a:buNone/>
            </a:pPr>
            <a:r>
              <a:t/>
            </a:r>
            <a:endParaRPr b="0" i="0" sz="800" u="none" cap="none" strike="noStrike">
              <a:solidFill>
                <a:schemeClr val="lt1"/>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100"/>
              <a:buFont typeface="Arial"/>
              <a:buNone/>
            </a:pPr>
            <a:r>
              <a:rPr b="1" i="0" lang="en" sz="1100" u="none" cap="none" strike="noStrike">
                <a:solidFill>
                  <a:schemeClr val="lt1"/>
                </a:solidFill>
                <a:latin typeface="Arial"/>
                <a:ea typeface="Arial"/>
                <a:cs typeface="Arial"/>
                <a:sym typeface="Arial"/>
              </a:rPr>
              <a:t>Arimo</a:t>
            </a:r>
            <a:endParaRPr b="1" i="0" sz="1100" u="none" cap="none" strike="noStrike">
              <a:solidFill>
                <a:schemeClr val="lt1"/>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chemeClr val="lt1"/>
                </a:solidFill>
                <a:latin typeface="Arial"/>
                <a:ea typeface="Arial"/>
                <a:cs typeface="Arial"/>
                <a:sym typeface="Arial"/>
              </a:rPr>
              <a:t>(</a:t>
            </a:r>
            <a:r>
              <a:rPr b="0" i="0" lang="en" sz="1100" u="none" cap="none" strike="noStrike">
                <a:solidFill>
                  <a:schemeClr val="hlink"/>
                </a:solidFill>
                <a:uFill>
                  <a:noFill/>
                </a:uFill>
                <a:latin typeface="Arial"/>
                <a:ea typeface="Arial"/>
                <a:cs typeface="Arial"/>
                <a:sym typeface="Arial"/>
                <a:hlinkClick r:id="rId4"/>
              </a:rPr>
              <a:t>https://fonts.google.com/specimen/Arimo</a:t>
            </a:r>
            <a:r>
              <a:rPr b="0" i="0" lang="en" sz="1100" u="none" cap="none" strike="noStrike">
                <a:solidFill>
                  <a:schemeClr val="lt1"/>
                </a:solidFill>
                <a:latin typeface="Arial"/>
                <a:ea typeface="Arial"/>
                <a:cs typeface="Arial"/>
                <a:sym typeface="Arial"/>
              </a:rPr>
              <a:t>)</a:t>
            </a:r>
            <a:endParaRPr b="0" i="0" sz="1100" u="none" cap="none" strike="noStrike">
              <a:solidFill>
                <a:schemeClr val="lt1"/>
              </a:solidFill>
              <a:latin typeface="Arial"/>
              <a:ea typeface="Arial"/>
              <a:cs typeface="Arial"/>
              <a:sym typeface="Arial"/>
            </a:endParaRPr>
          </a:p>
        </p:txBody>
      </p:sp>
      <p:sp>
        <p:nvSpPr>
          <p:cNvPr id="3939" name="Google Shape;3939;p104"/>
          <p:cNvSpPr/>
          <p:nvPr/>
        </p:nvSpPr>
        <p:spPr>
          <a:xfrm>
            <a:off x="2052650" y="3465750"/>
            <a:ext cx="791400" cy="754200"/>
          </a:xfrm>
          <a:prstGeom prst="roundRect">
            <a:avLst>
              <a:gd fmla="val 16667" name="adj"/>
            </a:avLst>
          </a:prstGeom>
          <a:solidFill>
            <a:schemeClr val="dk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104"/>
          <p:cNvSpPr/>
          <p:nvPr/>
        </p:nvSpPr>
        <p:spPr>
          <a:xfrm>
            <a:off x="3114470" y="3465750"/>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104"/>
          <p:cNvSpPr/>
          <p:nvPr/>
        </p:nvSpPr>
        <p:spPr>
          <a:xfrm>
            <a:off x="4176289" y="3465750"/>
            <a:ext cx="791400" cy="754200"/>
          </a:xfrm>
          <a:prstGeom prst="roundRect">
            <a:avLst>
              <a:gd fmla="val 16667" name="adj"/>
            </a:avLst>
          </a:prstGeom>
          <a:solidFill>
            <a:srgbClr val="248DB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104"/>
          <p:cNvSpPr txBox="1"/>
          <p:nvPr/>
        </p:nvSpPr>
        <p:spPr>
          <a:xfrm>
            <a:off x="2052650" y="3622800"/>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#000000</a:t>
            </a:r>
            <a:endParaRPr b="0" i="0" sz="1000" u="none" cap="none" strike="noStrike">
              <a:solidFill>
                <a:srgbClr val="FFFFFF"/>
              </a:solidFill>
              <a:latin typeface="Arial"/>
              <a:ea typeface="Arial"/>
              <a:cs typeface="Arial"/>
              <a:sym typeface="Arial"/>
            </a:endParaRPr>
          </a:p>
        </p:txBody>
      </p:sp>
      <p:sp>
        <p:nvSpPr>
          <p:cNvPr id="3943" name="Google Shape;3943;p104"/>
          <p:cNvSpPr txBox="1"/>
          <p:nvPr/>
        </p:nvSpPr>
        <p:spPr>
          <a:xfrm>
            <a:off x="3114475" y="3622800"/>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#ffffff</a:t>
            </a:r>
            <a:endParaRPr b="0" i="0" sz="1000" u="none" cap="none" strike="noStrike">
              <a:solidFill>
                <a:schemeClr val="dk1"/>
              </a:solidFill>
              <a:latin typeface="Arial"/>
              <a:ea typeface="Arial"/>
              <a:cs typeface="Arial"/>
              <a:sym typeface="Arial"/>
            </a:endParaRPr>
          </a:p>
        </p:txBody>
      </p:sp>
      <p:sp>
        <p:nvSpPr>
          <p:cNvPr id="3944" name="Google Shape;3944;p104"/>
          <p:cNvSpPr txBox="1"/>
          <p:nvPr/>
        </p:nvSpPr>
        <p:spPr>
          <a:xfrm>
            <a:off x="4176300" y="3622800"/>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#248dbd</a:t>
            </a:r>
            <a:endParaRPr b="0" i="0" sz="1000" u="none" cap="none" strike="noStrike">
              <a:solidFill>
                <a:srgbClr val="FFFFFF"/>
              </a:solidFill>
              <a:latin typeface="Arial"/>
              <a:ea typeface="Arial"/>
              <a:cs typeface="Arial"/>
              <a:sym typeface="Arial"/>
            </a:endParaRPr>
          </a:p>
        </p:txBody>
      </p:sp>
      <p:sp>
        <p:nvSpPr>
          <p:cNvPr id="3945" name="Google Shape;3945;p104"/>
          <p:cNvSpPr/>
          <p:nvPr/>
        </p:nvSpPr>
        <p:spPr>
          <a:xfrm>
            <a:off x="5238125" y="3465750"/>
            <a:ext cx="791400" cy="754200"/>
          </a:xfrm>
          <a:prstGeom prst="roundRect">
            <a:avLst>
              <a:gd fmla="val 16667" name="adj"/>
            </a:avLst>
          </a:prstGeom>
          <a:solidFill>
            <a:srgbClr val="41A8B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104"/>
          <p:cNvSpPr txBox="1"/>
          <p:nvPr/>
        </p:nvSpPr>
        <p:spPr>
          <a:xfrm>
            <a:off x="5238125" y="3622800"/>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#41a8b6</a:t>
            </a:r>
            <a:endParaRPr b="0" i="0" sz="1000" u="none" cap="none" strike="noStrike">
              <a:solidFill>
                <a:srgbClr val="FFFFFF"/>
              </a:solidFill>
              <a:latin typeface="Arial"/>
              <a:ea typeface="Arial"/>
              <a:cs typeface="Arial"/>
              <a:sym typeface="Arial"/>
            </a:endParaRPr>
          </a:p>
        </p:txBody>
      </p:sp>
      <p:sp>
        <p:nvSpPr>
          <p:cNvPr id="3947" name="Google Shape;3947;p104"/>
          <p:cNvSpPr/>
          <p:nvPr/>
        </p:nvSpPr>
        <p:spPr>
          <a:xfrm>
            <a:off x="6299950" y="3465750"/>
            <a:ext cx="791400" cy="754200"/>
          </a:xfrm>
          <a:prstGeom prst="roundRect">
            <a:avLst>
              <a:gd fmla="val 16667" name="adj"/>
            </a:avLst>
          </a:prstGeom>
          <a:solidFill>
            <a:srgbClr val="88D6D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104"/>
          <p:cNvSpPr txBox="1"/>
          <p:nvPr/>
        </p:nvSpPr>
        <p:spPr>
          <a:xfrm>
            <a:off x="6299950" y="3622800"/>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#88d6d</a:t>
            </a:r>
            <a:endParaRPr b="0" i="0" sz="1000" u="none" cap="none" strike="noStrike">
              <a:solidFill>
                <a:srgbClr val="FFFFFF"/>
              </a:solidFill>
              <a:latin typeface="Arial"/>
              <a:ea typeface="Arial"/>
              <a:cs typeface="Arial"/>
              <a:sym typeface="Arial"/>
            </a:endParaRPr>
          </a:p>
        </p:txBody>
      </p:sp>
      <p:sp>
        <p:nvSpPr>
          <p:cNvPr id="3949" name="Google Shape;3949;p104"/>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Fonts &amp; colors used</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953" name="Shape 3953"/>
        <p:cNvGrpSpPr/>
        <p:nvPr/>
      </p:nvGrpSpPr>
      <p:grpSpPr>
        <a:xfrm>
          <a:off x="0" y="0"/>
          <a:ext cx="0" cy="0"/>
          <a:chOff x="0" y="0"/>
          <a:chExt cx="0" cy="0"/>
        </a:xfrm>
      </p:grpSpPr>
      <p:sp>
        <p:nvSpPr>
          <p:cNvPr id="3954" name="Google Shape;3954;p105"/>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b="0" i="0" lang="en" sz="1100" u="none" cap="none" strike="noStrike">
                <a:solidFill>
                  <a:srgbClr val="869FB2"/>
                </a:solidFill>
                <a:latin typeface="Arial"/>
                <a:ea typeface="Arial"/>
                <a:cs typeface="Arial"/>
                <a:sym typeface="Arial"/>
              </a:rPr>
              <a:t> h</a:t>
            </a:r>
            <a:r>
              <a:rPr b="0" i="0" lang="en" sz="1100" u="none" cap="none" strike="noStrike">
                <a:solidFill>
                  <a:schemeClr val="hlink"/>
                </a:solidFill>
                <a:uFill>
                  <a:noFill/>
                </a:uFill>
                <a:latin typeface="Arial"/>
                <a:ea typeface="Arial"/>
                <a:cs typeface="Arial"/>
                <a:sym typeface="Arial"/>
                <a:hlinkClick r:id="rId3"/>
              </a:rPr>
              <a:t>ow it works.</a:t>
            </a:r>
            <a:endParaRPr b="0" i="0" sz="1100" u="none" cap="none" strike="noStrike">
              <a:solidFill>
                <a:srgbClr val="869FB2"/>
              </a:solidFill>
              <a:latin typeface="Arial"/>
              <a:ea typeface="Arial"/>
              <a:cs typeface="Arial"/>
              <a:sym typeface="Arial"/>
            </a:endParaRPr>
          </a:p>
        </p:txBody>
      </p:sp>
      <p:sp>
        <p:nvSpPr>
          <p:cNvPr id="3955" name="Google Shape;3955;p105"/>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lt1"/>
                </a:solidFill>
              </a:rPr>
              <a:t>Storyset</a:t>
            </a:r>
            <a:endParaRPr/>
          </a:p>
        </p:txBody>
      </p:sp>
      <p:pic>
        <p:nvPicPr>
          <p:cNvPr id="3956" name="Google Shape;3956;p105"/>
          <p:cNvPicPr preferRelativeResize="0"/>
          <p:nvPr/>
        </p:nvPicPr>
        <p:blipFill rotWithShape="1">
          <a:blip r:embed="rId4">
            <a:alphaModFix/>
          </a:blip>
          <a:srcRect b="16539" l="0" r="0" t="16547"/>
          <a:stretch/>
        </p:blipFill>
        <p:spPr>
          <a:xfrm>
            <a:off x="510820" y="2688639"/>
            <a:ext cx="1606720" cy="1075075"/>
          </a:xfrm>
          <a:prstGeom prst="rect">
            <a:avLst/>
          </a:prstGeom>
          <a:noFill/>
          <a:ln>
            <a:noFill/>
          </a:ln>
        </p:spPr>
      </p:pic>
      <p:sp>
        <p:nvSpPr>
          <p:cNvPr id="3957" name="Google Shape;3957;p105">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chemeClr val="hlink"/>
                </a:solidFill>
                <a:uFill>
                  <a:noFill/>
                </a:uFill>
                <a:latin typeface="Arial"/>
                <a:ea typeface="Arial"/>
                <a:cs typeface="Arial"/>
                <a:sym typeface="Arial"/>
                <a:hlinkClick r:id="rId6"/>
              </a:rPr>
              <a:t>Pana</a:t>
            </a:r>
            <a:endParaRPr b="0" i="0" sz="1400" u="none" cap="none" strike="noStrike">
              <a:solidFill>
                <a:srgbClr val="869FB2"/>
              </a:solidFill>
              <a:latin typeface="Arial"/>
              <a:ea typeface="Arial"/>
              <a:cs typeface="Arial"/>
              <a:sym typeface="Arial"/>
            </a:endParaRPr>
          </a:p>
        </p:txBody>
      </p:sp>
      <p:sp>
        <p:nvSpPr>
          <p:cNvPr id="3958" name="Google Shape;3958;p105">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chemeClr val="hlink"/>
                </a:solidFill>
                <a:uFill>
                  <a:noFill/>
                </a:uFill>
                <a:latin typeface="Arial"/>
                <a:ea typeface="Arial"/>
                <a:cs typeface="Arial"/>
                <a:sym typeface="Arial"/>
                <a:hlinkClick r:id="rId8"/>
              </a:rPr>
              <a:t>Amico</a:t>
            </a:r>
            <a:endParaRPr b="0" i="0" sz="1400" u="none" cap="none" strike="noStrike">
              <a:solidFill>
                <a:srgbClr val="869FB2"/>
              </a:solidFill>
              <a:latin typeface="Arial"/>
              <a:ea typeface="Arial"/>
              <a:cs typeface="Arial"/>
              <a:sym typeface="Arial"/>
            </a:endParaRPr>
          </a:p>
        </p:txBody>
      </p:sp>
      <p:sp>
        <p:nvSpPr>
          <p:cNvPr id="3959" name="Google Shape;3959;p105">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chemeClr val="hlink"/>
                </a:solidFill>
                <a:uFill>
                  <a:noFill/>
                </a:uFill>
                <a:latin typeface="Arial"/>
                <a:ea typeface="Arial"/>
                <a:cs typeface="Arial"/>
                <a:sym typeface="Arial"/>
                <a:hlinkClick r:id="rId10"/>
              </a:rPr>
              <a:t>Bro</a:t>
            </a:r>
            <a:endParaRPr b="0" i="0" sz="1400" u="none" cap="none" strike="noStrike">
              <a:solidFill>
                <a:srgbClr val="869FB2"/>
              </a:solidFill>
              <a:latin typeface="Arial"/>
              <a:ea typeface="Arial"/>
              <a:cs typeface="Arial"/>
              <a:sym typeface="Arial"/>
            </a:endParaRPr>
          </a:p>
        </p:txBody>
      </p:sp>
      <p:sp>
        <p:nvSpPr>
          <p:cNvPr id="3960" name="Google Shape;3960;p105">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chemeClr val="hlink"/>
                </a:solidFill>
                <a:uFill>
                  <a:noFill/>
                </a:uFill>
                <a:latin typeface="Arial"/>
                <a:ea typeface="Arial"/>
                <a:cs typeface="Arial"/>
                <a:sym typeface="Arial"/>
                <a:hlinkClick r:id="rId12"/>
              </a:rPr>
              <a:t>Rafiki</a:t>
            </a:r>
            <a:endParaRPr b="0" i="0" sz="1400" u="none" cap="none" strike="noStrike">
              <a:solidFill>
                <a:srgbClr val="869FB2"/>
              </a:solidFill>
              <a:latin typeface="Arial"/>
              <a:ea typeface="Arial"/>
              <a:cs typeface="Arial"/>
              <a:sym typeface="Arial"/>
            </a:endParaRPr>
          </a:p>
        </p:txBody>
      </p:sp>
      <p:pic>
        <p:nvPicPr>
          <p:cNvPr id="3961" name="Google Shape;3961;p105"/>
          <p:cNvPicPr preferRelativeResize="0"/>
          <p:nvPr/>
        </p:nvPicPr>
        <p:blipFill rotWithShape="1">
          <a:blip r:embed="rId13">
            <a:alphaModFix/>
          </a:blip>
          <a:srcRect b="0" l="0" r="0" t="0"/>
          <a:stretch/>
        </p:blipFill>
        <p:spPr>
          <a:xfrm>
            <a:off x="2255077" y="2410850"/>
            <a:ext cx="1340595" cy="1340605"/>
          </a:xfrm>
          <a:prstGeom prst="rect">
            <a:avLst/>
          </a:prstGeom>
          <a:noFill/>
          <a:ln>
            <a:noFill/>
          </a:ln>
        </p:spPr>
      </p:pic>
      <p:pic>
        <p:nvPicPr>
          <p:cNvPr id="3962" name="Google Shape;3962;p105"/>
          <p:cNvPicPr preferRelativeResize="0"/>
          <p:nvPr/>
        </p:nvPicPr>
        <p:blipFill rotWithShape="1">
          <a:blip r:embed="rId14">
            <a:alphaModFix/>
          </a:blip>
          <a:srcRect b="6376" l="0" r="0" t="6377"/>
          <a:stretch/>
        </p:blipFill>
        <p:spPr>
          <a:xfrm>
            <a:off x="3774275" y="2532512"/>
            <a:ext cx="1448305" cy="1263590"/>
          </a:xfrm>
          <a:prstGeom prst="rect">
            <a:avLst/>
          </a:prstGeom>
          <a:noFill/>
          <a:ln>
            <a:noFill/>
          </a:ln>
        </p:spPr>
      </p:pic>
      <p:pic>
        <p:nvPicPr>
          <p:cNvPr id="3963" name="Google Shape;3963;p105"/>
          <p:cNvPicPr preferRelativeResize="0"/>
          <p:nvPr/>
        </p:nvPicPr>
        <p:blipFill rotWithShape="1">
          <a:blip r:embed="rId15">
            <a:alphaModFix/>
          </a:blip>
          <a:srcRect b="9255" l="0" r="0" t="9256"/>
          <a:stretch/>
        </p:blipFill>
        <p:spPr>
          <a:xfrm>
            <a:off x="5347337" y="2581527"/>
            <a:ext cx="1448285" cy="1180165"/>
          </a:xfrm>
          <a:prstGeom prst="rect">
            <a:avLst/>
          </a:prstGeom>
          <a:noFill/>
          <a:ln>
            <a:noFill/>
          </a:ln>
        </p:spPr>
      </p:pic>
      <p:pic>
        <p:nvPicPr>
          <p:cNvPr id="3964" name="Google Shape;3964;p105"/>
          <p:cNvPicPr preferRelativeResize="0"/>
          <p:nvPr/>
        </p:nvPicPr>
        <p:blipFill rotWithShape="1">
          <a:blip r:embed="rId16">
            <a:alphaModFix/>
          </a:blip>
          <a:srcRect b="14843" l="0" r="0" t="14837"/>
          <a:stretch/>
        </p:blipFill>
        <p:spPr>
          <a:xfrm>
            <a:off x="6836257" y="2523903"/>
            <a:ext cx="1796925" cy="1263600"/>
          </a:xfrm>
          <a:prstGeom prst="rect">
            <a:avLst/>
          </a:prstGeom>
          <a:noFill/>
          <a:ln>
            <a:noFill/>
          </a:ln>
        </p:spPr>
      </p:pic>
      <p:sp>
        <p:nvSpPr>
          <p:cNvPr id="3965" name="Google Shape;3965;p105">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chemeClr val="hlink"/>
                </a:solidFill>
                <a:uFill>
                  <a:noFill/>
                </a:uFill>
                <a:latin typeface="Arial"/>
                <a:ea typeface="Arial"/>
                <a:cs typeface="Arial"/>
                <a:sym typeface="Arial"/>
                <a:hlinkClick r:id="rId18"/>
              </a:rPr>
              <a:t>Cuate</a:t>
            </a:r>
            <a:endParaRPr b="0" i="0" sz="1400" u="none" cap="none" strike="noStrike">
              <a:solidFill>
                <a:srgbClr val="869FB2"/>
              </a:solidFill>
              <a:latin typeface="Arial"/>
              <a:ea typeface="Arial"/>
              <a:cs typeface="Arial"/>
              <a:sym typeface="Arial"/>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969" name="Shape 3969"/>
        <p:cNvGrpSpPr/>
        <p:nvPr/>
      </p:nvGrpSpPr>
      <p:grpSpPr>
        <a:xfrm>
          <a:off x="0" y="0"/>
          <a:ext cx="0" cy="0"/>
          <a:chOff x="0" y="0"/>
          <a:chExt cx="0" cy="0"/>
        </a:xfrm>
      </p:grpSpPr>
      <p:sp>
        <p:nvSpPr>
          <p:cNvPr id="3970" name="Google Shape;3970;p106"/>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You can easily</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resize</a:t>
            </a:r>
            <a:r>
              <a:rPr b="0" i="0" lang="en" sz="1100" u="none" cap="none" strike="noStrike">
                <a:solidFill>
                  <a:srgbClr val="435D74"/>
                </a:solidFill>
                <a:latin typeface="Arial"/>
                <a:ea typeface="Arial"/>
                <a:cs typeface="Arial"/>
                <a:sym typeface="Arial"/>
              </a:rPr>
              <a:t> </a:t>
            </a:r>
            <a:r>
              <a:rPr b="0" i="0" lang="en" sz="1100" u="none" cap="none" strike="noStrike">
                <a:solidFill>
                  <a:srgbClr val="FFFFFF"/>
                </a:solidFill>
                <a:latin typeface="Arial"/>
                <a:ea typeface="Arial"/>
                <a:cs typeface="Arial"/>
                <a:sym typeface="Arial"/>
              </a:rPr>
              <a:t>these resources without losing quality. To</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change the color</a:t>
            </a:r>
            <a:r>
              <a:rPr b="0" i="0" lang="en" sz="1100" u="none" cap="none" strike="noStrike">
                <a:solidFill>
                  <a:srgbClr val="FFFFFF"/>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b="0" i="0" lang="en" sz="1100" u="none" cap="none" strike="noStrike">
                <a:solidFill>
                  <a:schemeClr val="hlink"/>
                </a:solidFill>
                <a:uFill>
                  <a:noFill/>
                </a:uFill>
                <a:latin typeface="Arial"/>
                <a:ea typeface="Arial"/>
                <a:cs typeface="Arial"/>
                <a:sym typeface="Arial"/>
                <a:hlinkClick r:id="rId3"/>
              </a:rPr>
              <a:t>infographics</a:t>
            </a:r>
            <a:r>
              <a:rPr b="0" i="0" lang="en" sz="1100" u="none" cap="none" strike="noStrike">
                <a:solidFill>
                  <a:srgbClr val="FFFFFF"/>
                </a:solidFill>
                <a:latin typeface="Arial"/>
                <a:ea typeface="Arial"/>
                <a:cs typeface="Arial"/>
                <a:sym typeface="Arial"/>
              </a:rPr>
              <a:t> on </a:t>
            </a:r>
            <a:r>
              <a:rPr lang="en" sz="1100">
                <a:solidFill>
                  <a:srgbClr val="FFFFFF"/>
                </a:solidFill>
              </a:rPr>
              <a:t>Slideshare</a:t>
            </a:r>
            <a:r>
              <a:rPr b="0" i="0" lang="en" sz="1100" u="none" cap="none" strike="noStrike">
                <a:solidFill>
                  <a:srgbClr val="FFFFFF"/>
                </a:solidFill>
                <a:latin typeface="Arial"/>
                <a:ea typeface="Arial"/>
                <a:cs typeface="Arial"/>
                <a:sym typeface="Arial"/>
              </a:rPr>
              <a:t>.</a:t>
            </a:r>
            <a:endParaRPr b="0" i="0" sz="1100" u="none" cap="none" strike="noStrike">
              <a:solidFill>
                <a:srgbClr val="FFFFFF"/>
              </a:solidFill>
              <a:latin typeface="Arial"/>
              <a:ea typeface="Arial"/>
              <a:cs typeface="Arial"/>
              <a:sym typeface="Arial"/>
            </a:endParaRPr>
          </a:p>
        </p:txBody>
      </p:sp>
      <p:grpSp>
        <p:nvGrpSpPr>
          <p:cNvPr id="3971" name="Google Shape;3971;p106"/>
          <p:cNvGrpSpPr/>
          <p:nvPr/>
        </p:nvGrpSpPr>
        <p:grpSpPr>
          <a:xfrm>
            <a:off x="5156078" y="3085736"/>
            <a:ext cx="474294" cy="551291"/>
            <a:chOff x="4727025" y="1332775"/>
            <a:chExt cx="59900" cy="69625"/>
          </a:xfrm>
        </p:grpSpPr>
        <p:sp>
          <p:nvSpPr>
            <p:cNvPr id="3972" name="Google Shape;3972;p10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10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74" name="Google Shape;3974;p106"/>
          <p:cNvGrpSpPr/>
          <p:nvPr/>
        </p:nvGrpSpPr>
        <p:grpSpPr>
          <a:xfrm>
            <a:off x="5769734" y="2314340"/>
            <a:ext cx="555653" cy="557031"/>
            <a:chOff x="4820425" y="1329900"/>
            <a:chExt cx="70175" cy="70350"/>
          </a:xfrm>
        </p:grpSpPr>
        <p:sp>
          <p:nvSpPr>
            <p:cNvPr id="3975" name="Google Shape;3975;p10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10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10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10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79" name="Google Shape;3979;p106"/>
          <p:cNvGrpSpPr/>
          <p:nvPr/>
        </p:nvGrpSpPr>
        <p:grpSpPr>
          <a:xfrm>
            <a:off x="6396103" y="2318845"/>
            <a:ext cx="582574" cy="533871"/>
            <a:chOff x="4903200" y="1331525"/>
            <a:chExt cx="73575" cy="67425"/>
          </a:xfrm>
        </p:grpSpPr>
        <p:sp>
          <p:nvSpPr>
            <p:cNvPr id="3980" name="Google Shape;3980;p10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10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82" name="Google Shape;3982;p106"/>
          <p:cNvGrpSpPr/>
          <p:nvPr/>
        </p:nvGrpSpPr>
        <p:grpSpPr>
          <a:xfrm>
            <a:off x="5755581" y="3078709"/>
            <a:ext cx="583960" cy="565345"/>
            <a:chOff x="4815575" y="1416800"/>
            <a:chExt cx="73750" cy="71400"/>
          </a:xfrm>
        </p:grpSpPr>
        <p:sp>
          <p:nvSpPr>
            <p:cNvPr id="3983" name="Google Shape;3983;p10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10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10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86" name="Google Shape;3986;p106"/>
          <p:cNvGrpSpPr/>
          <p:nvPr/>
        </p:nvGrpSpPr>
        <p:grpSpPr>
          <a:xfrm>
            <a:off x="6390362" y="3108896"/>
            <a:ext cx="589898" cy="504970"/>
            <a:chOff x="4902475" y="1418875"/>
            <a:chExt cx="74500" cy="63775"/>
          </a:xfrm>
        </p:grpSpPr>
        <p:sp>
          <p:nvSpPr>
            <p:cNvPr id="3987" name="Google Shape;3987;p10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10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89" name="Google Shape;3989;p106"/>
          <p:cNvGrpSpPr/>
          <p:nvPr/>
        </p:nvGrpSpPr>
        <p:grpSpPr>
          <a:xfrm>
            <a:off x="5765577" y="3826000"/>
            <a:ext cx="563967" cy="567127"/>
            <a:chOff x="4818100" y="1507675"/>
            <a:chExt cx="71225" cy="71625"/>
          </a:xfrm>
        </p:grpSpPr>
        <p:sp>
          <p:nvSpPr>
            <p:cNvPr id="3990" name="Google Shape;3990;p10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10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10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10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94" name="Google Shape;3994;p106"/>
          <p:cNvGrpSpPr/>
          <p:nvPr/>
        </p:nvGrpSpPr>
        <p:grpSpPr>
          <a:xfrm>
            <a:off x="5079075" y="3829461"/>
            <a:ext cx="628301" cy="588505"/>
            <a:chOff x="4721450" y="1509475"/>
            <a:chExt cx="79350" cy="74325"/>
          </a:xfrm>
        </p:grpSpPr>
        <p:sp>
          <p:nvSpPr>
            <p:cNvPr id="3995" name="Google Shape;3995;p10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10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10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10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99" name="Google Shape;3999;p106"/>
          <p:cNvGrpSpPr/>
          <p:nvPr/>
        </p:nvGrpSpPr>
        <p:grpSpPr>
          <a:xfrm>
            <a:off x="6424608" y="3814027"/>
            <a:ext cx="557038" cy="562772"/>
            <a:chOff x="4906800" y="1507500"/>
            <a:chExt cx="70350" cy="71075"/>
          </a:xfrm>
        </p:grpSpPr>
        <p:sp>
          <p:nvSpPr>
            <p:cNvPr id="4000" name="Google Shape;4000;p10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10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10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10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10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05" name="Google Shape;4005;p106"/>
          <p:cNvGrpSpPr/>
          <p:nvPr/>
        </p:nvGrpSpPr>
        <p:grpSpPr>
          <a:xfrm>
            <a:off x="4462216" y="2340963"/>
            <a:ext cx="517934" cy="517934"/>
            <a:chOff x="3736598" y="2170606"/>
            <a:chExt cx="404889" cy="404889"/>
          </a:xfrm>
        </p:grpSpPr>
        <p:sp>
          <p:nvSpPr>
            <p:cNvPr id="4006" name="Google Shape;4006;p10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10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10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10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10" name="Google Shape;4010;p106"/>
          <p:cNvGrpSpPr/>
          <p:nvPr/>
        </p:nvGrpSpPr>
        <p:grpSpPr>
          <a:xfrm>
            <a:off x="3729277" y="2341061"/>
            <a:ext cx="586986" cy="517740"/>
            <a:chOff x="3161917" y="2170682"/>
            <a:chExt cx="458870" cy="404737"/>
          </a:xfrm>
        </p:grpSpPr>
        <p:sp>
          <p:nvSpPr>
            <p:cNvPr id="4011" name="Google Shape;4011;p10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10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10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14" name="Google Shape;4014;p106"/>
          <p:cNvGrpSpPr/>
          <p:nvPr/>
        </p:nvGrpSpPr>
        <p:grpSpPr>
          <a:xfrm>
            <a:off x="3752299" y="3102400"/>
            <a:ext cx="540943" cy="517963"/>
            <a:chOff x="3179914" y="2889488"/>
            <a:chExt cx="422876" cy="404911"/>
          </a:xfrm>
        </p:grpSpPr>
        <p:sp>
          <p:nvSpPr>
            <p:cNvPr id="4015" name="Google Shape;4015;p10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10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10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10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10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10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21" name="Google Shape;4021;p106"/>
          <p:cNvGrpSpPr/>
          <p:nvPr/>
        </p:nvGrpSpPr>
        <p:grpSpPr>
          <a:xfrm>
            <a:off x="4453093" y="3102358"/>
            <a:ext cx="536179" cy="518047"/>
            <a:chOff x="3729467" y="2889422"/>
            <a:chExt cx="419152" cy="404977"/>
          </a:xfrm>
        </p:grpSpPr>
        <p:sp>
          <p:nvSpPr>
            <p:cNvPr id="4022" name="Google Shape;4022;p10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10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10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10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10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10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10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29" name="Google Shape;4029;p106"/>
          <p:cNvGrpSpPr/>
          <p:nvPr/>
        </p:nvGrpSpPr>
        <p:grpSpPr>
          <a:xfrm>
            <a:off x="1990126" y="3445787"/>
            <a:ext cx="965352" cy="134612"/>
            <a:chOff x="4411970" y="2962952"/>
            <a:chExt cx="706545" cy="104213"/>
          </a:xfrm>
        </p:grpSpPr>
        <p:sp>
          <p:nvSpPr>
            <p:cNvPr id="4030" name="Google Shape;4030;p10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p10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10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10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34" name="Google Shape;4034;p106"/>
          <p:cNvGrpSpPr/>
          <p:nvPr/>
        </p:nvGrpSpPr>
        <p:grpSpPr>
          <a:xfrm>
            <a:off x="1990126" y="3041077"/>
            <a:ext cx="960158" cy="289172"/>
            <a:chOff x="4411970" y="2726085"/>
            <a:chExt cx="643107" cy="193659"/>
          </a:xfrm>
        </p:grpSpPr>
        <p:sp>
          <p:nvSpPr>
            <p:cNvPr id="4035" name="Google Shape;4035;p10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10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10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38" name="Google Shape;4038;p106"/>
          <p:cNvGrpSpPr/>
          <p:nvPr/>
        </p:nvGrpSpPr>
        <p:grpSpPr>
          <a:xfrm>
            <a:off x="998624" y="3295400"/>
            <a:ext cx="811504" cy="252583"/>
            <a:chOff x="4411970" y="4340222"/>
            <a:chExt cx="779468" cy="242682"/>
          </a:xfrm>
        </p:grpSpPr>
        <p:sp>
          <p:nvSpPr>
            <p:cNvPr id="4039" name="Google Shape;4039;p10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p10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10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42" name="Google Shape;4042;p106"/>
          <p:cNvGrpSpPr/>
          <p:nvPr/>
        </p:nvGrpSpPr>
        <p:grpSpPr>
          <a:xfrm>
            <a:off x="1990126" y="2709308"/>
            <a:ext cx="965160" cy="216230"/>
            <a:chOff x="4411970" y="2468674"/>
            <a:chExt cx="747317" cy="167425"/>
          </a:xfrm>
        </p:grpSpPr>
        <p:sp>
          <p:nvSpPr>
            <p:cNvPr id="4043" name="Google Shape;4043;p10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10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45" name="Google Shape;4045;p10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46" name="Google Shape;4046;p106"/>
          <p:cNvGrpSpPr/>
          <p:nvPr/>
        </p:nvGrpSpPr>
        <p:grpSpPr>
          <a:xfrm>
            <a:off x="997692" y="2334687"/>
            <a:ext cx="1959041" cy="208784"/>
            <a:chOff x="6336019" y="3733725"/>
            <a:chExt cx="2566206" cy="351310"/>
          </a:xfrm>
        </p:grpSpPr>
        <p:sp>
          <p:nvSpPr>
            <p:cNvPr id="4047" name="Google Shape;4047;p10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10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10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10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51" name="Google Shape;4051;p106"/>
          <p:cNvGrpSpPr/>
          <p:nvPr/>
        </p:nvGrpSpPr>
        <p:grpSpPr>
          <a:xfrm>
            <a:off x="1990126" y="3950602"/>
            <a:ext cx="946551" cy="153200"/>
            <a:chOff x="4404545" y="3301592"/>
            <a:chExt cx="782403" cy="129272"/>
          </a:xfrm>
        </p:grpSpPr>
        <p:sp>
          <p:nvSpPr>
            <p:cNvPr id="4052" name="Google Shape;4052;p10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p10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54" name="Google Shape;4054;p106"/>
          <p:cNvGrpSpPr/>
          <p:nvPr/>
        </p:nvGrpSpPr>
        <p:grpSpPr>
          <a:xfrm>
            <a:off x="1990126" y="3695937"/>
            <a:ext cx="962257" cy="139127"/>
            <a:chOff x="4411970" y="3131459"/>
            <a:chExt cx="710520" cy="117397"/>
          </a:xfrm>
        </p:grpSpPr>
        <p:sp>
          <p:nvSpPr>
            <p:cNvPr id="4055" name="Google Shape;4055;p10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10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descr="Timeline background shape" id="4057" name="Google Shape;4057;p10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58" name="Google Shape;4058;p106"/>
          <p:cNvGrpSpPr/>
          <p:nvPr/>
        </p:nvGrpSpPr>
        <p:grpSpPr>
          <a:xfrm>
            <a:off x="990271" y="3621603"/>
            <a:ext cx="823838" cy="458988"/>
            <a:chOff x="4411970" y="1801825"/>
            <a:chExt cx="734586" cy="409262"/>
          </a:xfrm>
        </p:grpSpPr>
        <p:sp>
          <p:nvSpPr>
            <p:cNvPr id="4059" name="Google Shape;4059;p10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10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61" name="Google Shape;4061;p106"/>
          <p:cNvGrpSpPr/>
          <p:nvPr/>
        </p:nvGrpSpPr>
        <p:grpSpPr>
          <a:xfrm>
            <a:off x="3095243" y="2339173"/>
            <a:ext cx="521514" cy="521514"/>
            <a:chOff x="5681300" y="2527788"/>
            <a:chExt cx="805800" cy="805800"/>
          </a:xfrm>
        </p:grpSpPr>
        <p:sp>
          <p:nvSpPr>
            <p:cNvPr id="4062" name="Google Shape;4062;p10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10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64" name="Google Shape;4064;p106"/>
          <p:cNvGrpSpPr/>
          <p:nvPr/>
        </p:nvGrpSpPr>
        <p:grpSpPr>
          <a:xfrm>
            <a:off x="3089483" y="3094865"/>
            <a:ext cx="533033" cy="533033"/>
            <a:chOff x="4049800" y="640400"/>
            <a:chExt cx="858900" cy="858900"/>
          </a:xfrm>
        </p:grpSpPr>
        <p:sp>
          <p:nvSpPr>
            <p:cNvPr id="4065" name="Google Shape;4065;p10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10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67" name="Google Shape;4067;p106"/>
          <p:cNvGrpSpPr/>
          <p:nvPr/>
        </p:nvGrpSpPr>
        <p:grpSpPr>
          <a:xfrm>
            <a:off x="3014966" y="3772543"/>
            <a:ext cx="682068" cy="682068"/>
            <a:chOff x="5080187" y="927900"/>
            <a:chExt cx="961200" cy="961200"/>
          </a:xfrm>
        </p:grpSpPr>
        <p:sp>
          <p:nvSpPr>
            <p:cNvPr id="4068" name="Google Shape;4068;p10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10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10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10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10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10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10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10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76" name="Google Shape;4076;p106"/>
          <p:cNvGrpSpPr/>
          <p:nvPr/>
        </p:nvGrpSpPr>
        <p:grpSpPr>
          <a:xfrm>
            <a:off x="4478465" y="3869234"/>
            <a:ext cx="505651" cy="504006"/>
            <a:chOff x="6039282" y="1042577"/>
            <a:chExt cx="734316" cy="731929"/>
          </a:xfrm>
        </p:grpSpPr>
        <p:sp>
          <p:nvSpPr>
            <p:cNvPr id="4077" name="Google Shape;4077;p10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10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10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10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10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10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10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10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10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10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10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10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10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10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10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10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10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10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10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10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10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98" name="Google Shape;4098;p106"/>
          <p:cNvGrpSpPr/>
          <p:nvPr/>
        </p:nvGrpSpPr>
        <p:grpSpPr>
          <a:xfrm>
            <a:off x="5091067" y="2298862"/>
            <a:ext cx="567744" cy="602136"/>
            <a:chOff x="1825800" y="1651625"/>
            <a:chExt cx="539989" cy="571775"/>
          </a:xfrm>
        </p:grpSpPr>
        <p:sp>
          <p:nvSpPr>
            <p:cNvPr id="4099" name="Google Shape;4099;p10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10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10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10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03" name="Google Shape;4103;p106"/>
          <p:cNvGrpSpPr/>
          <p:nvPr/>
        </p:nvGrpSpPr>
        <p:grpSpPr>
          <a:xfrm>
            <a:off x="3765995" y="3855579"/>
            <a:ext cx="508123" cy="507955"/>
            <a:chOff x="1897577" y="2802432"/>
            <a:chExt cx="492176" cy="492014"/>
          </a:xfrm>
        </p:grpSpPr>
        <p:sp>
          <p:nvSpPr>
            <p:cNvPr id="4104" name="Google Shape;4104;p10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10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10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10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10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10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10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10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10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10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10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10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16" name="Google Shape;4116;p106"/>
          <p:cNvGrpSpPr/>
          <p:nvPr/>
        </p:nvGrpSpPr>
        <p:grpSpPr>
          <a:xfrm>
            <a:off x="997525" y="4169123"/>
            <a:ext cx="809227" cy="200843"/>
            <a:chOff x="2013045" y="4813233"/>
            <a:chExt cx="921986" cy="228855"/>
          </a:xfrm>
        </p:grpSpPr>
        <p:sp>
          <p:nvSpPr>
            <p:cNvPr id="4117" name="Google Shape;4117;p10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10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19" name="Google Shape;4119;p106"/>
          <p:cNvGrpSpPr/>
          <p:nvPr/>
        </p:nvGrpSpPr>
        <p:grpSpPr>
          <a:xfrm>
            <a:off x="1005985" y="2656004"/>
            <a:ext cx="792421" cy="269941"/>
            <a:chOff x="1046767" y="4756633"/>
            <a:chExt cx="859646" cy="292841"/>
          </a:xfrm>
        </p:grpSpPr>
        <p:sp>
          <p:nvSpPr>
            <p:cNvPr id="4120" name="Google Shape;4120;p10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10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10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23" name="Google Shape;4123;p10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10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10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10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27" name="Google Shape;4127;p106"/>
          <p:cNvGrpSpPr/>
          <p:nvPr/>
        </p:nvGrpSpPr>
        <p:grpSpPr>
          <a:xfrm>
            <a:off x="7141841" y="2550562"/>
            <a:ext cx="166473" cy="141497"/>
            <a:chOff x="4660325" y="1866850"/>
            <a:chExt cx="68350" cy="58100"/>
          </a:xfrm>
        </p:grpSpPr>
        <p:sp>
          <p:nvSpPr>
            <p:cNvPr id="4128" name="Google Shape;4128;p10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10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30" name="Google Shape;4130;p106"/>
          <p:cNvGrpSpPr/>
          <p:nvPr/>
        </p:nvGrpSpPr>
        <p:grpSpPr>
          <a:xfrm>
            <a:off x="7451186" y="2576286"/>
            <a:ext cx="162515" cy="90049"/>
            <a:chOff x="4791775" y="1877500"/>
            <a:chExt cx="66725" cy="36975"/>
          </a:xfrm>
        </p:grpSpPr>
        <p:sp>
          <p:nvSpPr>
            <p:cNvPr id="4131" name="Google Shape;4131;p10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10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33" name="Google Shape;4133;p106"/>
          <p:cNvGrpSpPr/>
          <p:nvPr/>
        </p:nvGrpSpPr>
        <p:grpSpPr>
          <a:xfrm>
            <a:off x="7772899" y="2576286"/>
            <a:ext cx="144979" cy="90049"/>
            <a:chOff x="4923925" y="1877500"/>
            <a:chExt cx="59525" cy="36975"/>
          </a:xfrm>
        </p:grpSpPr>
        <p:sp>
          <p:nvSpPr>
            <p:cNvPr id="4134" name="Google Shape;4134;p10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10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36" name="Google Shape;4136;p106"/>
          <p:cNvGrpSpPr/>
          <p:nvPr/>
        </p:nvGrpSpPr>
        <p:grpSpPr>
          <a:xfrm>
            <a:off x="8067390" y="2558477"/>
            <a:ext cx="141447" cy="125667"/>
            <a:chOff x="5058450" y="1870100"/>
            <a:chExt cx="58075" cy="51600"/>
          </a:xfrm>
        </p:grpSpPr>
        <p:sp>
          <p:nvSpPr>
            <p:cNvPr id="4137" name="Google Shape;4137;p10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10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39" name="Google Shape;4139;p106"/>
          <p:cNvGrpSpPr/>
          <p:nvPr/>
        </p:nvGrpSpPr>
        <p:grpSpPr>
          <a:xfrm>
            <a:off x="7481905" y="2980885"/>
            <a:ext cx="101077" cy="107645"/>
            <a:chOff x="4811425" y="2065025"/>
            <a:chExt cx="41500" cy="44200"/>
          </a:xfrm>
        </p:grpSpPr>
        <p:sp>
          <p:nvSpPr>
            <p:cNvPr id="4140" name="Google Shape;4140;p10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10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42" name="Google Shape;4142;p106"/>
          <p:cNvGrpSpPr/>
          <p:nvPr/>
        </p:nvGrpSpPr>
        <p:grpSpPr>
          <a:xfrm>
            <a:off x="7774342" y="2981098"/>
            <a:ext cx="120867" cy="107218"/>
            <a:chOff x="4929875" y="2065025"/>
            <a:chExt cx="49625" cy="44025"/>
          </a:xfrm>
        </p:grpSpPr>
        <p:sp>
          <p:nvSpPr>
            <p:cNvPr id="4143" name="Google Shape;4143;p10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10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45" name="Google Shape;4145;p106"/>
          <p:cNvGrpSpPr/>
          <p:nvPr/>
        </p:nvGrpSpPr>
        <p:grpSpPr>
          <a:xfrm>
            <a:off x="8103011" y="2984112"/>
            <a:ext cx="70206" cy="101191"/>
            <a:chOff x="5083925" y="2066350"/>
            <a:chExt cx="28825" cy="41550"/>
          </a:xfrm>
        </p:grpSpPr>
        <p:sp>
          <p:nvSpPr>
            <p:cNvPr id="4146" name="Google Shape;4146;p10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10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48" name="Google Shape;4148;p106"/>
          <p:cNvGrpSpPr/>
          <p:nvPr/>
        </p:nvGrpSpPr>
        <p:grpSpPr>
          <a:xfrm>
            <a:off x="7134565" y="2999759"/>
            <a:ext cx="181026" cy="69896"/>
            <a:chOff x="4659775" y="2072775"/>
            <a:chExt cx="74325" cy="28700"/>
          </a:xfrm>
        </p:grpSpPr>
        <p:sp>
          <p:nvSpPr>
            <p:cNvPr id="4149" name="Google Shape;4149;p10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10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10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52" name="Google Shape;4152;p106"/>
          <p:cNvGrpSpPr/>
          <p:nvPr/>
        </p:nvGrpSpPr>
        <p:grpSpPr>
          <a:xfrm>
            <a:off x="8054421" y="2790324"/>
            <a:ext cx="167387" cy="89197"/>
            <a:chOff x="4662475" y="1976500"/>
            <a:chExt cx="68725" cy="36625"/>
          </a:xfrm>
        </p:grpSpPr>
        <p:sp>
          <p:nvSpPr>
            <p:cNvPr id="4153" name="Google Shape;4153;p10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10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10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56" name="Google Shape;4156;p106"/>
          <p:cNvGrpSpPr/>
          <p:nvPr/>
        </p:nvGrpSpPr>
        <p:grpSpPr>
          <a:xfrm>
            <a:off x="7751326" y="2793764"/>
            <a:ext cx="166899" cy="82317"/>
            <a:chOff x="4920150" y="1977875"/>
            <a:chExt cx="68525" cy="33800"/>
          </a:xfrm>
        </p:grpSpPr>
        <p:sp>
          <p:nvSpPr>
            <p:cNvPr id="4157" name="Google Shape;4157;p10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10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10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60" name="Google Shape;4160;p106"/>
          <p:cNvGrpSpPr/>
          <p:nvPr/>
        </p:nvGrpSpPr>
        <p:grpSpPr>
          <a:xfrm>
            <a:off x="7162483" y="3197682"/>
            <a:ext cx="125190" cy="127859"/>
            <a:chOff x="4676550" y="2160575"/>
            <a:chExt cx="51400" cy="52500"/>
          </a:xfrm>
        </p:grpSpPr>
        <p:sp>
          <p:nvSpPr>
            <p:cNvPr id="4161" name="Google Shape;4161;p10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10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10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64" name="Google Shape;4164;p106"/>
          <p:cNvGrpSpPr/>
          <p:nvPr/>
        </p:nvGrpSpPr>
        <p:grpSpPr>
          <a:xfrm>
            <a:off x="7459741" y="3204714"/>
            <a:ext cx="145405" cy="113794"/>
            <a:chOff x="4768325" y="2163475"/>
            <a:chExt cx="59700" cy="46725"/>
          </a:xfrm>
        </p:grpSpPr>
        <p:sp>
          <p:nvSpPr>
            <p:cNvPr id="4165" name="Google Shape;4165;p10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10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67" name="Google Shape;4167;p10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10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10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10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10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10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73" name="Google Shape;4173;p106"/>
          <p:cNvGrpSpPr/>
          <p:nvPr/>
        </p:nvGrpSpPr>
        <p:grpSpPr>
          <a:xfrm>
            <a:off x="7476059" y="3459808"/>
            <a:ext cx="112768" cy="106853"/>
            <a:chOff x="4768575" y="2253950"/>
            <a:chExt cx="46300" cy="43875"/>
          </a:xfrm>
        </p:grpSpPr>
        <p:sp>
          <p:nvSpPr>
            <p:cNvPr id="4174" name="Google Shape;4174;p10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10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76" name="Google Shape;4176;p106"/>
          <p:cNvGrpSpPr/>
          <p:nvPr/>
        </p:nvGrpSpPr>
        <p:grpSpPr>
          <a:xfrm>
            <a:off x="7775682" y="3948834"/>
            <a:ext cx="118187" cy="146246"/>
            <a:chOff x="4960900" y="2433225"/>
            <a:chExt cx="48525" cy="60050"/>
          </a:xfrm>
        </p:grpSpPr>
        <p:sp>
          <p:nvSpPr>
            <p:cNvPr id="4177" name="Google Shape;4177;p10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10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79" name="Google Shape;4179;p106"/>
          <p:cNvGrpSpPr/>
          <p:nvPr/>
        </p:nvGrpSpPr>
        <p:grpSpPr>
          <a:xfrm>
            <a:off x="7464247" y="4212895"/>
            <a:ext cx="136394" cy="143810"/>
            <a:chOff x="4854075" y="2527625"/>
            <a:chExt cx="56000" cy="59050"/>
          </a:xfrm>
        </p:grpSpPr>
        <p:sp>
          <p:nvSpPr>
            <p:cNvPr id="4180" name="Google Shape;4180;p10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10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82" name="Google Shape;4182;p10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10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10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85" name="Google Shape;4185;p106"/>
          <p:cNvGrpSpPr/>
          <p:nvPr/>
        </p:nvGrpSpPr>
        <p:grpSpPr>
          <a:xfrm>
            <a:off x="8088458" y="3676639"/>
            <a:ext cx="99312" cy="160797"/>
            <a:chOff x="5059700" y="2334775"/>
            <a:chExt cx="40775" cy="66025"/>
          </a:xfrm>
        </p:grpSpPr>
        <p:sp>
          <p:nvSpPr>
            <p:cNvPr id="4186" name="Google Shape;4186;p10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10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10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10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10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10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10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10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10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95" name="Google Shape;4195;p106"/>
          <p:cNvGrpSpPr/>
          <p:nvPr/>
        </p:nvGrpSpPr>
        <p:grpSpPr>
          <a:xfrm>
            <a:off x="8045622" y="3941771"/>
            <a:ext cx="184984" cy="160371"/>
            <a:chOff x="5037700" y="2430325"/>
            <a:chExt cx="75950" cy="65850"/>
          </a:xfrm>
        </p:grpSpPr>
        <p:sp>
          <p:nvSpPr>
            <p:cNvPr id="4196" name="Google Shape;4196;p10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10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98" name="Google Shape;4198;p106"/>
          <p:cNvGrpSpPr/>
          <p:nvPr/>
        </p:nvGrpSpPr>
        <p:grpSpPr>
          <a:xfrm>
            <a:off x="7465128" y="3708223"/>
            <a:ext cx="173014" cy="97629"/>
            <a:chOff x="4756975" y="2341800"/>
            <a:chExt cx="91975" cy="51925"/>
          </a:xfrm>
        </p:grpSpPr>
        <p:sp>
          <p:nvSpPr>
            <p:cNvPr id="4199" name="Google Shape;4199;p10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10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10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10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10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10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10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10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10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10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10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10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10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10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10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10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10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10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10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10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19" name="Google Shape;4219;p106"/>
          <p:cNvGrpSpPr/>
          <p:nvPr/>
        </p:nvGrpSpPr>
        <p:grpSpPr>
          <a:xfrm>
            <a:off x="7732065" y="4196920"/>
            <a:ext cx="212497" cy="175761"/>
            <a:chOff x="4943575" y="2516350"/>
            <a:chExt cx="98675" cy="81700"/>
          </a:xfrm>
        </p:grpSpPr>
        <p:sp>
          <p:nvSpPr>
            <p:cNvPr id="4220" name="Google Shape;4220;p10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10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10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10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10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10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10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10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10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10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10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10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10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10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10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10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10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p10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10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10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p10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10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p10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10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10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10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10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10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10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10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10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10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10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10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10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10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10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p10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p10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10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10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10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10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p10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p10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10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10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10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10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p10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10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10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p10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p10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10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p10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10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10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p10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10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10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p10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10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p10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p10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10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10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10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10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p10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10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10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10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10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10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10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10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10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98" name="Google Shape;4298;p10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10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10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10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106"/>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Use our editable graphic resources...</a:t>
            </a:r>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06" name="Shape 4306"/>
        <p:cNvGrpSpPr/>
        <p:nvPr/>
      </p:nvGrpSpPr>
      <p:grpSpPr>
        <a:xfrm>
          <a:off x="0" y="0"/>
          <a:ext cx="0" cy="0"/>
          <a:chOff x="0" y="0"/>
          <a:chExt cx="0" cy="0"/>
        </a:xfrm>
      </p:grpSpPr>
      <p:grpSp>
        <p:nvGrpSpPr>
          <p:cNvPr id="4307" name="Google Shape;4307;p107"/>
          <p:cNvGrpSpPr/>
          <p:nvPr/>
        </p:nvGrpSpPr>
        <p:grpSpPr>
          <a:xfrm>
            <a:off x="6647587" y="3567393"/>
            <a:ext cx="560636" cy="516497"/>
            <a:chOff x="6652051" y="3714143"/>
            <a:chExt cx="560636" cy="516497"/>
          </a:xfrm>
        </p:grpSpPr>
        <p:grpSp>
          <p:nvGrpSpPr>
            <p:cNvPr id="4308" name="Google Shape;4308;p107"/>
            <p:cNvGrpSpPr/>
            <p:nvPr/>
          </p:nvGrpSpPr>
          <p:grpSpPr>
            <a:xfrm>
              <a:off x="6669657" y="3716715"/>
              <a:ext cx="466768" cy="464314"/>
              <a:chOff x="3139766" y="765669"/>
              <a:chExt cx="886380" cy="881888"/>
            </a:xfrm>
          </p:grpSpPr>
          <p:grpSp>
            <p:nvGrpSpPr>
              <p:cNvPr id="4309" name="Google Shape;4309;p107"/>
              <p:cNvGrpSpPr/>
              <p:nvPr/>
            </p:nvGrpSpPr>
            <p:grpSpPr>
              <a:xfrm>
                <a:off x="3139766" y="765669"/>
                <a:ext cx="886380" cy="881888"/>
                <a:chOff x="3139766" y="765669"/>
                <a:chExt cx="886380" cy="881888"/>
              </a:xfrm>
            </p:grpSpPr>
            <p:sp>
              <p:nvSpPr>
                <p:cNvPr id="4310" name="Google Shape;4310;p107"/>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107"/>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107"/>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107"/>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107"/>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107"/>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107"/>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107"/>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107"/>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19" name="Google Shape;4319;p107"/>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107"/>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107"/>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107"/>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23" name="Google Shape;4323;p107"/>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24" name="Google Shape;4324;p107"/>
          <p:cNvGrpSpPr/>
          <p:nvPr/>
        </p:nvGrpSpPr>
        <p:grpSpPr>
          <a:xfrm>
            <a:off x="7646296" y="3047976"/>
            <a:ext cx="104231" cy="320340"/>
            <a:chOff x="7564426" y="3224343"/>
            <a:chExt cx="119985" cy="368801"/>
          </a:xfrm>
        </p:grpSpPr>
        <p:sp>
          <p:nvSpPr>
            <p:cNvPr id="4325" name="Google Shape;4325;p10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10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27" name="Google Shape;4327;p107"/>
          <p:cNvGrpSpPr/>
          <p:nvPr/>
        </p:nvGrpSpPr>
        <p:grpSpPr>
          <a:xfrm>
            <a:off x="7345785" y="3042077"/>
            <a:ext cx="189489" cy="332132"/>
            <a:chOff x="8370831" y="3202002"/>
            <a:chExt cx="218129" cy="382376"/>
          </a:xfrm>
        </p:grpSpPr>
        <p:sp>
          <p:nvSpPr>
            <p:cNvPr id="4328" name="Google Shape;4328;p10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10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0" name="Google Shape;4330;p107"/>
          <p:cNvGrpSpPr/>
          <p:nvPr/>
        </p:nvGrpSpPr>
        <p:grpSpPr>
          <a:xfrm>
            <a:off x="8069174" y="3453209"/>
            <a:ext cx="309429" cy="267000"/>
            <a:chOff x="6742064" y="3750480"/>
            <a:chExt cx="399315" cy="344560"/>
          </a:xfrm>
        </p:grpSpPr>
        <p:sp>
          <p:nvSpPr>
            <p:cNvPr id="4331" name="Google Shape;4331;p10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10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3" name="Google Shape;4333;p107"/>
          <p:cNvGrpSpPr/>
          <p:nvPr/>
        </p:nvGrpSpPr>
        <p:grpSpPr>
          <a:xfrm>
            <a:off x="7608193" y="3804257"/>
            <a:ext cx="180437" cy="281608"/>
            <a:chOff x="7248525" y="3739696"/>
            <a:chExt cx="230531" cy="359790"/>
          </a:xfrm>
        </p:grpSpPr>
        <p:sp>
          <p:nvSpPr>
            <p:cNvPr id="4334" name="Google Shape;4334;p10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10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6" name="Google Shape;4336;p107"/>
          <p:cNvGrpSpPr/>
          <p:nvPr/>
        </p:nvGrpSpPr>
        <p:grpSpPr>
          <a:xfrm>
            <a:off x="7854113" y="3447481"/>
            <a:ext cx="162896" cy="278710"/>
            <a:chOff x="7601242" y="3729267"/>
            <a:chExt cx="222566" cy="380803"/>
          </a:xfrm>
        </p:grpSpPr>
        <p:sp>
          <p:nvSpPr>
            <p:cNvPr id="4337" name="Google Shape;4337;p10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10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39" name="Google Shape;4339;p107"/>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40" name="Google Shape;4340;p107"/>
          <p:cNvGrpSpPr/>
          <p:nvPr/>
        </p:nvGrpSpPr>
        <p:grpSpPr>
          <a:xfrm>
            <a:off x="7343758" y="3448622"/>
            <a:ext cx="193542" cy="275990"/>
            <a:chOff x="8304647" y="3738687"/>
            <a:chExt cx="225075" cy="320956"/>
          </a:xfrm>
        </p:grpSpPr>
        <p:sp>
          <p:nvSpPr>
            <p:cNvPr id="4341" name="Google Shape;4341;p107"/>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10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10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44" name="Google Shape;4344;p107"/>
          <p:cNvGrpSpPr/>
          <p:nvPr/>
        </p:nvGrpSpPr>
        <p:grpSpPr>
          <a:xfrm>
            <a:off x="7616251" y="3448622"/>
            <a:ext cx="178492" cy="275990"/>
            <a:chOff x="8615101" y="3738687"/>
            <a:chExt cx="207573" cy="320956"/>
          </a:xfrm>
        </p:grpSpPr>
        <p:sp>
          <p:nvSpPr>
            <p:cNvPr id="4345" name="Google Shape;4345;p107"/>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10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10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48" name="Google Shape;4348;p107"/>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49" name="Google Shape;4349;p107"/>
          <p:cNvGrpSpPr/>
          <p:nvPr/>
        </p:nvGrpSpPr>
        <p:grpSpPr>
          <a:xfrm>
            <a:off x="7841782" y="3851282"/>
            <a:ext cx="187557" cy="187557"/>
            <a:chOff x="8565775" y="671075"/>
            <a:chExt cx="441000" cy="441000"/>
          </a:xfrm>
        </p:grpSpPr>
        <p:sp>
          <p:nvSpPr>
            <p:cNvPr id="4350" name="Google Shape;4350;p107"/>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107"/>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52" name="Google Shape;4352;p107"/>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107"/>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54" name="Google Shape;4354;p107"/>
          <p:cNvGrpSpPr/>
          <p:nvPr/>
        </p:nvGrpSpPr>
        <p:grpSpPr>
          <a:xfrm>
            <a:off x="5996254" y="2923808"/>
            <a:ext cx="587865" cy="517731"/>
            <a:chOff x="6000718" y="3070557"/>
            <a:chExt cx="587865" cy="517731"/>
          </a:xfrm>
        </p:grpSpPr>
        <p:sp>
          <p:nvSpPr>
            <p:cNvPr id="4355" name="Google Shape;4355;p107"/>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107"/>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107"/>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107"/>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107"/>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107"/>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107"/>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107"/>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107"/>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10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65" name="Google Shape;4365;p107"/>
          <p:cNvGrpSpPr/>
          <p:nvPr/>
        </p:nvGrpSpPr>
        <p:grpSpPr>
          <a:xfrm>
            <a:off x="6011059" y="3567468"/>
            <a:ext cx="557665" cy="516387"/>
            <a:chOff x="6015523" y="3714217"/>
            <a:chExt cx="557665" cy="516387"/>
          </a:xfrm>
        </p:grpSpPr>
        <p:grpSp>
          <p:nvGrpSpPr>
            <p:cNvPr id="4366" name="Google Shape;4366;p107"/>
            <p:cNvGrpSpPr/>
            <p:nvPr/>
          </p:nvGrpSpPr>
          <p:grpSpPr>
            <a:xfrm>
              <a:off x="6036094" y="3716980"/>
              <a:ext cx="529822" cy="510481"/>
              <a:chOff x="3148311" y="-545634"/>
              <a:chExt cx="1006118" cy="969573"/>
            </a:xfrm>
          </p:grpSpPr>
          <p:sp>
            <p:nvSpPr>
              <p:cNvPr id="4367" name="Google Shape;4367;p107"/>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107"/>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107"/>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107"/>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107"/>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107"/>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107"/>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107"/>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107"/>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107"/>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77" name="Google Shape;4377;p107"/>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78" name="Google Shape;4378;p107"/>
          <p:cNvGrpSpPr/>
          <p:nvPr/>
        </p:nvGrpSpPr>
        <p:grpSpPr>
          <a:xfrm>
            <a:off x="6639841" y="2926879"/>
            <a:ext cx="576302" cy="511871"/>
            <a:chOff x="6644304" y="3073628"/>
            <a:chExt cx="576302" cy="511871"/>
          </a:xfrm>
        </p:grpSpPr>
        <p:grpSp>
          <p:nvGrpSpPr>
            <p:cNvPr id="4379" name="Google Shape;4379;p107"/>
            <p:cNvGrpSpPr/>
            <p:nvPr/>
          </p:nvGrpSpPr>
          <p:grpSpPr>
            <a:xfrm>
              <a:off x="6712169" y="3073651"/>
              <a:ext cx="481611" cy="506712"/>
              <a:chOff x="1833536" y="-546641"/>
              <a:chExt cx="914567" cy="962418"/>
            </a:xfrm>
          </p:grpSpPr>
          <p:grpSp>
            <p:nvGrpSpPr>
              <p:cNvPr id="4380" name="Google Shape;4380;p107"/>
              <p:cNvGrpSpPr/>
              <p:nvPr/>
            </p:nvGrpSpPr>
            <p:grpSpPr>
              <a:xfrm>
                <a:off x="1833536" y="-524249"/>
                <a:ext cx="914567" cy="940026"/>
                <a:chOff x="1833536" y="-524249"/>
                <a:chExt cx="914567" cy="940026"/>
              </a:xfrm>
            </p:grpSpPr>
            <p:sp>
              <p:nvSpPr>
                <p:cNvPr id="4381" name="Google Shape;4381;p107"/>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107"/>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107"/>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107"/>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107"/>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86" name="Google Shape;4386;p107"/>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107"/>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107"/>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107"/>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90" name="Google Shape;4390;p10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91" name="Google Shape;4391;p107"/>
          <p:cNvGrpSpPr/>
          <p:nvPr/>
        </p:nvGrpSpPr>
        <p:grpSpPr>
          <a:xfrm>
            <a:off x="719115" y="2852867"/>
            <a:ext cx="2622876" cy="1333540"/>
            <a:chOff x="238125" y="1038125"/>
            <a:chExt cx="7146800" cy="3633625"/>
          </a:xfrm>
        </p:grpSpPr>
        <p:sp>
          <p:nvSpPr>
            <p:cNvPr id="4392" name="Google Shape;4392;p10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10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10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10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10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10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10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10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10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10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10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10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10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10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10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10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10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10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10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10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10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10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10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10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10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10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10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10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10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10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10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10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10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10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10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10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10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10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10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10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10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10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10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10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10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10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10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10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10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10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10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10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10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10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10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10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10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10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10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10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10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10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10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10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10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10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10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10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10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10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10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p10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10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10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10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10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10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10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10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10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10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10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10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10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10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10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10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10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10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10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10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10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10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10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p10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p10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10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p10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p10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10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p10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p10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10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p10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10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10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p10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p10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10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p10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p10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10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p10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p10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10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p10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p10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10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p10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p10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10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p10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p10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10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p10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p10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10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p10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p10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10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p10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p10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10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p10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p10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10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10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p10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p10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p10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p10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10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p10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10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10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10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10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10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10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10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10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p10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10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10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10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10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10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p10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10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10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p10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p10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10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10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10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p10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p10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p10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p10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p10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p10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10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p10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p10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10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10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p10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p10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p10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p10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10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p10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p10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10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6" name="Google Shape;4576;p10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10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p10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p10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p10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p10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p10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10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10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10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10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10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10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p10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p10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p10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p10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10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10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10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10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10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10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10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10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p10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10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p10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p10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10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10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10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10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9" name="Google Shape;4609;p10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0" name="Google Shape;4610;p10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10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2" name="Google Shape;4612;p10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p10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10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p10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p10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10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10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10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p10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1" name="Google Shape;4621;p10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p10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10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p10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10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10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p10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p10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10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10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10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10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10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4" name="Google Shape;4634;p10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10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p10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7" name="Google Shape;4637;p10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10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p10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p10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10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p10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10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10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10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10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10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p10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p10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10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p10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p10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10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p10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p10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10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p10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p10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10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p10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p10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10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p10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10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10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10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p10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p10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p10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10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10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10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10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p10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p10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10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p10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p10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10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p10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10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p10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p10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p10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p10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p10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10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p10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p10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p10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10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p10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10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p10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p10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10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p10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p10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p10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p10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p10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p10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10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p10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p10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p10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p10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10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p10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10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10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p10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p10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10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p10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10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10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10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10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p10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p10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10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p10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p10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10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10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10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10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10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10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10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p10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10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p10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p10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p10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10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10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p10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10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10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10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10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p10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p10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10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p10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p10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10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10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10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10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10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10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10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10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10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10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10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10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10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10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10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10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10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10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10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p10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p10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10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p10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10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10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10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p10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p10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p10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p10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p10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p10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p10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10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p10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10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10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p10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p10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p10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10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10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10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10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10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p10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p10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10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10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10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10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p10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10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p10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p10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10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10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10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10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10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10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10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10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10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10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p10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10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10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p10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10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p10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p10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10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10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p10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10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10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10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10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p10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p10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10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10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10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10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p10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10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10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10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10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10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10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10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10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10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10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10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10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10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10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10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10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10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10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10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10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10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10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10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10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10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10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10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10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10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10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10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10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p10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p10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p10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p10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p10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p10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p10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p10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p10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p10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p10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p10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p10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p10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p10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p10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p10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10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p10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p10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p10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p10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p10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10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p10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p10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10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p10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10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p10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p10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p10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p10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p10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p10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p10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p10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p10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p10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p10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p10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p10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p10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10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10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p10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10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p10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p10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p10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p10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p10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p10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p10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p10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10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p10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p10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10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p10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10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10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10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10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10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p10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10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10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10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10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10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10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10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10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10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p10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10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10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p10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10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p10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10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10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p10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p10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10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p10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p10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p10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10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p10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p10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p10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p10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p10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p10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p10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p10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p10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p10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p10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p10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p10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10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p10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p10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10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10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p10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10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10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10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10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10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10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10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10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10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10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10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10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10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p10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10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10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10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10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10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10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p10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10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10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p10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p10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p10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10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p10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p10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p10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p10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p10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p10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p10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10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p10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p10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10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p10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p10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10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p10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p10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10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p10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p10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10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p10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p10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10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10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10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10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10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10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10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10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10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10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p10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p10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p10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p10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p10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p10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p10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p10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p10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p10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p10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p10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p10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10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p10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p10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p10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p10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p10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p10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p10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p10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p10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p10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10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p10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p10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10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10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10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10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10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10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10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10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10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p10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p10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10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p10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p10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10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10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10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10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10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10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10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10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10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10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10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10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10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p10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10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p10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p10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p10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10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10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p10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10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10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10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10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p10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p10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p10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10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10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p10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p10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p10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10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p10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p10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10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p10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p10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p10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p10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p10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10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p10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p10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10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10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10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10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10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10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10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10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10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10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10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10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10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10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10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10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10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10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10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10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10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10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10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10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10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10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10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10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10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10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10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10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10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10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10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10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10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p10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10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10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10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10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10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10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10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10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10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10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10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10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10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10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10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10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10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10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10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10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10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10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10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10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10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10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10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10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10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10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10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10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10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10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10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10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10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10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10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10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10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10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10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10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10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10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10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10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10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10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10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10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10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10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10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10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10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10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10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10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10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10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10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10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10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10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10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10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10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10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10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10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p10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10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p10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p10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p10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10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10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p10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p10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p10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p10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p10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p10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p10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10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p10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p10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p10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10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p10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p10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10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p10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p10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p10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10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10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10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10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p10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p10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p10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p10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p10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p10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p10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p10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p10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p10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p10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p10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p10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10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10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10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10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10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10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10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10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p10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10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p10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p10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10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10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10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10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10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10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10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10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p10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p10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10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p10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p10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p10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10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10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10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10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10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10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10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10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10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10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10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p10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p10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10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10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p10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10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10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p10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p10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p10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p10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p10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p10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p10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p10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p10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p10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10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p10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p10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p10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10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10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10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10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10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p10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p10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10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10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10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10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10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10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p10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p10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10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10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p10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p10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p10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p10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10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p10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10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p10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10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10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10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10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p10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p10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10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p10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p10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p10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p10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p10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p10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p10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p10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10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10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10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10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10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10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10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10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10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10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p10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10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p10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p10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10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10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p10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10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10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10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10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10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10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10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10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10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10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10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10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10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10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10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10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10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10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10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10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10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10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10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10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10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10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10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10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10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p10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p10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10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p10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p10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10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p10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p10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10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10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10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10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10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10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10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10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10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10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10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10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10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10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10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10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10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p10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p10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10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10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10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10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p10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p10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10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10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10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10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10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10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10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10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10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10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10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10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10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10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10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10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10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10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10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9" name="Google Shape;5469;p10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10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10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10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10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10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10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10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10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10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10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10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10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10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10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10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10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10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10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10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10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10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1" name="Google Shape;5491;p10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2" name="Google Shape;5492;p10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10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10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10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10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10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10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10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10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p10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p10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p10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p10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10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6" name="Google Shape;5506;p10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7" name="Google Shape;5507;p10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10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9" name="Google Shape;5509;p10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0" name="Google Shape;5510;p10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1" name="Google Shape;5511;p10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10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p10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p10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10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10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p10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p10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10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10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10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10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10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4" name="Google Shape;5524;p10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p10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10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10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10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10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10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10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10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10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10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10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10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10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10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10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10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10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10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10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10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10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p10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p10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10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p10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p10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10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10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p10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p10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p10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p10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p10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p10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p10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p10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p10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10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10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p10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p10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p10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10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10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10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10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10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10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10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10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10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10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10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10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10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10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10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10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10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10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10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10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10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10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10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10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10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10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10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10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10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10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10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10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10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10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10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10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10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10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10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10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10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10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10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10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10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10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10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10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10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10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10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10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10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10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10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10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10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10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10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10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10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10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10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10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10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10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10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10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10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10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10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10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10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10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10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p10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10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10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10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10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10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10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10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10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10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10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10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10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10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10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10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10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10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10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10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10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10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10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10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10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10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10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10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10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10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10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10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10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10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10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10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10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10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10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10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10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10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10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10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10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10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10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10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10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10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10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10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10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10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10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10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10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10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10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10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10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10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10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10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10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10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10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10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10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10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10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10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10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10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10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10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10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10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10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10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10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10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10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10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10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10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10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10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10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10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10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10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10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10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10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10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10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10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10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10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10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10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10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10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10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10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10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10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10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10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10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10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10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10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10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10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10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10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10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10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10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10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10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10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10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10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10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10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10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10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10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10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10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10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10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10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10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10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10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10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10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10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10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10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10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10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p10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10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p10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p10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10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10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10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10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10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10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10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10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10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10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p10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10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10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10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10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10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10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10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10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10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10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10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10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10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10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10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10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10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10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10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10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10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10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10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10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10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10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10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10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10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10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10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10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10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10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10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10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10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10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10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p10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p10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p10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p10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10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p10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10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10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10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10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10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10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10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10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10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10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10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10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p10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p10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10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10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10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10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10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10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10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10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p10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10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p10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p10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10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10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10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10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10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10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10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10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10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10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10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10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10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10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10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10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10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10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10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10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10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10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10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10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10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10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10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10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10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10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10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p10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10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p10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p10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10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p10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p10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10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p10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p10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10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10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10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p10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p10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10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10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10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10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10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p10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10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10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10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10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p10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p10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10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10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10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p10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p10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10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10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p10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10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10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p10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10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10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p10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10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10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p10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10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10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p10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p10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p10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p10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p10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p10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10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10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10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10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10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10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10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64" name="Google Shape;5964;p107"/>
          <p:cNvGrpSpPr/>
          <p:nvPr/>
        </p:nvGrpSpPr>
        <p:grpSpPr>
          <a:xfrm>
            <a:off x="5904877" y="1016248"/>
            <a:ext cx="2435960" cy="1297725"/>
            <a:chOff x="233350" y="949250"/>
            <a:chExt cx="7137300" cy="3802300"/>
          </a:xfrm>
        </p:grpSpPr>
        <p:sp>
          <p:nvSpPr>
            <p:cNvPr id="5965" name="Google Shape;5965;p10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10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10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10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10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10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10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10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10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10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10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10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p10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10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10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10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10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10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p10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10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10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10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10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10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10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10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10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10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10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p10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p10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10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10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10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10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10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10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10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10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10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10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10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10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10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10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10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10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10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10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10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10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16" name="Google Shape;6016;p107"/>
          <p:cNvGrpSpPr/>
          <p:nvPr/>
        </p:nvGrpSpPr>
        <p:grpSpPr>
          <a:xfrm>
            <a:off x="698034" y="977939"/>
            <a:ext cx="2665073" cy="1317140"/>
            <a:chOff x="793334" y="1192826"/>
            <a:chExt cx="2665073" cy="1317140"/>
          </a:xfrm>
        </p:grpSpPr>
        <p:sp>
          <p:nvSpPr>
            <p:cNvPr id="6017" name="Google Shape;6017;p107"/>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107"/>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107"/>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107"/>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107"/>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107"/>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107"/>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107"/>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107"/>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107"/>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107"/>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107"/>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107"/>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107"/>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107"/>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107"/>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107"/>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107"/>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107"/>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107"/>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107"/>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107"/>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107"/>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107"/>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107"/>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107"/>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107"/>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107"/>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107"/>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107"/>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107"/>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107"/>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107"/>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107"/>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107"/>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107"/>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107"/>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107"/>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107"/>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107"/>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107"/>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107"/>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107"/>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107"/>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107"/>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107"/>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p107"/>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107"/>
            <p:cNvSpPr/>
            <p:nvPr/>
          </p:nvSpPr>
          <p:spPr>
            <a:xfrm>
              <a:off x="2257871" y="2210406"/>
              <a:ext cx="0" cy="149"/>
            </a:xfrm>
            <a:custGeom>
              <a:rect b="b" l="l" r="r" t="t"/>
              <a:pathLst>
                <a:path extrusionOk="0" h="11" w="12000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107"/>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107"/>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107"/>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107"/>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107"/>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107"/>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107"/>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107"/>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107"/>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107"/>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107"/>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107"/>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107"/>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107"/>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107"/>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107"/>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107"/>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107"/>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107"/>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107"/>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107"/>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107"/>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107"/>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107"/>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107"/>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107"/>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107"/>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107"/>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107"/>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107"/>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107"/>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107"/>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107"/>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107"/>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107"/>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107"/>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107"/>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107"/>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107"/>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107"/>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107"/>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107"/>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107"/>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107"/>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107"/>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107"/>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107"/>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107"/>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107"/>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p107"/>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p107"/>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107"/>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107"/>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107"/>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107"/>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107"/>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107"/>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107"/>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107"/>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107"/>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107"/>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107"/>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107"/>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107"/>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107"/>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107"/>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107"/>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p107"/>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107"/>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107"/>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107"/>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107"/>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107"/>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107"/>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107"/>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107"/>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107"/>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107"/>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107"/>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107"/>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107"/>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107"/>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107"/>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107"/>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107"/>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107"/>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107"/>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107"/>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107"/>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107"/>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107"/>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107"/>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107"/>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p107"/>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107"/>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107"/>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107"/>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107"/>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107"/>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107"/>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107"/>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107"/>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107"/>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107"/>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107"/>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107"/>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107"/>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107"/>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107"/>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107"/>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107"/>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107"/>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107"/>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107"/>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107"/>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107"/>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107"/>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107"/>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107"/>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107"/>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107"/>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107"/>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107"/>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107"/>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p107"/>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p107"/>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107"/>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107"/>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p107"/>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107"/>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107"/>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107"/>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107"/>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107"/>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107"/>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107"/>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p107"/>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p107"/>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107"/>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107"/>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107"/>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107"/>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107"/>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107"/>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107"/>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107"/>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107"/>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107"/>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107"/>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107"/>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107"/>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107"/>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107"/>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107"/>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107"/>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107"/>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107"/>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107"/>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107"/>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107"/>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p107"/>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p107"/>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107"/>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107"/>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p107"/>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107"/>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107"/>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107"/>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107"/>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p107"/>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p107"/>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107"/>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107"/>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107"/>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107"/>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107"/>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107"/>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107"/>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107"/>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107"/>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107"/>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107"/>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107"/>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107"/>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107"/>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107"/>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107"/>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107"/>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107"/>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107"/>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107"/>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107"/>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107"/>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107"/>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107"/>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107"/>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107"/>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107"/>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107"/>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107"/>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107"/>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107"/>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107"/>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107"/>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107"/>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p107"/>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107"/>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107"/>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107"/>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107"/>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107"/>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107"/>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107"/>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107"/>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107"/>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107"/>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107"/>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107"/>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107"/>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107"/>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107"/>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107"/>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107"/>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107"/>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107"/>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107"/>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107"/>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107"/>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107"/>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107"/>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107"/>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107"/>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107"/>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107"/>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107"/>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107"/>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107"/>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107"/>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107"/>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107"/>
            <p:cNvSpPr/>
            <p:nvPr/>
          </p:nvSpPr>
          <p:spPr>
            <a:xfrm>
              <a:off x="2060373" y="1991414"/>
              <a:ext cx="0" cy="679"/>
            </a:xfrm>
            <a:custGeom>
              <a:rect b="b" l="l" r="r" t="t"/>
              <a:pathLst>
                <a:path extrusionOk="0" h="50" w="12000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107"/>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107"/>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107"/>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107"/>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107"/>
            <p:cNvSpPr/>
            <p:nvPr/>
          </p:nvSpPr>
          <p:spPr>
            <a:xfrm>
              <a:off x="2060088" y="1984435"/>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107"/>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107"/>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107"/>
            <p:cNvSpPr/>
            <p:nvPr/>
          </p:nvSpPr>
          <p:spPr>
            <a:xfrm>
              <a:off x="2060183" y="1986621"/>
              <a:ext cx="0" cy="584"/>
            </a:xfrm>
            <a:custGeom>
              <a:rect b="b" l="l" r="r" t="t"/>
              <a:pathLst>
                <a:path extrusionOk="0" h="43" w="12000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107"/>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107"/>
            <p:cNvSpPr/>
            <p:nvPr/>
          </p:nvSpPr>
          <p:spPr>
            <a:xfrm>
              <a:off x="2060088" y="1985101"/>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107"/>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107"/>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107"/>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107"/>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107"/>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107"/>
            <p:cNvSpPr/>
            <p:nvPr/>
          </p:nvSpPr>
          <p:spPr>
            <a:xfrm>
              <a:off x="2060278" y="1988427"/>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107"/>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107"/>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107"/>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p107"/>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107"/>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107"/>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107"/>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107"/>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107"/>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p107"/>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p107"/>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107"/>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107"/>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107"/>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107"/>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p107"/>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p107"/>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107"/>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p107"/>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p107"/>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107"/>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107"/>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107"/>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107"/>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p107"/>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107"/>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107"/>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p107"/>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p107"/>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p107"/>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107"/>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107"/>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107"/>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107"/>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107"/>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p107"/>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107"/>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107"/>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107"/>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107"/>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107"/>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107"/>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107"/>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107"/>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107"/>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107"/>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107"/>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107"/>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107"/>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p107"/>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107"/>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107"/>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p107"/>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107"/>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107"/>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p107"/>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p107"/>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107"/>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p107"/>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p107"/>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107"/>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p107"/>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p107"/>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107"/>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p107"/>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p107"/>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107"/>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p107"/>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p107"/>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107"/>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p107"/>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p107"/>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p107"/>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p107"/>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107"/>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p107"/>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p107"/>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p107"/>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p107"/>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p107"/>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107"/>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p107"/>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107"/>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107"/>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p107"/>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p107"/>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107"/>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107"/>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107"/>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107"/>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p107"/>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107"/>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107"/>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107"/>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107"/>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107"/>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107"/>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107"/>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107"/>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107"/>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107"/>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107"/>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107"/>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107"/>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107"/>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p107"/>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p107"/>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p107"/>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p107"/>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p107"/>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107"/>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p107"/>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p107"/>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107"/>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p107"/>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107"/>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107"/>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107"/>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p107"/>
            <p:cNvSpPr/>
            <p:nvPr/>
          </p:nvSpPr>
          <p:spPr>
            <a:xfrm>
              <a:off x="1946865" y="1950206"/>
              <a:ext cx="0" cy="68"/>
            </a:xfrm>
            <a:custGeom>
              <a:rect b="b" l="l" r="r" t="t"/>
              <a:pathLst>
                <a:path extrusionOk="0" h="5" w="12000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107"/>
            <p:cNvSpPr/>
            <p:nvPr/>
          </p:nvSpPr>
          <p:spPr>
            <a:xfrm>
              <a:off x="1946960" y="1949595"/>
              <a:ext cx="0" cy="109"/>
            </a:xfrm>
            <a:custGeom>
              <a:rect b="b" l="l" r="r" t="t"/>
              <a:pathLst>
                <a:path extrusionOk="0" h="8" w="12000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107"/>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107"/>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107"/>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107"/>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107"/>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107"/>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p107"/>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p107"/>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107"/>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107"/>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107"/>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107"/>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p107"/>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p107"/>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107"/>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p107"/>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p107"/>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107"/>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p107"/>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p107"/>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p107"/>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p107"/>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p107"/>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107"/>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p107"/>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107"/>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p107"/>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107"/>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107"/>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p107"/>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p107"/>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107"/>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107"/>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107"/>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107"/>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107"/>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107"/>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p107"/>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p107"/>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p107"/>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107"/>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107"/>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107"/>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107"/>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p107"/>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p107"/>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107"/>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107"/>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107"/>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107"/>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107"/>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107"/>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107"/>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107"/>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107"/>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p107"/>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p107"/>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107"/>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107"/>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107"/>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107"/>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107"/>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107"/>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p107"/>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107"/>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107"/>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107"/>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107"/>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107"/>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107"/>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107"/>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107"/>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107"/>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107"/>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107"/>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107"/>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107"/>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107"/>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107"/>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p107"/>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10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107"/>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107"/>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107"/>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107"/>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107"/>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107"/>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107"/>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107"/>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107"/>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107"/>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107"/>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107"/>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107"/>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107"/>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107"/>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10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p107"/>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107"/>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107"/>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107"/>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107"/>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p107"/>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p107"/>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p107"/>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107"/>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107"/>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107"/>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p107"/>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p107"/>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107"/>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107"/>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107"/>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107"/>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107"/>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107"/>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107"/>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p107"/>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p107"/>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107"/>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107"/>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107"/>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107"/>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107"/>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107"/>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107"/>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p107"/>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107"/>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107"/>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p107"/>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107"/>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107"/>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107"/>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107"/>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107"/>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107"/>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107"/>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107"/>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107"/>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107"/>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107"/>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107"/>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107"/>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107"/>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107"/>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107"/>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107"/>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107"/>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107"/>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107"/>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107"/>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107"/>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107"/>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107"/>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107"/>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107"/>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107"/>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107"/>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107"/>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107"/>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107"/>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107"/>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107"/>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107"/>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p107"/>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107"/>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107"/>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107"/>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107"/>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107"/>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107"/>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107"/>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107"/>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107"/>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107"/>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107"/>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107"/>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107"/>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107"/>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107"/>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107"/>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107"/>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107"/>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107"/>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107"/>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107"/>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107"/>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107"/>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107"/>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107"/>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107"/>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107"/>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107"/>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107"/>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107"/>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107"/>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107"/>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107"/>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107"/>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107"/>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107"/>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107"/>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107"/>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107"/>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107"/>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107"/>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107"/>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107"/>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107"/>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107"/>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107"/>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107"/>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107"/>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107"/>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107"/>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107"/>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107"/>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107"/>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107"/>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107"/>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107"/>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107"/>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107"/>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107"/>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107"/>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107"/>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107"/>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107"/>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107"/>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107"/>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107"/>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107"/>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p107"/>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p107"/>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107"/>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107"/>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107"/>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107"/>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107"/>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p107"/>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p107"/>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107"/>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107"/>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107"/>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107"/>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107"/>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107"/>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107"/>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107"/>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107"/>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107"/>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107"/>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107"/>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107"/>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107"/>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107"/>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107"/>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107"/>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107"/>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107"/>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107"/>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107"/>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107"/>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107"/>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107"/>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107"/>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107"/>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107"/>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107"/>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107"/>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107"/>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107"/>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107"/>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107"/>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107"/>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107"/>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107"/>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107"/>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107"/>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107"/>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107"/>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107"/>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107"/>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107"/>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107"/>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107"/>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107"/>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107"/>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107"/>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107"/>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107"/>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107"/>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107"/>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107"/>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107"/>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107"/>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107"/>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107"/>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107"/>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107"/>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107"/>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107"/>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107"/>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107"/>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107"/>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107"/>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107"/>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107"/>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107"/>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107"/>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107"/>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107"/>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107"/>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107"/>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107"/>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107"/>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107"/>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107"/>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107"/>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107"/>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107"/>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107"/>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107"/>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107"/>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107"/>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107"/>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107"/>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107"/>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107"/>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107"/>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107"/>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107"/>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107"/>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107"/>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107"/>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107"/>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107"/>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107"/>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107"/>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107"/>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107"/>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107"/>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107"/>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107"/>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107"/>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107"/>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107"/>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107"/>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107"/>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107"/>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107"/>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107"/>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107"/>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107"/>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107"/>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107"/>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107"/>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107"/>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107"/>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107"/>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107"/>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107"/>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107"/>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107"/>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107"/>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107"/>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107"/>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107"/>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107"/>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107"/>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107"/>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107"/>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107"/>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107"/>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107"/>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107"/>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107"/>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107"/>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107"/>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107"/>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107"/>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107"/>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107"/>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107"/>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107"/>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107"/>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107"/>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107"/>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107"/>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107"/>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107"/>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107"/>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107"/>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107"/>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107"/>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107"/>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107"/>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107"/>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107"/>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107"/>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107"/>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107"/>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107"/>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107"/>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107"/>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107"/>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107"/>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107"/>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107"/>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107"/>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107"/>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107"/>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107"/>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107"/>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107"/>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107"/>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107"/>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107"/>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107"/>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107"/>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107"/>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107"/>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107"/>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107"/>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107"/>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107"/>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107"/>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107"/>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107"/>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107"/>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107"/>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107"/>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107"/>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107"/>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107"/>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107"/>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107"/>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107"/>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107"/>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107"/>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107"/>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107"/>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107"/>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107"/>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107"/>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107"/>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107"/>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107"/>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107"/>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107"/>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107"/>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107"/>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107"/>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107"/>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107"/>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107"/>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107"/>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107"/>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107"/>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107"/>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107"/>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107"/>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107"/>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107"/>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107"/>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107"/>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107"/>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107"/>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107"/>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107"/>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107"/>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107"/>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107"/>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107"/>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107"/>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107"/>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107"/>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107"/>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107"/>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107"/>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107"/>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107"/>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107"/>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107"/>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107"/>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107"/>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107"/>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107"/>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107"/>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107"/>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107"/>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107"/>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107"/>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107"/>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107"/>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107"/>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107"/>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107"/>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107"/>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107"/>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107"/>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107"/>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107"/>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107"/>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107"/>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107"/>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107"/>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107"/>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107"/>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107"/>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107"/>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107"/>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107"/>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107"/>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107"/>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107"/>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107"/>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107"/>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107"/>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107"/>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107"/>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107"/>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107"/>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107"/>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107"/>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107"/>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107"/>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107"/>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107"/>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107"/>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107"/>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107"/>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107"/>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107"/>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107"/>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107"/>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107"/>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107"/>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107"/>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107"/>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107"/>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107"/>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107"/>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107"/>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107"/>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107"/>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107"/>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107"/>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107"/>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107"/>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107"/>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107"/>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107"/>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107"/>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107"/>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107"/>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107"/>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107"/>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107"/>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107"/>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107"/>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107"/>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107"/>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107"/>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107"/>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107"/>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107"/>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107"/>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107"/>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107"/>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107"/>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107"/>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107"/>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107"/>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107"/>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107"/>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107"/>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107"/>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107"/>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107"/>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107"/>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107"/>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107"/>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107"/>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107"/>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107"/>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107"/>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107"/>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107"/>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107"/>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107"/>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107"/>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107"/>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107"/>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107"/>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107"/>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107"/>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107"/>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107"/>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107"/>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107"/>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107"/>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107"/>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107"/>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107"/>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107"/>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107"/>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107"/>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107"/>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107"/>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107"/>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107"/>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107"/>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107"/>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107"/>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107"/>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107"/>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107"/>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107"/>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107"/>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107"/>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107"/>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107"/>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107"/>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107"/>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107"/>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107"/>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107"/>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107"/>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107"/>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107"/>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107"/>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107"/>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107"/>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107"/>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107"/>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107"/>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107"/>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107"/>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107"/>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107"/>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107"/>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107"/>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107"/>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107"/>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107"/>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107"/>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107"/>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107"/>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107"/>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107"/>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107"/>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107"/>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107"/>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107"/>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107"/>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107"/>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107"/>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107"/>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107"/>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107"/>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107"/>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107"/>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107"/>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107"/>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107"/>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107"/>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107"/>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107"/>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10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107"/>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107"/>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10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107"/>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107"/>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107"/>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107"/>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107"/>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107"/>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107"/>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107"/>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107"/>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107"/>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107"/>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107"/>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107"/>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107"/>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107"/>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107"/>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107"/>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107"/>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107"/>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107"/>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107"/>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107"/>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107"/>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107"/>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107"/>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107"/>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107"/>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107"/>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107"/>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107"/>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107"/>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107"/>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107"/>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107"/>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107"/>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107"/>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107"/>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107"/>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107"/>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107"/>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107"/>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107"/>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107"/>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107"/>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107"/>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107"/>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107"/>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107"/>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107"/>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107"/>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107"/>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107"/>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107"/>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107"/>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107"/>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107"/>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107"/>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107"/>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107"/>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107"/>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107"/>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107"/>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107"/>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107"/>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107"/>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107"/>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107"/>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107"/>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107"/>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107"/>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107"/>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107"/>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107"/>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107"/>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107"/>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107"/>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107"/>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107"/>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107"/>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107"/>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107"/>
            <p:cNvSpPr/>
            <p:nvPr/>
          </p:nvSpPr>
          <p:spPr>
            <a:xfrm>
              <a:off x="2821609" y="1933425"/>
              <a:ext cx="0" cy="109"/>
            </a:xfrm>
            <a:custGeom>
              <a:rect b="b" l="l" r="r" t="t"/>
              <a:pathLst>
                <a:path extrusionOk="0" h="8" w="12000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107"/>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107"/>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107"/>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107"/>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107"/>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107"/>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107"/>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107"/>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107"/>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107"/>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107"/>
            <p:cNvSpPr/>
            <p:nvPr/>
          </p:nvSpPr>
          <p:spPr>
            <a:xfrm>
              <a:off x="2821324" y="1935950"/>
              <a:ext cx="0" cy="14"/>
            </a:xfrm>
            <a:custGeom>
              <a:rect b="b" l="l" r="r" t="t"/>
              <a:pathLst>
                <a:path extrusionOk="0" h="1" w="12000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107"/>
            <p:cNvSpPr/>
            <p:nvPr/>
          </p:nvSpPr>
          <p:spPr>
            <a:xfrm>
              <a:off x="2821609" y="1934945"/>
              <a:ext cx="0" cy="68"/>
            </a:xfrm>
            <a:custGeom>
              <a:rect b="b" l="l" r="r" t="t"/>
              <a:pathLst>
                <a:path extrusionOk="0" h="5" w="12000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107"/>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107"/>
            <p:cNvSpPr/>
            <p:nvPr/>
          </p:nvSpPr>
          <p:spPr>
            <a:xfrm>
              <a:off x="2821039" y="1936330"/>
              <a:ext cx="0" cy="54"/>
            </a:xfrm>
            <a:custGeom>
              <a:rect b="b" l="l" r="r" t="t"/>
              <a:pathLst>
                <a:path extrusionOk="0" h="4" w="12000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107"/>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107"/>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107"/>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107"/>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107"/>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107"/>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107"/>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107"/>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107"/>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107"/>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107"/>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107"/>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107"/>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107"/>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107"/>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107"/>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107"/>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107"/>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107"/>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107"/>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107"/>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107"/>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107"/>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107"/>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107"/>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107"/>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107"/>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107"/>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107"/>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107"/>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107"/>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107"/>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107"/>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107"/>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107"/>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107"/>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107"/>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107"/>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107"/>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107"/>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107"/>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107"/>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107"/>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107"/>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107"/>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107"/>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107"/>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107"/>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107"/>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107"/>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107"/>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107"/>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107"/>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107"/>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107"/>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107"/>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107"/>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107"/>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107"/>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107"/>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107"/>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107"/>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107"/>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107"/>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107"/>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107"/>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107"/>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107"/>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107"/>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107"/>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107"/>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107"/>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107"/>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107"/>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107"/>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107"/>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107"/>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107"/>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107"/>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107"/>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107"/>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107"/>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107"/>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107"/>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107"/>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107"/>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107"/>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107"/>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107"/>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107"/>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107"/>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107"/>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107"/>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107"/>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107"/>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107"/>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107"/>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107"/>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107"/>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107"/>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107"/>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107"/>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107"/>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107"/>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107"/>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107"/>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107"/>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107"/>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107"/>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107"/>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107"/>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107"/>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107"/>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107"/>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107"/>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107"/>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107"/>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107"/>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107"/>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107"/>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107"/>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107"/>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107"/>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107"/>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107"/>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107"/>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107"/>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107"/>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107"/>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107"/>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107"/>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107"/>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107"/>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107"/>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107"/>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107"/>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107"/>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107"/>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107"/>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107"/>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107"/>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107"/>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107"/>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107"/>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107"/>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107"/>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107"/>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107"/>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107"/>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107"/>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107"/>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107"/>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107"/>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107"/>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107"/>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107"/>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107"/>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107"/>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107"/>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107"/>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107"/>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107"/>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107"/>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107"/>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107"/>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107"/>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107"/>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107"/>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107"/>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107"/>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107"/>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107"/>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107"/>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107"/>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107"/>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107"/>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107"/>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107"/>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107"/>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107"/>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107"/>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107"/>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107"/>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107"/>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107"/>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107"/>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107"/>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107"/>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107"/>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107"/>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107"/>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107"/>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107"/>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107"/>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107"/>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107"/>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107"/>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107"/>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107"/>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107"/>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107"/>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107"/>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107"/>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107"/>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107"/>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107"/>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107"/>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107"/>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107"/>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107"/>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107"/>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107"/>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107"/>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107"/>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107"/>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107"/>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107"/>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107"/>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107"/>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107"/>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107"/>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107"/>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107"/>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107"/>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107"/>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107"/>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107"/>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107"/>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107"/>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107"/>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107"/>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107"/>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107"/>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107"/>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107"/>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107"/>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107"/>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107"/>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107"/>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107"/>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107"/>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107"/>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107"/>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107"/>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107"/>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107"/>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107"/>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107"/>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107"/>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107"/>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107"/>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107"/>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107"/>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107"/>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107"/>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107"/>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107"/>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107"/>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107"/>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107"/>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107"/>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107"/>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107"/>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107"/>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107"/>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107"/>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107"/>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107"/>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107"/>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107"/>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107"/>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107"/>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107"/>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107"/>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107"/>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107"/>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107"/>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107"/>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107"/>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107"/>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107"/>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107"/>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107"/>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107"/>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107"/>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107"/>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107"/>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107"/>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107"/>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107"/>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107"/>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107"/>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107"/>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107"/>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107"/>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107"/>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107"/>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107"/>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107"/>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107"/>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107"/>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107"/>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107"/>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107"/>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107"/>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107"/>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107"/>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107"/>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107"/>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107"/>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107"/>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107"/>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107"/>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107"/>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107"/>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107"/>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107"/>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107"/>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107"/>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107"/>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107"/>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107"/>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107"/>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107"/>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107"/>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107"/>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107"/>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107"/>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107"/>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107"/>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107"/>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107"/>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107"/>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107"/>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107"/>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107"/>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107"/>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107"/>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107"/>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107"/>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107"/>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107"/>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107"/>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107"/>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107"/>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107"/>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107"/>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107"/>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107"/>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107"/>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107"/>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107"/>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107"/>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107"/>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107"/>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107"/>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107"/>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107"/>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107"/>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107"/>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107"/>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107"/>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107"/>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107"/>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107"/>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107"/>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107"/>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107"/>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107"/>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107"/>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107"/>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107"/>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107"/>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107"/>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107"/>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107"/>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107"/>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107"/>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107"/>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107"/>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107"/>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107"/>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107"/>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107"/>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107"/>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107"/>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107"/>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107"/>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107"/>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107"/>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107"/>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107"/>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107"/>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107"/>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107"/>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107"/>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107"/>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107"/>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107"/>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107"/>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107"/>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107"/>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107"/>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107"/>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107"/>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107"/>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107"/>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107"/>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107"/>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107"/>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107"/>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107"/>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107"/>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107"/>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107"/>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107"/>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107"/>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107"/>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107"/>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107"/>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107"/>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107"/>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107"/>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107"/>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107"/>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107"/>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107"/>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107"/>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107"/>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107"/>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107"/>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107"/>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107"/>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107"/>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107"/>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107"/>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107"/>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107"/>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107"/>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107"/>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107"/>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107"/>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107"/>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107"/>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107"/>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107"/>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107"/>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107"/>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107"/>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107"/>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107"/>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107"/>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107"/>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107"/>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107"/>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107"/>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107"/>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107"/>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107"/>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107"/>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107"/>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107"/>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107"/>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107"/>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107"/>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107"/>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107"/>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107"/>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107"/>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107"/>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107"/>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107"/>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107"/>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107"/>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107"/>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107"/>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107"/>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107"/>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107"/>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107"/>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107"/>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107"/>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107"/>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107"/>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107"/>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107"/>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107"/>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107"/>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107"/>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107"/>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107"/>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107"/>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107"/>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107"/>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107"/>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107"/>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107"/>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107"/>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107"/>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107"/>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107"/>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107"/>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107"/>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107"/>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107"/>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107"/>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107"/>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107"/>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107"/>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107"/>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107"/>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107"/>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107"/>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107"/>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107"/>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107"/>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107"/>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107"/>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107"/>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107"/>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107"/>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107"/>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107"/>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107"/>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107"/>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107"/>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107"/>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107"/>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107"/>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107"/>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107"/>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107"/>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107"/>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107"/>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107"/>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107"/>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107"/>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107"/>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107"/>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107"/>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107"/>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107"/>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107"/>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107"/>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107"/>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107"/>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107"/>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107"/>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107"/>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107"/>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107"/>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107"/>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107"/>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107"/>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107"/>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107"/>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107"/>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107"/>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107"/>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107"/>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107"/>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107"/>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107"/>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107"/>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107"/>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107"/>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107"/>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107"/>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107"/>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107"/>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107"/>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107"/>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107"/>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107"/>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107"/>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107"/>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107"/>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107"/>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107"/>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107"/>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107"/>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107"/>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107"/>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107"/>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107"/>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107"/>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107"/>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107"/>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107"/>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107"/>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107"/>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107"/>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107"/>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107"/>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107"/>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107"/>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107"/>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107"/>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107"/>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107"/>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107"/>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107"/>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107"/>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107"/>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107"/>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107"/>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107"/>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107"/>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107"/>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107"/>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107"/>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107"/>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107"/>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107"/>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107"/>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107"/>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107"/>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107"/>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107"/>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107"/>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107"/>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107"/>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107"/>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107"/>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107"/>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107"/>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107"/>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107"/>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107"/>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107"/>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107"/>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107"/>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107"/>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107"/>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107"/>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107"/>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107"/>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107"/>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107"/>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107"/>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107"/>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107"/>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107"/>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107"/>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107"/>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107"/>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107"/>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107"/>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107"/>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107"/>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107"/>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107"/>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107"/>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107"/>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107"/>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107"/>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107"/>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107"/>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107"/>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107"/>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107"/>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107"/>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107"/>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107"/>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107"/>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107"/>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107"/>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107"/>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107"/>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107"/>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107"/>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107"/>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107"/>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107"/>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107"/>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107"/>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107"/>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107"/>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107"/>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107"/>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107"/>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107"/>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107"/>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107"/>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107"/>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107"/>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107"/>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107"/>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107"/>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107"/>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107"/>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107"/>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107"/>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107"/>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107"/>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107"/>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107"/>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107"/>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107"/>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107"/>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107"/>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107"/>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107"/>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107"/>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107"/>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107"/>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107"/>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107"/>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107"/>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107"/>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107"/>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107"/>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107"/>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107"/>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107"/>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107"/>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107"/>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107"/>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107"/>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107"/>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107"/>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107"/>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107"/>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107"/>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107"/>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107"/>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107"/>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107"/>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107"/>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107"/>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107"/>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107"/>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107"/>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107"/>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107"/>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107"/>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107"/>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107"/>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107"/>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107"/>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107"/>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107"/>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107"/>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107"/>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107"/>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107"/>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107"/>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107"/>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107"/>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107"/>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107"/>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107"/>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107"/>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107"/>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107"/>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107"/>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107"/>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107"/>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107"/>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107"/>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107"/>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107"/>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107"/>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107"/>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107"/>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107"/>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107"/>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107"/>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107"/>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107"/>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107"/>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107"/>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107"/>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107"/>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107"/>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107"/>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107"/>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107"/>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107"/>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107"/>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107"/>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107"/>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107"/>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107"/>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107"/>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107"/>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107"/>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107"/>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107"/>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107"/>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107"/>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107"/>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107"/>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107"/>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107"/>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107"/>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107"/>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107"/>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107"/>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107"/>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107"/>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107"/>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107"/>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107"/>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107"/>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107"/>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107"/>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107"/>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107"/>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107"/>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107"/>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107"/>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107"/>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107"/>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107"/>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107"/>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107"/>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107"/>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107"/>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107"/>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107"/>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107"/>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107"/>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107"/>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107"/>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107"/>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107"/>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107"/>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107"/>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107"/>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107"/>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107"/>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107"/>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107"/>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107"/>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107"/>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107"/>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107"/>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107"/>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107"/>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107"/>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107"/>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107"/>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107"/>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107"/>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107"/>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107"/>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107"/>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107"/>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107"/>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107"/>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107"/>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107"/>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107"/>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107"/>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107"/>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107"/>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107"/>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107"/>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107"/>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107"/>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107"/>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107"/>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107"/>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107"/>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107"/>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107"/>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107"/>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107"/>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107"/>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107"/>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107"/>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107"/>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107"/>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107"/>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107"/>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107"/>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107"/>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107"/>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107"/>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107"/>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107"/>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107"/>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107"/>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107"/>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107"/>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107"/>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107"/>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107"/>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107"/>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107"/>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107"/>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107"/>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107"/>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107"/>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107"/>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107"/>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107"/>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107"/>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107"/>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107"/>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107"/>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107"/>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107"/>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107"/>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107"/>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107"/>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107"/>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107"/>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107"/>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107"/>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107"/>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107"/>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107"/>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107"/>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107"/>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107"/>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107"/>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107"/>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107"/>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107"/>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107"/>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107"/>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107"/>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107"/>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107"/>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107"/>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107"/>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107"/>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107"/>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107"/>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107"/>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107"/>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107"/>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107"/>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107"/>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107"/>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107"/>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107"/>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107"/>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107"/>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107"/>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107"/>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107"/>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107"/>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107"/>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107"/>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107"/>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107"/>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107"/>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107"/>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107"/>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107"/>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107"/>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107"/>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107"/>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107"/>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107"/>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107"/>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107"/>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107"/>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107"/>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107"/>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107"/>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107"/>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107"/>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107"/>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107"/>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107"/>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107"/>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107"/>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107"/>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107"/>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107"/>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107"/>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107"/>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107"/>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107"/>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107"/>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107"/>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107"/>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107"/>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107"/>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107"/>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107"/>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107"/>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107"/>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107"/>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107"/>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107"/>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107"/>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107"/>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107"/>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107"/>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107"/>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107"/>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107"/>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107"/>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107"/>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107"/>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107"/>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107"/>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107"/>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107"/>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107"/>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107"/>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107"/>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107"/>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107"/>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107"/>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107"/>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107"/>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107"/>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107"/>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107"/>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107"/>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107"/>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107"/>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107"/>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107"/>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107"/>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107"/>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107"/>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107"/>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107"/>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107"/>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107"/>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107"/>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107"/>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107"/>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107"/>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107"/>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107"/>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107"/>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107"/>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107"/>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107"/>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107"/>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107"/>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107"/>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107"/>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107"/>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107"/>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107"/>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107"/>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107"/>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107"/>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107"/>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107"/>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107"/>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107"/>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107"/>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107"/>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107"/>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107"/>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107"/>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107"/>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107"/>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107"/>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107"/>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107"/>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107"/>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107"/>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107"/>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107"/>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107"/>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107"/>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107"/>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107"/>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107"/>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107"/>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107"/>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107"/>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107"/>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107"/>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107"/>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107"/>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107"/>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107"/>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107"/>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107"/>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107"/>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107"/>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107"/>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107"/>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107"/>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107"/>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107"/>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107"/>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107"/>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107"/>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107"/>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107"/>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107"/>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107"/>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107"/>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107"/>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107"/>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107"/>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107"/>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107"/>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107"/>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107"/>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107"/>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107"/>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107"/>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107"/>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107"/>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107"/>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107"/>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107"/>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107"/>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p107"/>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107"/>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107"/>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107"/>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107"/>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107"/>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107"/>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107"/>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107"/>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p107"/>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107"/>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p107"/>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107"/>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107"/>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107"/>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107"/>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107"/>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107"/>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107"/>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107"/>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107"/>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107"/>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107"/>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107"/>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107"/>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107"/>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107"/>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107"/>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107"/>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107"/>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107"/>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107"/>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107"/>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107"/>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107"/>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107"/>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107"/>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107"/>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107"/>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107"/>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107"/>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107"/>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107"/>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107"/>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107"/>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107"/>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107"/>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107"/>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107"/>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107"/>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107"/>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107"/>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107"/>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107"/>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107"/>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107"/>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107"/>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107"/>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107"/>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107"/>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107"/>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107"/>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107"/>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107"/>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107"/>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107"/>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107"/>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107"/>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107"/>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107"/>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107"/>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107"/>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107"/>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107"/>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107"/>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107"/>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107"/>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107"/>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107"/>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107"/>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107"/>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107"/>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107"/>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107"/>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107"/>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107"/>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107"/>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107"/>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107"/>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107"/>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107"/>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107"/>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107"/>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107"/>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107"/>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107"/>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107"/>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107"/>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107"/>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107"/>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107"/>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107"/>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107"/>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107"/>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107"/>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107"/>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107"/>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107"/>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107"/>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107"/>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107"/>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107"/>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107"/>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107"/>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107"/>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107"/>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107"/>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107"/>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107"/>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107"/>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107"/>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107"/>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107"/>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107"/>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107"/>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107"/>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107"/>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107"/>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107"/>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107"/>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107"/>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107"/>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107"/>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107"/>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107"/>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107"/>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107"/>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107"/>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107"/>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107"/>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107"/>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107"/>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107"/>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107"/>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107"/>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107"/>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107"/>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107"/>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107"/>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107"/>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107"/>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107"/>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107"/>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107"/>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107"/>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107"/>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107"/>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107"/>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107"/>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107"/>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107"/>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107"/>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107"/>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107"/>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107"/>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107"/>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107"/>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107"/>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107"/>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107"/>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107"/>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107"/>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107"/>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107"/>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107"/>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107"/>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107"/>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107"/>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107"/>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107"/>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107"/>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107"/>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107"/>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107"/>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107"/>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107"/>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107"/>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107"/>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107"/>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107"/>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107"/>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107"/>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107"/>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107"/>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107"/>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107"/>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107"/>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107"/>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107"/>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107"/>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107"/>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107"/>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107"/>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107"/>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107"/>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107"/>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107"/>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107"/>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107"/>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107"/>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107"/>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107"/>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107"/>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107"/>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107"/>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107"/>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107"/>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107"/>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107"/>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107"/>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107"/>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107"/>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107"/>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107"/>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107"/>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107"/>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107"/>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107"/>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107"/>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107"/>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107"/>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107"/>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107"/>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107"/>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107"/>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107"/>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107"/>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107"/>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107"/>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107"/>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107"/>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107"/>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107"/>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107"/>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107"/>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107"/>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107"/>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107"/>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107"/>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107"/>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107"/>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107"/>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107"/>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107"/>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107"/>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107"/>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107"/>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107"/>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107"/>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107"/>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107"/>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107"/>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107"/>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107"/>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107"/>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107"/>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107"/>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107"/>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107"/>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107"/>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107"/>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107"/>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107"/>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107"/>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107"/>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107"/>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107"/>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107"/>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107"/>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107"/>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107"/>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107"/>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107"/>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107"/>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107"/>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107"/>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107"/>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107"/>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107"/>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107"/>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107"/>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107"/>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107"/>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107"/>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107"/>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107"/>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107"/>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107"/>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107"/>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107"/>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107"/>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107"/>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107"/>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107"/>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107"/>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107"/>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107"/>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107"/>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107"/>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107"/>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107"/>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107"/>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107"/>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107"/>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107"/>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107"/>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107"/>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107"/>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107"/>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107"/>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107"/>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107"/>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107"/>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107"/>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107"/>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107"/>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107"/>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107"/>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107"/>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107"/>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107"/>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107"/>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107"/>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107"/>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107"/>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107"/>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107"/>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107"/>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107"/>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107"/>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107"/>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107"/>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107"/>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107"/>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107"/>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107"/>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107"/>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107"/>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107"/>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107"/>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107"/>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107"/>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107"/>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107"/>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107"/>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107"/>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107"/>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107"/>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107"/>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107"/>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107"/>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107"/>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107"/>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107"/>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107"/>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107"/>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107"/>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107"/>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107"/>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107"/>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107"/>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107"/>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107"/>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107"/>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107"/>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107"/>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107"/>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107"/>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107"/>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107"/>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107"/>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107"/>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107"/>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107"/>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107"/>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107"/>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107"/>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107"/>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107"/>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107"/>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107"/>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107"/>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107"/>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107"/>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107"/>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107"/>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107"/>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107"/>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107"/>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107"/>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107"/>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107"/>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107"/>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107"/>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107"/>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107"/>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107"/>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107"/>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107"/>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107"/>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107"/>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107"/>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107"/>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107"/>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107"/>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107"/>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107"/>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107"/>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107"/>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107"/>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107"/>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107"/>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107"/>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107"/>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107"/>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107"/>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107"/>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107"/>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107"/>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107"/>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107"/>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107"/>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107"/>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107"/>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107"/>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107"/>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107"/>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107"/>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107"/>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107"/>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107"/>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107"/>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107"/>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107"/>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107"/>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107"/>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107"/>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107"/>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107"/>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107"/>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107"/>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107"/>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107"/>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107"/>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107"/>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107"/>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107"/>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107"/>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107"/>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107"/>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107"/>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107"/>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107"/>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107"/>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107"/>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107"/>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107"/>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107"/>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107"/>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107"/>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107"/>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107"/>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107"/>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107"/>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107"/>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107"/>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107"/>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107"/>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107"/>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107"/>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107"/>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107"/>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107"/>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107"/>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107"/>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107"/>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107"/>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107"/>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107"/>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107"/>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107"/>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107"/>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107"/>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107"/>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107"/>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107"/>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107"/>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107"/>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107"/>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107"/>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107"/>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107"/>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107"/>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107"/>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107"/>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107"/>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107"/>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107"/>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107"/>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107"/>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107"/>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107"/>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107"/>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107"/>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107"/>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107"/>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107"/>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107"/>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107"/>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107"/>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107"/>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107"/>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107"/>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107"/>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107"/>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107"/>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107"/>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107"/>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107"/>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107"/>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107"/>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107"/>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107"/>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107"/>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107"/>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107"/>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107"/>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107"/>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107"/>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107"/>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107"/>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107"/>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107"/>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107"/>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107"/>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107"/>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107"/>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107"/>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107"/>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107"/>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107"/>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107"/>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107"/>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107"/>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107"/>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107"/>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107"/>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107"/>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107"/>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107"/>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107"/>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107"/>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107"/>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107"/>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107"/>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107"/>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107"/>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107"/>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107"/>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107"/>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107"/>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107"/>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107"/>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107"/>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107"/>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107"/>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107"/>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107"/>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107"/>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107"/>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107"/>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107"/>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107"/>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107"/>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107"/>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107"/>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107"/>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107"/>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107"/>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107"/>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107"/>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107"/>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107"/>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107"/>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107"/>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107"/>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107"/>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107"/>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107"/>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107"/>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107"/>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107"/>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p107"/>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107"/>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107"/>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107"/>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107"/>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107"/>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107"/>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107"/>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107"/>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107"/>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107"/>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107"/>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107"/>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107"/>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107"/>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107"/>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107"/>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107"/>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107"/>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107"/>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107"/>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107"/>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107"/>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107"/>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107"/>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107"/>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107"/>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107"/>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107"/>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107"/>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107"/>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107"/>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107"/>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107"/>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107"/>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107"/>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107"/>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107"/>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107"/>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107"/>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107"/>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107"/>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107"/>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107"/>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107"/>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107"/>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107"/>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107"/>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107"/>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107"/>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107"/>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107"/>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107"/>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107"/>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107"/>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107"/>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107"/>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107"/>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107"/>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107"/>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107"/>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107"/>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107"/>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107"/>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107"/>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107"/>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107"/>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107"/>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107"/>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107"/>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107"/>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107"/>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107"/>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107"/>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107"/>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107"/>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107"/>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107"/>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107"/>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107"/>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107"/>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107"/>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107"/>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107"/>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107"/>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107"/>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107"/>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107"/>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107"/>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107"/>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107"/>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107"/>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107"/>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107"/>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107"/>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107"/>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107"/>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107"/>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107"/>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107"/>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107"/>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107"/>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107"/>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107"/>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107"/>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107"/>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107"/>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107"/>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107"/>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107"/>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107"/>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107"/>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107"/>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107"/>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107"/>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107"/>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107"/>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107"/>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107"/>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107"/>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107"/>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107"/>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107"/>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107"/>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107"/>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107"/>
            <p:cNvSpPr/>
            <p:nvPr/>
          </p:nvSpPr>
          <p:spPr>
            <a:xfrm>
              <a:off x="2514119" y="1694678"/>
              <a:ext cx="149" cy="0"/>
            </a:xfrm>
            <a:custGeom>
              <a:rect b="b" l="l" r="r" t="t"/>
              <a:pathLst>
                <a:path extrusionOk="0" h="12000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107"/>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107"/>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107"/>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107"/>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107"/>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107"/>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107"/>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107"/>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107"/>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107"/>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107"/>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107"/>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107"/>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107"/>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107"/>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107"/>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107"/>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107"/>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107"/>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107"/>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107"/>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107"/>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107"/>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107"/>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107"/>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107"/>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107"/>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107"/>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107"/>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107"/>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107"/>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107"/>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107"/>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107"/>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107"/>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107"/>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107"/>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107"/>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107"/>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107"/>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107"/>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107"/>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107"/>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107"/>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107"/>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107"/>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107"/>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107"/>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107"/>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107"/>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107"/>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107"/>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107"/>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107"/>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107"/>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107"/>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107"/>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107"/>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107"/>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107"/>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107"/>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107"/>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107"/>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107"/>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107"/>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107"/>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107"/>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107"/>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107"/>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107"/>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107"/>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107"/>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107"/>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107"/>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107"/>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107"/>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107"/>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107"/>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107"/>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107"/>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107"/>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107"/>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107"/>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107"/>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107"/>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107"/>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107"/>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107"/>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107"/>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107"/>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107"/>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107"/>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107"/>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107"/>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107"/>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107"/>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107"/>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107"/>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107"/>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107"/>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107"/>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107"/>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107"/>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107"/>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107"/>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107"/>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107"/>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107"/>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107"/>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107"/>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107"/>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107"/>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107"/>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107"/>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107"/>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107"/>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107"/>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107"/>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107"/>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107"/>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107"/>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107"/>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107"/>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107"/>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107"/>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107"/>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107"/>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107"/>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107"/>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107"/>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107"/>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107"/>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107"/>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107"/>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107"/>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107"/>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107"/>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107"/>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107"/>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107"/>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107"/>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107"/>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107"/>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107"/>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107"/>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107"/>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107"/>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107"/>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107"/>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107"/>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107"/>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107"/>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107"/>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107"/>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107"/>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107"/>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107"/>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107"/>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107"/>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107"/>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107"/>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107"/>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107"/>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107"/>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107"/>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107"/>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107"/>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107"/>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107"/>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107"/>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107"/>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107"/>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107"/>
            <p:cNvSpPr/>
            <p:nvPr/>
          </p:nvSpPr>
          <p:spPr>
            <a:xfrm>
              <a:off x="2205720" y="1581265"/>
              <a:ext cx="14" cy="0"/>
            </a:xfrm>
            <a:custGeom>
              <a:rect b="b" l="l" r="r" t="t"/>
              <a:pathLst>
                <a:path extrusionOk="0" h="12000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107"/>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107"/>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107"/>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107"/>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107"/>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107"/>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107"/>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107"/>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107"/>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107"/>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107"/>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107"/>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107"/>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107"/>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107"/>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107"/>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107"/>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107"/>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107"/>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107"/>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107"/>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107"/>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107"/>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107"/>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107"/>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107"/>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107"/>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107"/>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107"/>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107"/>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107"/>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107"/>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107"/>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107"/>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107"/>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107"/>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107"/>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107"/>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107"/>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107"/>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107"/>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107"/>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107"/>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107"/>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107"/>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107"/>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107"/>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107"/>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107"/>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107"/>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107"/>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107"/>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107"/>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107"/>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107"/>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107"/>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107"/>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107"/>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107"/>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107"/>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107"/>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107"/>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107"/>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107"/>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107"/>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107"/>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107"/>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107"/>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107"/>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107"/>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107"/>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107"/>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107"/>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107"/>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107"/>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107"/>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107"/>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107"/>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107"/>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107"/>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107"/>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107"/>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107"/>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107"/>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107"/>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107"/>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107"/>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107"/>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107"/>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107"/>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107"/>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107"/>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107"/>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107"/>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107"/>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107"/>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107"/>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107"/>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107"/>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107"/>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107"/>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107"/>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107"/>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107"/>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107"/>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107"/>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107"/>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107"/>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107"/>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107"/>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107"/>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107"/>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107"/>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107"/>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107"/>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107"/>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107"/>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107"/>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107"/>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107"/>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107"/>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107"/>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107"/>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107"/>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107"/>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107"/>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107"/>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107"/>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107"/>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107"/>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107"/>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107"/>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107"/>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107"/>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107"/>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107"/>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107"/>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107"/>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107"/>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107"/>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107"/>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107"/>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107"/>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107"/>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107"/>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107"/>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107"/>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107"/>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107"/>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107"/>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107"/>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107"/>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107"/>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107"/>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107"/>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107"/>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107"/>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107"/>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107"/>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107"/>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107"/>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107"/>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107"/>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107"/>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107"/>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107"/>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107"/>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107"/>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107"/>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107"/>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107"/>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107"/>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107"/>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107"/>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107"/>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107"/>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107"/>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107"/>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107"/>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107"/>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107"/>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107"/>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107"/>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107"/>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107"/>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107"/>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107"/>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107"/>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107"/>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107"/>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107"/>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107"/>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107"/>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107"/>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107"/>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107"/>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107"/>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107"/>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107"/>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107"/>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107"/>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107"/>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107"/>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107"/>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107"/>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107"/>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107"/>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107"/>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107"/>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107"/>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107"/>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107"/>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107"/>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107"/>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107"/>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107"/>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107"/>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107"/>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107"/>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107"/>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107"/>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107"/>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107"/>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107"/>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107"/>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107"/>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107"/>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107"/>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107"/>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107"/>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107"/>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107"/>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107"/>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107"/>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107"/>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107"/>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107"/>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107"/>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107"/>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107"/>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107"/>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107"/>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107"/>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107"/>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107"/>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107"/>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107"/>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107"/>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107"/>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107"/>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107"/>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107"/>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107"/>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107"/>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107"/>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107"/>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107"/>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107"/>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107"/>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107"/>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107"/>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107"/>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107"/>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107"/>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107"/>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107"/>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107"/>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107"/>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107"/>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107"/>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107"/>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107"/>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107"/>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107"/>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107"/>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107"/>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107"/>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107"/>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107"/>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107"/>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107"/>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107"/>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107"/>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107"/>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107"/>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107"/>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107"/>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107"/>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107"/>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107"/>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107"/>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107"/>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107"/>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107"/>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107"/>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107"/>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107"/>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107"/>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107"/>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107"/>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107"/>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107"/>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107"/>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107"/>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107"/>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107"/>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107"/>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107"/>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107"/>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107"/>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107"/>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107"/>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107"/>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107"/>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107"/>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107"/>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107"/>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107"/>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107"/>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107"/>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107"/>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107"/>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107"/>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107"/>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107"/>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107"/>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107"/>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107"/>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107"/>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107"/>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107"/>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107"/>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107"/>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107"/>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107"/>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107"/>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107"/>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107"/>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107"/>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107"/>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107"/>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107"/>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107"/>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107"/>
            <p:cNvSpPr/>
            <p:nvPr/>
          </p:nvSpPr>
          <p:spPr>
            <a:xfrm>
              <a:off x="2291951" y="2116436"/>
              <a:ext cx="14" cy="0"/>
            </a:xfrm>
            <a:custGeom>
              <a:rect b="b" l="l" r="r" t="t"/>
              <a:pathLst>
                <a:path extrusionOk="0" h="12000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107"/>
            <p:cNvSpPr/>
            <p:nvPr/>
          </p:nvSpPr>
          <p:spPr>
            <a:xfrm>
              <a:off x="2292562" y="2116436"/>
              <a:ext cx="14" cy="0"/>
            </a:xfrm>
            <a:custGeom>
              <a:rect b="b" l="l" r="r" t="t"/>
              <a:pathLst>
                <a:path extrusionOk="0" h="12000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107"/>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107"/>
            <p:cNvSpPr/>
            <p:nvPr/>
          </p:nvSpPr>
          <p:spPr>
            <a:xfrm>
              <a:off x="2293132" y="2116436"/>
              <a:ext cx="14" cy="0"/>
            </a:xfrm>
            <a:custGeom>
              <a:rect b="b" l="l" r="r" t="t"/>
              <a:pathLst>
                <a:path extrusionOk="0" h="12000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107"/>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107"/>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107"/>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107"/>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107"/>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107"/>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107"/>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107"/>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107"/>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107"/>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107"/>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107"/>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107"/>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107"/>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107"/>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107"/>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107"/>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107"/>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107"/>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107"/>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107"/>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107"/>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107"/>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107"/>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107"/>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107"/>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107"/>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107"/>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107"/>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107"/>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107"/>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107"/>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107"/>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107"/>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107"/>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107"/>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107"/>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107"/>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107"/>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107"/>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107"/>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107"/>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107"/>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107"/>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107"/>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107"/>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107"/>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107"/>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107"/>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107"/>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107"/>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107"/>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107"/>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107"/>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107"/>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107"/>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107"/>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107"/>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107"/>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107"/>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107"/>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107"/>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107"/>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107"/>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107"/>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107"/>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107"/>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107"/>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107"/>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107"/>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107"/>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107"/>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107"/>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107"/>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107"/>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107"/>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107"/>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107"/>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107"/>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107"/>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107"/>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107"/>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107"/>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107"/>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107"/>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107"/>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107"/>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107"/>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107"/>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107"/>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107"/>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107"/>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107"/>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107"/>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107"/>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107"/>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107"/>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107"/>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107"/>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107"/>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107"/>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107"/>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107"/>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107"/>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107"/>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107"/>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107"/>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107"/>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107"/>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107"/>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107"/>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107"/>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107"/>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107"/>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107"/>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107"/>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107"/>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107"/>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107"/>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107"/>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107"/>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107"/>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107"/>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107"/>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107"/>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107"/>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107"/>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107"/>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107"/>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107"/>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107"/>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107"/>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107"/>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107"/>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107"/>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107"/>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107"/>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107"/>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107"/>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107"/>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107"/>
            <p:cNvSpPr/>
            <p:nvPr/>
          </p:nvSpPr>
          <p:spPr>
            <a:xfrm>
              <a:off x="2595449" y="1751378"/>
              <a:ext cx="0" cy="14"/>
            </a:xfrm>
            <a:custGeom>
              <a:rect b="b" l="l" r="r" t="t"/>
              <a:pathLst>
                <a:path extrusionOk="0" h="1" w="12000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107"/>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107"/>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107"/>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107"/>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107"/>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107"/>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107"/>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107"/>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107"/>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107"/>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107"/>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107"/>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107"/>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107"/>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107"/>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107"/>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107"/>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107"/>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107"/>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107"/>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107"/>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107"/>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107"/>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107"/>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107"/>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107"/>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107"/>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107"/>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107"/>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107"/>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107"/>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107"/>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107"/>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107"/>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107"/>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107"/>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107"/>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107"/>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107"/>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107"/>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107"/>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107"/>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107"/>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107"/>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107"/>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107"/>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107"/>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107"/>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107"/>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107"/>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107"/>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107"/>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107"/>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107"/>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107"/>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107"/>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107"/>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107"/>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107"/>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107"/>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107"/>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107"/>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107"/>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107"/>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107"/>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107"/>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107"/>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107"/>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107"/>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107"/>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107"/>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107"/>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107"/>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107"/>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107"/>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107"/>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107"/>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107"/>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107"/>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107"/>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107"/>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107"/>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107"/>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107"/>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107"/>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107"/>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107"/>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107"/>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107"/>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107"/>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107"/>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107"/>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107"/>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107"/>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107"/>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107"/>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107"/>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107"/>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107"/>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107"/>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107"/>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107"/>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107"/>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107"/>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107"/>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107"/>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107"/>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107"/>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107"/>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107"/>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107"/>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107"/>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107"/>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107"/>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107"/>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107"/>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107"/>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107"/>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107"/>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107"/>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107"/>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107"/>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107"/>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107"/>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107"/>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107"/>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107"/>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107"/>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107"/>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107"/>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107"/>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107"/>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107"/>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107"/>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107"/>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107"/>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107"/>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107"/>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107"/>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107"/>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107"/>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107"/>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107"/>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107"/>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107"/>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107"/>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107"/>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107"/>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107"/>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107"/>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107"/>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107"/>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107"/>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107"/>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107"/>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107"/>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107"/>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107"/>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107"/>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107"/>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107"/>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107"/>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107"/>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107"/>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107"/>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107"/>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107"/>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107"/>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107"/>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107"/>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107"/>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107"/>
            <p:cNvSpPr/>
            <p:nvPr/>
          </p:nvSpPr>
          <p:spPr>
            <a:xfrm>
              <a:off x="2962544" y="2114806"/>
              <a:ext cx="0" cy="14"/>
            </a:xfrm>
            <a:custGeom>
              <a:rect b="b" l="l" r="r" t="t"/>
              <a:pathLst>
                <a:path extrusionOk="0" h="1" w="12000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107"/>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107"/>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107"/>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107"/>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107"/>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107"/>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107"/>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107"/>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107"/>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107"/>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107"/>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107"/>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107"/>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107"/>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107"/>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107"/>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107"/>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107"/>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107"/>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107"/>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107"/>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107"/>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107"/>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107"/>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107"/>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107"/>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107"/>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107"/>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107"/>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107"/>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107"/>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107"/>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107"/>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107"/>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107"/>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107"/>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107"/>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107"/>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107"/>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107"/>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107"/>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107"/>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107"/>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107"/>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107"/>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107"/>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107"/>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107"/>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107"/>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107"/>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107"/>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107"/>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107"/>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107"/>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107"/>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107"/>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107"/>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107"/>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107"/>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107"/>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107"/>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p107"/>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107"/>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107"/>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107"/>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107"/>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107"/>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107"/>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107"/>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107"/>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107"/>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107"/>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107"/>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107"/>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107"/>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107"/>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107"/>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107"/>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107"/>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107"/>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107"/>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107"/>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107"/>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107"/>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107"/>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p107"/>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107"/>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107"/>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107"/>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107"/>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107"/>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107"/>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107"/>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107"/>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107"/>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107"/>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107"/>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107"/>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107"/>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107"/>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107"/>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107"/>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84" name="Google Shape;9984;p107"/>
          <p:cNvGrpSpPr/>
          <p:nvPr/>
        </p:nvGrpSpPr>
        <p:grpSpPr>
          <a:xfrm>
            <a:off x="3416804" y="902588"/>
            <a:ext cx="2310381" cy="1488888"/>
            <a:chOff x="229225" y="549050"/>
            <a:chExt cx="7161750" cy="4615275"/>
          </a:xfrm>
        </p:grpSpPr>
        <p:sp>
          <p:nvSpPr>
            <p:cNvPr id="9985" name="Google Shape;9985;p107"/>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107"/>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107"/>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107"/>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107"/>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107"/>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107"/>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107"/>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107"/>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107"/>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107"/>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107"/>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107"/>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107"/>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107"/>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107"/>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107"/>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107"/>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107"/>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107"/>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107"/>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107"/>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107"/>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107"/>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107"/>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107"/>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107"/>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107"/>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107"/>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107"/>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107"/>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107"/>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107"/>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107"/>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107"/>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107"/>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107"/>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107"/>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107"/>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107"/>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107"/>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107"/>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107"/>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107"/>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107"/>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107"/>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107"/>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107"/>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107"/>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107"/>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107"/>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107"/>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107"/>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107"/>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107"/>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107"/>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107"/>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107"/>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107"/>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107"/>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107"/>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107"/>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107"/>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107"/>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107"/>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107"/>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107"/>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107"/>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107"/>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107"/>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107"/>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107"/>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107"/>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107"/>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107"/>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107"/>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107"/>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107"/>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107"/>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107"/>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107"/>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107"/>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107"/>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107"/>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107"/>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107"/>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107"/>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107"/>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107"/>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107"/>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107"/>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107"/>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107"/>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107"/>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107"/>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107"/>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107"/>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107"/>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107"/>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107"/>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107"/>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107"/>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107"/>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107"/>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107"/>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107"/>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107"/>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107"/>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107"/>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107"/>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107"/>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107"/>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107"/>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107"/>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107"/>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107"/>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107"/>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02" name="Google Shape;10102;p107"/>
          <p:cNvGrpSpPr/>
          <p:nvPr/>
        </p:nvGrpSpPr>
        <p:grpSpPr>
          <a:xfrm>
            <a:off x="3514722" y="2832485"/>
            <a:ext cx="2310282" cy="1374222"/>
            <a:chOff x="238125" y="732525"/>
            <a:chExt cx="7130500" cy="4241425"/>
          </a:xfrm>
        </p:grpSpPr>
        <p:sp>
          <p:nvSpPr>
            <p:cNvPr id="10103" name="Google Shape;10103;p107"/>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107"/>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107"/>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107"/>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107"/>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107"/>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107"/>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107"/>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107"/>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107"/>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107"/>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107"/>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107"/>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107"/>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107"/>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107"/>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107"/>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107"/>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107"/>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107"/>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107"/>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107"/>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107"/>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107"/>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107"/>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107"/>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107"/>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107"/>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107"/>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107"/>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107"/>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107"/>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107"/>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107"/>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107"/>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107"/>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107"/>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107"/>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107"/>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107"/>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107"/>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107"/>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107"/>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107"/>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107"/>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107"/>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107"/>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107"/>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107"/>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107"/>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107"/>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107"/>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107"/>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107"/>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107"/>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107"/>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107"/>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107"/>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107"/>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107"/>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107"/>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107"/>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107"/>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107"/>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107"/>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107"/>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107"/>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107"/>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107"/>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107"/>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107"/>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107"/>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107"/>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107"/>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p107"/>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107"/>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107"/>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107"/>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107"/>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107"/>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107"/>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107"/>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p107"/>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p107"/>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107"/>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107"/>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107"/>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107"/>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107"/>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107"/>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107"/>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107"/>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107"/>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107"/>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107"/>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107"/>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107"/>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107"/>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107"/>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107"/>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107"/>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107"/>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107"/>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107"/>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107"/>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107"/>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p107"/>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p107"/>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p107"/>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p107"/>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107"/>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p107"/>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107"/>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p107"/>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20" name="Shape 10220"/>
        <p:cNvGrpSpPr/>
        <p:nvPr/>
      </p:nvGrpSpPr>
      <p:grpSpPr>
        <a:xfrm>
          <a:off x="0" y="0"/>
          <a:ext cx="0" cy="0"/>
          <a:chOff x="0" y="0"/>
          <a:chExt cx="0" cy="0"/>
        </a:xfrm>
      </p:grpSpPr>
      <p:grpSp>
        <p:nvGrpSpPr>
          <p:cNvPr id="10221" name="Google Shape;10221;p108"/>
          <p:cNvGrpSpPr/>
          <p:nvPr/>
        </p:nvGrpSpPr>
        <p:grpSpPr>
          <a:xfrm>
            <a:off x="2100561" y="3398658"/>
            <a:ext cx="1102891" cy="760337"/>
            <a:chOff x="4967783" y="2151471"/>
            <a:chExt cx="3920691" cy="2702940"/>
          </a:xfrm>
        </p:grpSpPr>
        <p:grpSp>
          <p:nvGrpSpPr>
            <p:cNvPr id="10222" name="Google Shape;10222;p108"/>
            <p:cNvGrpSpPr/>
            <p:nvPr/>
          </p:nvGrpSpPr>
          <p:grpSpPr>
            <a:xfrm>
              <a:off x="5045709" y="2252109"/>
              <a:ext cx="3761071" cy="2501708"/>
              <a:chOff x="2691784" y="1805334"/>
              <a:chExt cx="3761071" cy="2501708"/>
            </a:xfrm>
          </p:grpSpPr>
          <p:sp>
            <p:nvSpPr>
              <p:cNvPr id="10223" name="Google Shape;10223;p108"/>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108"/>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108"/>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108"/>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108"/>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108"/>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108"/>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30" name="Google Shape;10230;p108"/>
            <p:cNvGrpSpPr/>
            <p:nvPr/>
          </p:nvGrpSpPr>
          <p:grpSpPr>
            <a:xfrm>
              <a:off x="4967783" y="2151471"/>
              <a:ext cx="3920691" cy="2702940"/>
              <a:chOff x="2613858" y="1704696"/>
              <a:chExt cx="3920691" cy="2702940"/>
            </a:xfrm>
          </p:grpSpPr>
          <p:sp>
            <p:nvSpPr>
              <p:cNvPr id="10231" name="Google Shape;10231;p108"/>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108"/>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108"/>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108"/>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108"/>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236" name="Google Shape;10236;p108"/>
          <p:cNvGrpSpPr/>
          <p:nvPr/>
        </p:nvGrpSpPr>
        <p:grpSpPr>
          <a:xfrm>
            <a:off x="3504470" y="1286935"/>
            <a:ext cx="1561911" cy="708581"/>
            <a:chOff x="3530532" y="1496185"/>
            <a:chExt cx="1561911" cy="708581"/>
          </a:xfrm>
        </p:grpSpPr>
        <p:grpSp>
          <p:nvGrpSpPr>
            <p:cNvPr id="10237" name="Google Shape;10237;p108"/>
            <p:cNvGrpSpPr/>
            <p:nvPr/>
          </p:nvGrpSpPr>
          <p:grpSpPr>
            <a:xfrm>
              <a:off x="3720318" y="1857562"/>
              <a:ext cx="1372125" cy="54"/>
              <a:chOff x="3720318" y="1857562"/>
              <a:chExt cx="1372125" cy="54"/>
            </a:xfrm>
          </p:grpSpPr>
          <p:cxnSp>
            <p:nvCxnSpPr>
              <p:cNvPr id="10238" name="Google Shape;10238;p108"/>
              <p:cNvCxnSpPr>
                <a:endCxn id="10239" idx="2"/>
              </p:cNvCxnSpPr>
              <p:nvPr/>
            </p:nvCxnSpPr>
            <p:spPr>
              <a:xfrm>
                <a:off x="4440243" y="1857616"/>
                <a:ext cx="173400" cy="0"/>
              </a:xfrm>
              <a:prstGeom prst="straightConnector1">
                <a:avLst/>
              </a:prstGeom>
              <a:noFill/>
              <a:ln cap="flat" cmpd="sng" w="9525">
                <a:solidFill>
                  <a:srgbClr val="A5B7C6"/>
                </a:solidFill>
                <a:prstDash val="solid"/>
                <a:round/>
                <a:headEnd len="sm" w="sm" type="none"/>
                <a:tailEnd len="sm" w="sm" type="none"/>
              </a:ln>
            </p:spPr>
          </p:cxnSp>
          <p:cxnSp>
            <p:nvCxnSpPr>
              <p:cNvPr id="10240" name="Google Shape;10240;p108"/>
              <p:cNvCxnSpPr/>
              <p:nvPr/>
            </p:nvCxnSpPr>
            <p:spPr>
              <a:xfrm>
                <a:off x="4074943" y="1857562"/>
                <a:ext cx="173400" cy="0"/>
              </a:xfrm>
              <a:prstGeom prst="straightConnector1">
                <a:avLst/>
              </a:prstGeom>
              <a:noFill/>
              <a:ln cap="flat" cmpd="sng" w="9525">
                <a:solidFill>
                  <a:srgbClr val="A5B7C6"/>
                </a:solidFill>
                <a:prstDash val="solid"/>
                <a:round/>
                <a:headEnd len="sm" w="sm" type="none"/>
                <a:tailEnd len="sm" w="sm" type="none"/>
              </a:ln>
            </p:spPr>
          </p:cxnSp>
          <p:cxnSp>
            <p:nvCxnSpPr>
              <p:cNvPr id="10241" name="Google Shape;10241;p108"/>
              <p:cNvCxnSpPr/>
              <p:nvPr/>
            </p:nvCxnSpPr>
            <p:spPr>
              <a:xfrm>
                <a:off x="3720318" y="1857562"/>
                <a:ext cx="173400" cy="0"/>
              </a:xfrm>
              <a:prstGeom prst="straightConnector1">
                <a:avLst/>
              </a:prstGeom>
              <a:noFill/>
              <a:ln cap="flat" cmpd="sng" w="9525">
                <a:solidFill>
                  <a:srgbClr val="A5B7C6"/>
                </a:solidFill>
                <a:prstDash val="solid"/>
                <a:round/>
                <a:headEnd len="sm" w="sm" type="none"/>
                <a:tailEnd len="sm" w="sm" type="none"/>
              </a:ln>
            </p:spPr>
          </p:cxnSp>
          <p:cxnSp>
            <p:nvCxnSpPr>
              <p:cNvPr id="10242" name="Google Shape;10242;p108"/>
              <p:cNvCxnSpPr>
                <a:stCxn id="10239" idx="6"/>
              </p:cNvCxnSpPr>
              <p:nvPr/>
            </p:nvCxnSpPr>
            <p:spPr>
              <a:xfrm>
                <a:off x="4801443" y="1857616"/>
                <a:ext cx="291000" cy="0"/>
              </a:xfrm>
              <a:prstGeom prst="straightConnector1">
                <a:avLst/>
              </a:prstGeom>
              <a:noFill/>
              <a:ln cap="flat" cmpd="sng" w="9525">
                <a:solidFill>
                  <a:srgbClr val="A5B7C6"/>
                </a:solidFill>
                <a:prstDash val="solid"/>
                <a:round/>
                <a:headEnd len="sm" w="sm" type="none"/>
                <a:tailEnd len="med" w="med" type="triangle"/>
              </a:ln>
            </p:spPr>
          </p:cxnSp>
        </p:grpSp>
        <p:grpSp>
          <p:nvGrpSpPr>
            <p:cNvPr id="10243" name="Google Shape;10243;p108"/>
            <p:cNvGrpSpPr/>
            <p:nvPr/>
          </p:nvGrpSpPr>
          <p:grpSpPr>
            <a:xfrm>
              <a:off x="3567462" y="1496185"/>
              <a:ext cx="286500" cy="272915"/>
              <a:chOff x="3567462" y="1496185"/>
              <a:chExt cx="286500" cy="272915"/>
            </a:xfrm>
          </p:grpSpPr>
          <p:cxnSp>
            <p:nvCxnSpPr>
              <p:cNvPr id="10244" name="Google Shape;10244;p108"/>
              <p:cNvCxnSpPr/>
              <p:nvPr/>
            </p:nvCxnSpPr>
            <p:spPr>
              <a:xfrm rot="10800000">
                <a:off x="3626625" y="1596000"/>
                <a:ext cx="0" cy="173100"/>
              </a:xfrm>
              <a:prstGeom prst="straightConnector1">
                <a:avLst/>
              </a:prstGeom>
              <a:noFill/>
              <a:ln cap="flat" cmpd="sng" w="9525">
                <a:solidFill>
                  <a:srgbClr val="A5B7C6"/>
                </a:solidFill>
                <a:prstDash val="solid"/>
                <a:round/>
                <a:headEnd len="sm" w="sm" type="none"/>
                <a:tailEnd len="sm" w="sm" type="none"/>
              </a:ln>
            </p:spPr>
          </p:cxnSp>
          <p:sp>
            <p:nvSpPr>
              <p:cNvPr id="10245" name="Google Shape;10245;p108"/>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46" name="Google Shape;10246;p108"/>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108"/>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48" name="Google Shape;10248;p108"/>
            <p:cNvGrpSpPr/>
            <p:nvPr/>
          </p:nvGrpSpPr>
          <p:grpSpPr>
            <a:xfrm>
              <a:off x="3929014" y="1960574"/>
              <a:ext cx="286500" cy="242342"/>
              <a:chOff x="3929014" y="1960574"/>
              <a:chExt cx="286500" cy="242342"/>
            </a:xfrm>
          </p:grpSpPr>
          <p:cxnSp>
            <p:nvCxnSpPr>
              <p:cNvPr id="10249" name="Google Shape;10249;p108"/>
              <p:cNvCxnSpPr/>
              <p:nvPr/>
            </p:nvCxnSpPr>
            <p:spPr>
              <a:xfrm rot="10800000">
                <a:off x="3988400" y="1960574"/>
                <a:ext cx="0" cy="144300"/>
              </a:xfrm>
              <a:prstGeom prst="straightConnector1">
                <a:avLst/>
              </a:prstGeom>
              <a:noFill/>
              <a:ln cap="flat" cmpd="sng" w="9525">
                <a:solidFill>
                  <a:srgbClr val="A5B7C6"/>
                </a:solidFill>
                <a:prstDash val="solid"/>
                <a:round/>
                <a:headEnd len="sm" w="sm" type="none"/>
                <a:tailEnd len="sm" w="sm" type="none"/>
              </a:ln>
            </p:spPr>
          </p:cxnSp>
          <p:sp>
            <p:nvSpPr>
              <p:cNvPr id="10250" name="Google Shape;10250;p108"/>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51" name="Google Shape;10251;p108"/>
            <p:cNvGrpSpPr/>
            <p:nvPr/>
          </p:nvGrpSpPr>
          <p:grpSpPr>
            <a:xfrm>
              <a:off x="4290828" y="1496185"/>
              <a:ext cx="286500" cy="272915"/>
              <a:chOff x="4290828" y="1496185"/>
              <a:chExt cx="286500" cy="272915"/>
            </a:xfrm>
          </p:grpSpPr>
          <p:cxnSp>
            <p:nvCxnSpPr>
              <p:cNvPr id="10252" name="Google Shape;10252;p108"/>
              <p:cNvCxnSpPr/>
              <p:nvPr/>
            </p:nvCxnSpPr>
            <p:spPr>
              <a:xfrm rot="10800000">
                <a:off x="4350000" y="1596000"/>
                <a:ext cx="0" cy="173100"/>
              </a:xfrm>
              <a:prstGeom prst="straightConnector1">
                <a:avLst/>
              </a:prstGeom>
              <a:noFill/>
              <a:ln cap="flat" cmpd="sng" w="9525">
                <a:solidFill>
                  <a:srgbClr val="A5B7C6"/>
                </a:solidFill>
                <a:prstDash val="solid"/>
                <a:round/>
                <a:headEnd len="sm" w="sm" type="none"/>
                <a:tailEnd len="sm" w="sm" type="none"/>
              </a:ln>
            </p:spPr>
          </p:cxnSp>
          <p:sp>
            <p:nvSpPr>
              <p:cNvPr id="10253" name="Google Shape;10253;p108"/>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54" name="Google Shape;10254;p108"/>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108"/>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55" name="Google Shape;10255;p108"/>
            <p:cNvGrpSpPr/>
            <p:nvPr/>
          </p:nvGrpSpPr>
          <p:grpSpPr>
            <a:xfrm>
              <a:off x="4657726" y="1959674"/>
              <a:ext cx="286500" cy="245092"/>
              <a:chOff x="4657726" y="1959674"/>
              <a:chExt cx="286500" cy="245092"/>
            </a:xfrm>
          </p:grpSpPr>
          <p:cxnSp>
            <p:nvCxnSpPr>
              <p:cNvPr id="10256" name="Google Shape;10256;p108"/>
              <p:cNvCxnSpPr/>
              <p:nvPr/>
            </p:nvCxnSpPr>
            <p:spPr>
              <a:xfrm rot="10800000">
                <a:off x="4707475" y="1959674"/>
                <a:ext cx="0" cy="145200"/>
              </a:xfrm>
              <a:prstGeom prst="straightConnector1">
                <a:avLst/>
              </a:prstGeom>
              <a:noFill/>
              <a:ln cap="flat" cmpd="sng" w="9525">
                <a:solidFill>
                  <a:srgbClr val="A5B7C6"/>
                </a:solidFill>
                <a:prstDash val="solid"/>
                <a:round/>
                <a:headEnd len="sm" w="sm" type="none"/>
                <a:tailEnd len="sm" w="sm" type="none"/>
              </a:ln>
            </p:spPr>
          </p:cxnSp>
          <p:sp>
            <p:nvSpPr>
              <p:cNvPr id="10257" name="Google Shape;10257;p108"/>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258" name="Google Shape;10258;p108"/>
          <p:cNvGrpSpPr/>
          <p:nvPr/>
        </p:nvGrpSpPr>
        <p:grpSpPr>
          <a:xfrm>
            <a:off x="3486489" y="2149032"/>
            <a:ext cx="1597033" cy="378649"/>
            <a:chOff x="3512551" y="2358282"/>
            <a:chExt cx="1597033" cy="378649"/>
          </a:xfrm>
        </p:grpSpPr>
        <p:grpSp>
          <p:nvGrpSpPr>
            <p:cNvPr id="10259" name="Google Shape;10259;p108"/>
            <p:cNvGrpSpPr/>
            <p:nvPr/>
          </p:nvGrpSpPr>
          <p:grpSpPr>
            <a:xfrm>
              <a:off x="3738198" y="2553002"/>
              <a:ext cx="1145834" cy="117"/>
              <a:chOff x="3738198" y="2553002"/>
              <a:chExt cx="1145834" cy="117"/>
            </a:xfrm>
          </p:grpSpPr>
          <p:cxnSp>
            <p:nvCxnSpPr>
              <p:cNvPr id="10260" name="Google Shape;10260;p108"/>
              <p:cNvCxnSpPr/>
              <p:nvPr/>
            </p:nvCxnSpPr>
            <p:spPr>
              <a:xfrm>
                <a:off x="4195395" y="2553002"/>
                <a:ext cx="231600" cy="0"/>
              </a:xfrm>
              <a:prstGeom prst="straightConnector1">
                <a:avLst/>
              </a:prstGeom>
              <a:noFill/>
              <a:ln cap="flat" cmpd="sng" w="9525">
                <a:solidFill>
                  <a:srgbClr val="435D74"/>
                </a:solidFill>
                <a:prstDash val="solid"/>
                <a:round/>
                <a:headEnd len="sm" w="sm" type="none"/>
                <a:tailEnd len="sm" w="sm" type="none"/>
              </a:ln>
            </p:spPr>
          </p:cxnSp>
          <p:cxnSp>
            <p:nvCxnSpPr>
              <p:cNvPr id="10261" name="Google Shape;10261;p108"/>
              <p:cNvCxnSpPr/>
              <p:nvPr/>
            </p:nvCxnSpPr>
            <p:spPr>
              <a:xfrm>
                <a:off x="4652432" y="2553002"/>
                <a:ext cx="231600" cy="0"/>
              </a:xfrm>
              <a:prstGeom prst="straightConnector1">
                <a:avLst/>
              </a:prstGeom>
              <a:noFill/>
              <a:ln cap="flat" cmpd="sng" w="9525">
                <a:solidFill>
                  <a:srgbClr val="435D74"/>
                </a:solidFill>
                <a:prstDash val="solid"/>
                <a:round/>
                <a:headEnd len="sm" w="sm" type="none"/>
                <a:tailEnd len="sm" w="sm" type="none"/>
              </a:ln>
            </p:spPr>
          </p:cxnSp>
          <p:cxnSp>
            <p:nvCxnSpPr>
              <p:cNvPr id="10262" name="Google Shape;10262;p108"/>
              <p:cNvCxnSpPr>
                <a:stCxn id="10263" idx="6"/>
                <a:endCxn id="10264" idx="2"/>
              </p:cNvCxnSpPr>
              <p:nvPr/>
            </p:nvCxnSpPr>
            <p:spPr>
              <a:xfrm>
                <a:off x="3738198" y="2553119"/>
                <a:ext cx="231300" cy="0"/>
              </a:xfrm>
              <a:prstGeom prst="straightConnector1">
                <a:avLst/>
              </a:prstGeom>
              <a:noFill/>
              <a:ln cap="flat" cmpd="sng" w="9525">
                <a:solidFill>
                  <a:srgbClr val="435D74"/>
                </a:solidFill>
                <a:prstDash val="solid"/>
                <a:round/>
                <a:headEnd len="sm" w="sm" type="none"/>
                <a:tailEnd len="sm" w="sm" type="none"/>
              </a:ln>
            </p:spPr>
          </p:cxnSp>
        </p:grpSp>
        <p:grpSp>
          <p:nvGrpSpPr>
            <p:cNvPr id="10265" name="Google Shape;10265;p108"/>
            <p:cNvGrpSpPr/>
            <p:nvPr/>
          </p:nvGrpSpPr>
          <p:grpSpPr>
            <a:xfrm>
              <a:off x="3969644" y="2440153"/>
              <a:ext cx="225900" cy="296778"/>
              <a:chOff x="3969644" y="2440153"/>
              <a:chExt cx="225900" cy="296778"/>
            </a:xfrm>
          </p:grpSpPr>
          <p:cxnSp>
            <p:nvCxnSpPr>
              <p:cNvPr id="10266" name="Google Shape;10266;p108"/>
              <p:cNvCxnSpPr/>
              <p:nvPr/>
            </p:nvCxnSpPr>
            <p:spPr>
              <a:xfrm>
                <a:off x="4082390" y="2637031"/>
                <a:ext cx="0" cy="99900"/>
              </a:xfrm>
              <a:prstGeom prst="straightConnector1">
                <a:avLst/>
              </a:prstGeom>
              <a:noFill/>
              <a:ln cap="flat" cmpd="sng" w="9525">
                <a:solidFill>
                  <a:srgbClr val="435D74"/>
                </a:solidFill>
                <a:prstDash val="solid"/>
                <a:round/>
                <a:headEnd len="sm" w="sm" type="none"/>
                <a:tailEnd len="sm" w="sm" type="none"/>
              </a:ln>
            </p:spPr>
          </p:cxnSp>
          <p:sp>
            <p:nvSpPr>
              <p:cNvPr id="10264" name="Google Shape;10264;p108"/>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p108"/>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68" name="Google Shape;10268;p108"/>
            <p:cNvGrpSpPr/>
            <p:nvPr/>
          </p:nvGrpSpPr>
          <p:grpSpPr>
            <a:xfrm>
              <a:off x="4426818" y="2358282"/>
              <a:ext cx="225600" cy="307471"/>
              <a:chOff x="4426818" y="2358282"/>
              <a:chExt cx="225600" cy="307471"/>
            </a:xfrm>
          </p:grpSpPr>
          <p:cxnSp>
            <p:nvCxnSpPr>
              <p:cNvPr id="10269" name="Google Shape;10269;p108"/>
              <p:cNvCxnSpPr>
                <a:stCxn id="10270" idx="0"/>
              </p:cNvCxnSpPr>
              <p:nvPr/>
            </p:nvCxnSpPr>
            <p:spPr>
              <a:xfrm rot="10800000">
                <a:off x="4539644" y="2358282"/>
                <a:ext cx="0" cy="110700"/>
              </a:xfrm>
              <a:prstGeom prst="straightConnector1">
                <a:avLst/>
              </a:prstGeom>
              <a:noFill/>
              <a:ln cap="flat" cmpd="sng" w="9525">
                <a:solidFill>
                  <a:srgbClr val="435D74"/>
                </a:solidFill>
                <a:prstDash val="solid"/>
                <a:round/>
                <a:headEnd len="sm" w="sm" type="none"/>
                <a:tailEnd len="sm" w="sm" type="none"/>
              </a:ln>
            </p:spPr>
          </p:cxnSp>
          <p:sp>
            <p:nvSpPr>
              <p:cNvPr id="10271" name="Google Shape;10271;p108"/>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p108"/>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72" name="Google Shape;10272;p108"/>
            <p:cNvGrpSpPr/>
            <p:nvPr/>
          </p:nvGrpSpPr>
          <p:grpSpPr>
            <a:xfrm>
              <a:off x="4883984" y="2440153"/>
              <a:ext cx="225600" cy="296478"/>
              <a:chOff x="4883984" y="2440153"/>
              <a:chExt cx="225600" cy="296478"/>
            </a:xfrm>
          </p:grpSpPr>
          <p:cxnSp>
            <p:nvCxnSpPr>
              <p:cNvPr id="10273" name="Google Shape;10273;p108"/>
              <p:cNvCxnSpPr/>
              <p:nvPr/>
            </p:nvCxnSpPr>
            <p:spPr>
              <a:xfrm>
                <a:off x="4996858" y="2637031"/>
                <a:ext cx="0" cy="99600"/>
              </a:xfrm>
              <a:prstGeom prst="straightConnector1">
                <a:avLst/>
              </a:prstGeom>
              <a:noFill/>
              <a:ln cap="flat" cmpd="sng" w="9525">
                <a:solidFill>
                  <a:srgbClr val="435D74"/>
                </a:solidFill>
                <a:prstDash val="solid"/>
                <a:round/>
                <a:headEnd len="sm" w="sm" type="none"/>
                <a:tailEnd len="sm" w="sm" type="none"/>
              </a:ln>
            </p:spPr>
          </p:cxnSp>
          <p:sp>
            <p:nvSpPr>
              <p:cNvPr id="10274" name="Google Shape;10274;p108"/>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108"/>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76" name="Google Shape;10276;p108"/>
            <p:cNvGrpSpPr/>
            <p:nvPr/>
          </p:nvGrpSpPr>
          <p:grpSpPr>
            <a:xfrm>
              <a:off x="3512551" y="2358356"/>
              <a:ext cx="225647" cy="307629"/>
              <a:chOff x="2182679" y="2005014"/>
              <a:chExt cx="792300" cy="1080158"/>
            </a:xfrm>
          </p:grpSpPr>
          <p:cxnSp>
            <p:nvCxnSpPr>
              <p:cNvPr id="10277" name="Google Shape;10277;p108"/>
              <p:cNvCxnSpPr>
                <a:stCxn id="10278" idx="0"/>
              </p:cNvCxnSpPr>
              <p:nvPr/>
            </p:nvCxnSpPr>
            <p:spPr>
              <a:xfrm rot="10800000">
                <a:off x="2578961" y="2005014"/>
                <a:ext cx="0" cy="388800"/>
              </a:xfrm>
              <a:prstGeom prst="straightConnector1">
                <a:avLst/>
              </a:prstGeom>
              <a:noFill/>
              <a:ln cap="flat" cmpd="sng" w="9525">
                <a:solidFill>
                  <a:srgbClr val="435D74"/>
                </a:solidFill>
                <a:prstDash val="solid"/>
                <a:round/>
                <a:headEnd len="sm" w="sm" type="none"/>
                <a:tailEnd len="sm" w="sm" type="none"/>
              </a:ln>
            </p:spPr>
          </p:cxnSp>
          <p:sp>
            <p:nvSpPr>
              <p:cNvPr id="10263" name="Google Shape;10263;p108"/>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p108"/>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279" name="Google Shape;10279;p108"/>
          <p:cNvGrpSpPr/>
          <p:nvPr/>
        </p:nvGrpSpPr>
        <p:grpSpPr>
          <a:xfrm>
            <a:off x="6846571" y="972829"/>
            <a:ext cx="1559809" cy="722610"/>
            <a:chOff x="634175" y="2986275"/>
            <a:chExt cx="3147949" cy="1458344"/>
          </a:xfrm>
        </p:grpSpPr>
        <p:cxnSp>
          <p:nvCxnSpPr>
            <p:cNvPr id="10280" name="Google Shape;10280;p108"/>
            <p:cNvCxnSpPr>
              <a:stCxn id="10281" idx="4"/>
              <a:endCxn id="10282" idx="0"/>
            </p:cNvCxnSpPr>
            <p:nvPr/>
          </p:nvCxnSpPr>
          <p:spPr>
            <a:xfrm>
              <a:off x="929975" y="3577875"/>
              <a:ext cx="591300" cy="275100"/>
            </a:xfrm>
            <a:prstGeom prst="straightConnector1">
              <a:avLst/>
            </a:prstGeom>
            <a:noFill/>
            <a:ln cap="flat" cmpd="sng" w="9525">
              <a:solidFill>
                <a:srgbClr val="435D74"/>
              </a:solidFill>
              <a:prstDash val="solid"/>
              <a:round/>
              <a:headEnd len="sm" w="sm" type="none"/>
              <a:tailEnd len="sm" w="sm" type="none"/>
            </a:ln>
          </p:spPr>
        </p:cxnSp>
        <p:cxnSp>
          <p:nvCxnSpPr>
            <p:cNvPr id="10283" name="Google Shape;10283;p108"/>
            <p:cNvCxnSpPr>
              <a:stCxn id="10282" idx="0"/>
              <a:endCxn id="10284"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sm" w="sm" type="none"/>
              <a:tailEnd len="sm" w="sm" type="none"/>
            </a:ln>
          </p:spPr>
        </p:cxnSp>
        <p:cxnSp>
          <p:nvCxnSpPr>
            <p:cNvPr id="10285" name="Google Shape;10285;p108"/>
            <p:cNvCxnSpPr>
              <a:stCxn id="10284" idx="4"/>
              <a:endCxn id="10286" idx="0"/>
            </p:cNvCxnSpPr>
            <p:nvPr/>
          </p:nvCxnSpPr>
          <p:spPr>
            <a:xfrm>
              <a:off x="2208152" y="3577875"/>
              <a:ext cx="686700" cy="275100"/>
            </a:xfrm>
            <a:prstGeom prst="straightConnector1">
              <a:avLst/>
            </a:prstGeom>
            <a:noFill/>
            <a:ln cap="flat" cmpd="sng" w="9525">
              <a:solidFill>
                <a:srgbClr val="435D74"/>
              </a:solidFill>
              <a:prstDash val="solid"/>
              <a:round/>
              <a:headEnd len="sm" w="sm" type="none"/>
              <a:tailEnd len="sm" w="sm" type="none"/>
            </a:ln>
          </p:spPr>
        </p:cxnSp>
        <p:cxnSp>
          <p:nvCxnSpPr>
            <p:cNvPr id="10287" name="Google Shape;10287;p108"/>
            <p:cNvCxnSpPr>
              <a:stCxn id="10286" idx="0"/>
              <a:endCxn id="10288"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sm" w="sm" type="none"/>
              <a:tailEnd len="sm" w="sm" type="none"/>
            </a:ln>
          </p:spPr>
        </p:cxnSp>
        <p:sp>
          <p:nvSpPr>
            <p:cNvPr id="10288" name="Google Shape;10288;p108"/>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10284" name="Google Shape;10284;p108"/>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10281" name="Google Shape;10281;p108"/>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10286" name="Google Shape;10286;p108"/>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10282" name="Google Shape;10282;p108"/>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grpSp>
        <p:nvGrpSpPr>
          <p:cNvPr id="10289" name="Google Shape;10289;p108"/>
          <p:cNvGrpSpPr/>
          <p:nvPr/>
        </p:nvGrpSpPr>
        <p:grpSpPr>
          <a:xfrm>
            <a:off x="3500361" y="2682737"/>
            <a:ext cx="1570719" cy="294123"/>
            <a:chOff x="998425" y="1182125"/>
            <a:chExt cx="1065400" cy="199500"/>
          </a:xfrm>
        </p:grpSpPr>
        <p:sp>
          <p:nvSpPr>
            <p:cNvPr id="10290" name="Google Shape;10290;p10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10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10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10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4" name="Google Shape;10294;p10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95" name="Google Shape;10295;p108"/>
          <p:cNvGrpSpPr/>
          <p:nvPr/>
        </p:nvGrpSpPr>
        <p:grpSpPr>
          <a:xfrm>
            <a:off x="6843617" y="1800224"/>
            <a:ext cx="1565716" cy="366729"/>
            <a:chOff x="1247650" y="2075423"/>
            <a:chExt cx="6648477" cy="1557238"/>
          </a:xfrm>
        </p:grpSpPr>
        <p:sp>
          <p:nvSpPr>
            <p:cNvPr id="10296" name="Google Shape;10296;p10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10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10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p10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p10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10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2" name="Google Shape;10302;p108"/>
          <p:cNvGrpSpPr/>
          <p:nvPr/>
        </p:nvGrpSpPr>
        <p:grpSpPr>
          <a:xfrm>
            <a:off x="6827929" y="2949039"/>
            <a:ext cx="1597061" cy="663440"/>
            <a:chOff x="6796238" y="3158297"/>
            <a:chExt cx="1630319" cy="677257"/>
          </a:xfrm>
        </p:grpSpPr>
        <p:cxnSp>
          <p:nvCxnSpPr>
            <p:cNvPr id="10303" name="Google Shape;10303;p108"/>
            <p:cNvCxnSpPr/>
            <p:nvPr/>
          </p:nvCxnSpPr>
          <p:spPr>
            <a:xfrm>
              <a:off x="7012244" y="3664854"/>
              <a:ext cx="0" cy="170700"/>
            </a:xfrm>
            <a:prstGeom prst="straightConnector1">
              <a:avLst/>
            </a:prstGeom>
            <a:noFill/>
            <a:ln cap="flat" cmpd="sng" w="9525">
              <a:solidFill>
                <a:srgbClr val="A5B7C6"/>
              </a:solidFill>
              <a:prstDash val="solid"/>
              <a:round/>
              <a:headEnd len="sm" w="sm" type="none"/>
              <a:tailEnd len="med" w="med" type="diamond"/>
            </a:ln>
          </p:spPr>
        </p:cxnSp>
        <p:cxnSp>
          <p:nvCxnSpPr>
            <p:cNvPr id="10304" name="Google Shape;10304;p108"/>
            <p:cNvCxnSpPr/>
            <p:nvPr/>
          </p:nvCxnSpPr>
          <p:spPr>
            <a:xfrm>
              <a:off x="7810957" y="3664854"/>
              <a:ext cx="0" cy="170700"/>
            </a:xfrm>
            <a:prstGeom prst="straightConnector1">
              <a:avLst/>
            </a:prstGeom>
            <a:noFill/>
            <a:ln cap="flat" cmpd="sng" w="9525">
              <a:solidFill>
                <a:srgbClr val="A5B7C6"/>
              </a:solidFill>
              <a:prstDash val="solid"/>
              <a:round/>
              <a:headEnd len="sm" w="sm" type="none"/>
              <a:tailEnd len="med" w="med" type="diamond"/>
            </a:ln>
          </p:spPr>
        </p:cxnSp>
        <p:cxnSp>
          <p:nvCxnSpPr>
            <p:cNvPr id="10305" name="Google Shape;10305;p108"/>
            <p:cNvCxnSpPr/>
            <p:nvPr/>
          </p:nvCxnSpPr>
          <p:spPr>
            <a:xfrm rot="10800000">
              <a:off x="8196652" y="3170826"/>
              <a:ext cx="0" cy="169800"/>
            </a:xfrm>
            <a:prstGeom prst="straightConnector1">
              <a:avLst/>
            </a:prstGeom>
            <a:noFill/>
            <a:ln cap="flat" cmpd="sng" w="9525">
              <a:solidFill>
                <a:srgbClr val="A5B7C6"/>
              </a:solidFill>
              <a:prstDash val="solid"/>
              <a:round/>
              <a:headEnd len="sm" w="sm" type="none"/>
              <a:tailEnd len="med" w="med" type="diamond"/>
            </a:ln>
          </p:spPr>
        </p:cxnSp>
        <p:cxnSp>
          <p:nvCxnSpPr>
            <p:cNvPr id="10306" name="Google Shape;10306;p108"/>
            <p:cNvCxnSpPr/>
            <p:nvPr/>
          </p:nvCxnSpPr>
          <p:spPr>
            <a:xfrm rot="10800000">
              <a:off x="7411601" y="3158297"/>
              <a:ext cx="0" cy="170700"/>
            </a:xfrm>
            <a:prstGeom prst="straightConnector1">
              <a:avLst/>
            </a:prstGeom>
            <a:noFill/>
            <a:ln cap="flat" cmpd="sng" w="9525">
              <a:solidFill>
                <a:srgbClr val="A5B7C6"/>
              </a:solidFill>
              <a:prstDash val="solid"/>
              <a:round/>
              <a:headEnd len="sm" w="sm" type="none"/>
              <a:tailEnd len="med" w="med" type="diamond"/>
            </a:ln>
          </p:spPr>
        </p:cxnSp>
        <p:grpSp>
          <p:nvGrpSpPr>
            <p:cNvPr id="10307" name="Google Shape;10307;p108"/>
            <p:cNvGrpSpPr/>
            <p:nvPr/>
          </p:nvGrpSpPr>
          <p:grpSpPr>
            <a:xfrm>
              <a:off x="6796238" y="3311904"/>
              <a:ext cx="1630319" cy="377697"/>
              <a:chOff x="6796238" y="3311904"/>
              <a:chExt cx="1630319" cy="377697"/>
            </a:xfrm>
          </p:grpSpPr>
          <p:sp>
            <p:nvSpPr>
              <p:cNvPr id="10308" name="Google Shape;10308;p108"/>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9" name="Google Shape;10309;p108"/>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0" name="Google Shape;10310;p108"/>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311" name="Google Shape;10311;p108"/>
          <p:cNvGrpSpPr/>
          <p:nvPr/>
        </p:nvGrpSpPr>
        <p:grpSpPr>
          <a:xfrm>
            <a:off x="5349067" y="970431"/>
            <a:ext cx="1368606" cy="1593806"/>
            <a:chOff x="1839112" y="2209163"/>
            <a:chExt cx="1918159" cy="2233785"/>
          </a:xfrm>
        </p:grpSpPr>
        <p:sp>
          <p:nvSpPr>
            <p:cNvPr id="10312" name="Google Shape;10312;p108"/>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108"/>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108"/>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315" name="Google Shape;10315;p108"/>
            <p:cNvCxnSpPr>
              <a:stCxn id="10312" idx="6"/>
              <a:endCxn id="10313" idx="2"/>
            </p:cNvCxnSpPr>
            <p:nvPr/>
          </p:nvCxnSpPr>
          <p:spPr>
            <a:xfrm>
              <a:off x="2414212" y="2496713"/>
              <a:ext cx="768000" cy="600"/>
            </a:xfrm>
            <a:prstGeom prst="bentConnector3">
              <a:avLst>
                <a:gd fmla="val -540371" name="adj1"/>
              </a:avLst>
            </a:prstGeom>
            <a:noFill/>
            <a:ln cap="flat" cmpd="sng" w="9525">
              <a:solidFill>
                <a:srgbClr val="325D79"/>
              </a:solidFill>
              <a:prstDash val="solid"/>
              <a:round/>
              <a:headEnd len="sm" w="sm" type="none"/>
              <a:tailEnd len="sm" w="sm" type="none"/>
            </a:ln>
          </p:spPr>
        </p:cxnSp>
        <p:cxnSp>
          <p:nvCxnSpPr>
            <p:cNvPr id="10316" name="Google Shape;10316;p108"/>
            <p:cNvCxnSpPr>
              <a:stCxn id="10313" idx="4"/>
              <a:endCxn id="10317" idx="0"/>
            </p:cNvCxnSpPr>
            <p:nvPr/>
          </p:nvCxnSpPr>
          <p:spPr>
            <a:xfrm rot="5400000">
              <a:off x="2669921" y="2240963"/>
              <a:ext cx="256500" cy="1343100"/>
            </a:xfrm>
            <a:prstGeom prst="bentConnector3">
              <a:avLst>
                <a:gd fmla="val 836962" name="adj1"/>
              </a:avLst>
            </a:prstGeom>
            <a:noFill/>
            <a:ln cap="flat" cmpd="sng" w="9525">
              <a:solidFill>
                <a:srgbClr val="325D79"/>
              </a:solidFill>
              <a:prstDash val="solid"/>
              <a:round/>
              <a:headEnd len="sm" w="sm" type="none"/>
              <a:tailEnd len="sm" w="sm" type="none"/>
            </a:ln>
          </p:spPr>
        </p:cxnSp>
        <p:cxnSp>
          <p:nvCxnSpPr>
            <p:cNvPr id="10318" name="Google Shape;10318;p108"/>
            <p:cNvCxnSpPr>
              <a:stCxn id="10317" idx="6"/>
              <a:endCxn id="10314" idx="2"/>
            </p:cNvCxnSpPr>
            <p:nvPr/>
          </p:nvCxnSpPr>
          <p:spPr>
            <a:xfrm>
              <a:off x="2414212" y="3328316"/>
              <a:ext cx="768000" cy="600"/>
            </a:xfrm>
            <a:prstGeom prst="bentConnector3">
              <a:avLst>
                <a:gd fmla="val -540371" name="adj1"/>
              </a:avLst>
            </a:prstGeom>
            <a:noFill/>
            <a:ln cap="flat" cmpd="sng" w="9525">
              <a:solidFill>
                <a:srgbClr val="325D79"/>
              </a:solidFill>
              <a:prstDash val="solid"/>
              <a:round/>
              <a:headEnd len="sm" w="sm" type="none"/>
              <a:tailEnd len="sm" w="sm" type="none"/>
            </a:ln>
          </p:spPr>
        </p:cxnSp>
        <p:cxnSp>
          <p:nvCxnSpPr>
            <p:cNvPr id="10319" name="Google Shape;10319;p108"/>
            <p:cNvCxnSpPr>
              <a:stCxn id="10314" idx="4"/>
              <a:endCxn id="10320" idx="0"/>
            </p:cNvCxnSpPr>
            <p:nvPr/>
          </p:nvCxnSpPr>
          <p:spPr>
            <a:xfrm rot="5400000">
              <a:off x="2672171" y="3070316"/>
              <a:ext cx="252000" cy="1343100"/>
            </a:xfrm>
            <a:prstGeom prst="bentConnector3">
              <a:avLst>
                <a:gd fmla="val 983160" name="adj1"/>
              </a:avLst>
            </a:prstGeom>
            <a:noFill/>
            <a:ln cap="flat" cmpd="sng" w="9525">
              <a:solidFill>
                <a:srgbClr val="325D79"/>
              </a:solidFill>
              <a:prstDash val="solid"/>
              <a:round/>
              <a:headEnd len="sm" w="sm" type="none"/>
              <a:tailEnd len="sm" w="sm" type="none"/>
            </a:ln>
          </p:spPr>
        </p:cxnSp>
        <p:sp>
          <p:nvSpPr>
            <p:cNvPr id="10317" name="Google Shape;10317;p108"/>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p108"/>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p108"/>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322" name="Google Shape;10322;p108"/>
            <p:cNvCxnSpPr>
              <a:endCxn id="10321" idx="2"/>
            </p:cNvCxnSpPr>
            <p:nvPr/>
          </p:nvCxnSpPr>
          <p:spPr>
            <a:xfrm>
              <a:off x="2413871" y="4154498"/>
              <a:ext cx="768300" cy="900"/>
            </a:xfrm>
            <a:prstGeom prst="bentConnector3">
              <a:avLst>
                <a:gd fmla="val -540174" name="adj1"/>
              </a:avLst>
            </a:prstGeom>
            <a:noFill/>
            <a:ln cap="flat" cmpd="sng" w="9525">
              <a:solidFill>
                <a:srgbClr val="325D79"/>
              </a:solidFill>
              <a:prstDash val="solid"/>
              <a:round/>
              <a:headEnd len="sm" w="sm" type="none"/>
              <a:tailEnd len="sm" w="sm" type="none"/>
            </a:ln>
          </p:spPr>
        </p:cxnSp>
      </p:grpSp>
      <p:grpSp>
        <p:nvGrpSpPr>
          <p:cNvPr id="10323" name="Google Shape;10323;p108"/>
          <p:cNvGrpSpPr/>
          <p:nvPr/>
        </p:nvGrpSpPr>
        <p:grpSpPr>
          <a:xfrm>
            <a:off x="3481440" y="976667"/>
            <a:ext cx="1637968" cy="154942"/>
            <a:chOff x="238125" y="2506075"/>
            <a:chExt cx="7115411" cy="673075"/>
          </a:xfrm>
        </p:grpSpPr>
        <p:sp>
          <p:nvSpPr>
            <p:cNvPr id="10324" name="Google Shape;10324;p10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10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10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10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10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29" name="Google Shape;10329;p108"/>
          <p:cNvGrpSpPr/>
          <p:nvPr/>
        </p:nvGrpSpPr>
        <p:grpSpPr>
          <a:xfrm>
            <a:off x="720125" y="1298264"/>
            <a:ext cx="2476762" cy="91743"/>
            <a:chOff x="1464850" y="436376"/>
            <a:chExt cx="6001362" cy="222300"/>
          </a:xfrm>
        </p:grpSpPr>
        <p:sp>
          <p:nvSpPr>
            <p:cNvPr id="10330" name="Google Shape;10330;p108"/>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108"/>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108"/>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108"/>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108"/>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335" name="Google Shape;10335;p108"/>
            <p:cNvCxnSpPr/>
            <p:nvPr/>
          </p:nvCxnSpPr>
          <p:spPr>
            <a:xfrm>
              <a:off x="1798637"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10336" name="Google Shape;10336;p108"/>
            <p:cNvCxnSpPr/>
            <p:nvPr/>
          </p:nvCxnSpPr>
          <p:spPr>
            <a:xfrm>
              <a:off x="3276248"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10337" name="Google Shape;10337;p108"/>
            <p:cNvCxnSpPr/>
            <p:nvPr/>
          </p:nvCxnSpPr>
          <p:spPr>
            <a:xfrm>
              <a:off x="4753898"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10338" name="Google Shape;10338;p108"/>
            <p:cNvCxnSpPr/>
            <p:nvPr/>
          </p:nvCxnSpPr>
          <p:spPr>
            <a:xfrm>
              <a:off x="6143961" y="547513"/>
              <a:ext cx="988200" cy="0"/>
            </a:xfrm>
            <a:prstGeom prst="straightConnector1">
              <a:avLst/>
            </a:prstGeom>
            <a:noFill/>
            <a:ln cap="flat" cmpd="sng" w="9525">
              <a:solidFill>
                <a:srgbClr val="5F7D95"/>
              </a:solidFill>
              <a:prstDash val="solid"/>
              <a:round/>
              <a:headEnd len="sm" w="sm" type="none"/>
              <a:tailEnd len="sm" w="sm" type="none"/>
            </a:ln>
          </p:spPr>
        </p:cxnSp>
      </p:grpSp>
      <p:grpSp>
        <p:nvGrpSpPr>
          <p:cNvPr id="10339" name="Google Shape;10339;p108"/>
          <p:cNvGrpSpPr/>
          <p:nvPr/>
        </p:nvGrpSpPr>
        <p:grpSpPr>
          <a:xfrm>
            <a:off x="706392" y="2533730"/>
            <a:ext cx="1452710" cy="651923"/>
            <a:chOff x="803162" y="2667727"/>
            <a:chExt cx="1411906" cy="633611"/>
          </a:xfrm>
        </p:grpSpPr>
        <p:cxnSp>
          <p:nvCxnSpPr>
            <p:cNvPr id="10340" name="Google Shape;10340;p108"/>
            <p:cNvCxnSpPr>
              <a:stCxn id="10341" idx="2"/>
              <a:endCxn id="10342" idx="0"/>
            </p:cNvCxnSpPr>
            <p:nvPr/>
          </p:nvCxnSpPr>
          <p:spPr>
            <a:xfrm flipH="1" rot="-5400000">
              <a:off x="1629114" y="2672827"/>
              <a:ext cx="129300" cy="369300"/>
            </a:xfrm>
            <a:prstGeom prst="bentConnector3">
              <a:avLst>
                <a:gd fmla="val 146564" name="adj1"/>
              </a:avLst>
            </a:prstGeom>
            <a:noFill/>
            <a:ln cap="flat" cmpd="sng" w="9525">
              <a:solidFill>
                <a:srgbClr val="C2C2C2"/>
              </a:solidFill>
              <a:prstDash val="solid"/>
              <a:round/>
              <a:headEnd len="sm" w="sm" type="none"/>
              <a:tailEnd len="sm" w="sm" type="none"/>
            </a:ln>
          </p:spPr>
        </p:cxnSp>
        <p:cxnSp>
          <p:nvCxnSpPr>
            <p:cNvPr id="10343" name="Google Shape;10343;p108"/>
            <p:cNvCxnSpPr>
              <a:stCxn id="10344" idx="0"/>
              <a:endCxn id="10341" idx="2"/>
            </p:cNvCxnSpPr>
            <p:nvPr/>
          </p:nvCxnSpPr>
          <p:spPr>
            <a:xfrm rot="-5400000">
              <a:off x="1259830" y="2672682"/>
              <a:ext cx="129300" cy="369300"/>
            </a:xfrm>
            <a:prstGeom prst="bentConnector3">
              <a:avLst>
                <a:gd fmla="val -46639" name="adj1"/>
              </a:avLst>
            </a:prstGeom>
            <a:noFill/>
            <a:ln cap="flat" cmpd="sng" w="9525">
              <a:solidFill>
                <a:srgbClr val="C2C2C2"/>
              </a:solidFill>
              <a:prstDash val="solid"/>
              <a:round/>
              <a:headEnd len="sm" w="sm" type="none"/>
              <a:tailEnd len="sm" w="sm" type="none"/>
            </a:ln>
          </p:spPr>
        </p:cxnSp>
        <p:cxnSp>
          <p:nvCxnSpPr>
            <p:cNvPr id="10345" name="Google Shape;10345;p108"/>
            <p:cNvCxnSpPr>
              <a:stCxn id="10344" idx="2"/>
              <a:endCxn id="10346" idx="0"/>
            </p:cNvCxnSpPr>
            <p:nvPr/>
          </p:nvCxnSpPr>
          <p:spPr>
            <a:xfrm flipH="1" rot="-5400000">
              <a:off x="1163380" y="3023532"/>
              <a:ext cx="129300" cy="176400"/>
            </a:xfrm>
            <a:prstGeom prst="bentConnector3">
              <a:avLst>
                <a:gd fmla="val 141040" name="adj1"/>
              </a:avLst>
            </a:prstGeom>
            <a:noFill/>
            <a:ln cap="flat" cmpd="sng" w="9525">
              <a:solidFill>
                <a:srgbClr val="C2C2C2"/>
              </a:solidFill>
              <a:prstDash val="solid"/>
              <a:round/>
              <a:headEnd len="sm" w="sm" type="none"/>
              <a:tailEnd len="sm" w="sm" type="none"/>
            </a:ln>
          </p:spPr>
        </p:cxnSp>
        <p:cxnSp>
          <p:nvCxnSpPr>
            <p:cNvPr id="10347" name="Google Shape;10347;p108"/>
            <p:cNvCxnSpPr>
              <a:stCxn id="10348" idx="0"/>
              <a:endCxn id="10344" idx="2"/>
            </p:cNvCxnSpPr>
            <p:nvPr/>
          </p:nvCxnSpPr>
          <p:spPr>
            <a:xfrm rot="-5400000">
              <a:off x="987062" y="3023388"/>
              <a:ext cx="129300" cy="176400"/>
            </a:xfrm>
            <a:prstGeom prst="bentConnector3">
              <a:avLst>
                <a:gd fmla="val -41115" name="adj1"/>
              </a:avLst>
            </a:prstGeom>
            <a:noFill/>
            <a:ln cap="flat" cmpd="sng" w="9525">
              <a:solidFill>
                <a:srgbClr val="C2C2C2"/>
              </a:solidFill>
              <a:prstDash val="solid"/>
              <a:round/>
              <a:headEnd len="sm" w="sm" type="none"/>
              <a:tailEnd len="sm" w="sm" type="none"/>
            </a:ln>
          </p:spPr>
        </p:cxnSp>
        <p:cxnSp>
          <p:nvCxnSpPr>
            <p:cNvPr id="10349" name="Google Shape;10349;p108"/>
            <p:cNvCxnSpPr>
              <a:stCxn id="10342" idx="2"/>
              <a:endCxn id="10350" idx="0"/>
            </p:cNvCxnSpPr>
            <p:nvPr/>
          </p:nvCxnSpPr>
          <p:spPr>
            <a:xfrm flipH="1" rot="-5400000">
              <a:off x="1901948" y="3023532"/>
              <a:ext cx="129300" cy="176400"/>
            </a:xfrm>
            <a:prstGeom prst="bentConnector3">
              <a:avLst>
                <a:gd fmla="val 141040" name="adj1"/>
              </a:avLst>
            </a:prstGeom>
            <a:noFill/>
            <a:ln cap="flat" cmpd="sng" w="9525">
              <a:solidFill>
                <a:srgbClr val="C2C2C2"/>
              </a:solidFill>
              <a:prstDash val="solid"/>
              <a:round/>
              <a:headEnd len="sm" w="sm" type="none"/>
              <a:tailEnd len="sm" w="sm" type="none"/>
            </a:ln>
          </p:spPr>
        </p:cxnSp>
        <p:cxnSp>
          <p:nvCxnSpPr>
            <p:cNvPr id="10351" name="Google Shape;10351;p108"/>
            <p:cNvCxnSpPr>
              <a:stCxn id="10352" idx="0"/>
              <a:endCxn id="10342" idx="2"/>
            </p:cNvCxnSpPr>
            <p:nvPr/>
          </p:nvCxnSpPr>
          <p:spPr>
            <a:xfrm rot="-5400000">
              <a:off x="1725631" y="3023388"/>
              <a:ext cx="129300" cy="176400"/>
            </a:xfrm>
            <a:prstGeom prst="bentConnector3">
              <a:avLst>
                <a:gd fmla="val -41115" name="adj1"/>
              </a:avLst>
            </a:prstGeom>
            <a:noFill/>
            <a:ln cap="flat" cmpd="sng" w="9525">
              <a:solidFill>
                <a:srgbClr val="C2C2C2"/>
              </a:solidFill>
              <a:prstDash val="solid"/>
              <a:round/>
              <a:headEnd len="sm" w="sm" type="none"/>
              <a:tailEnd len="sm" w="sm" type="none"/>
            </a:ln>
          </p:spPr>
        </p:cxnSp>
        <p:sp>
          <p:nvSpPr>
            <p:cNvPr id="10348" name="Google Shape;10348;p108"/>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346" name="Google Shape;10346;p108"/>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352" name="Google Shape;10352;p108"/>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350" name="Google Shape;10350;p108"/>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342" name="Google Shape;10342;p108"/>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344" name="Google Shape;10344;p108"/>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341" name="Google Shape;10341;p108"/>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grpSp>
      <p:grpSp>
        <p:nvGrpSpPr>
          <p:cNvPr id="10353" name="Google Shape;10353;p108"/>
          <p:cNvGrpSpPr/>
          <p:nvPr/>
        </p:nvGrpSpPr>
        <p:grpSpPr>
          <a:xfrm>
            <a:off x="706394" y="969268"/>
            <a:ext cx="2518541" cy="209309"/>
            <a:chOff x="803163" y="1111966"/>
            <a:chExt cx="2447800" cy="203430"/>
          </a:xfrm>
        </p:grpSpPr>
        <p:grpSp>
          <p:nvGrpSpPr>
            <p:cNvPr id="10354" name="Google Shape;10354;p108"/>
            <p:cNvGrpSpPr/>
            <p:nvPr/>
          </p:nvGrpSpPr>
          <p:grpSpPr>
            <a:xfrm>
              <a:off x="1958180" y="1111966"/>
              <a:ext cx="588019" cy="121396"/>
              <a:chOff x="4808316" y="2800065"/>
              <a:chExt cx="1999386" cy="412910"/>
            </a:xfrm>
          </p:grpSpPr>
          <p:sp>
            <p:nvSpPr>
              <p:cNvPr id="10355" name="Google Shape;10355;p108"/>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56" name="Google Shape;10356;p108"/>
              <p:cNvGrpSpPr/>
              <p:nvPr/>
            </p:nvGrpSpPr>
            <p:grpSpPr>
              <a:xfrm>
                <a:off x="4808316" y="2800065"/>
                <a:ext cx="92400" cy="411825"/>
                <a:chOff x="845575" y="2563700"/>
                <a:chExt cx="92400" cy="411825"/>
              </a:xfrm>
            </p:grpSpPr>
            <p:cxnSp>
              <p:nvCxnSpPr>
                <p:cNvPr id="10357" name="Google Shape;10357;p10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58" name="Google Shape;10358;p10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0359" name="Google Shape;10359;p108"/>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360" name="Google Shape;10360;p108"/>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61" name="Google Shape;10361;p108"/>
            <p:cNvGrpSpPr/>
            <p:nvPr/>
          </p:nvGrpSpPr>
          <p:grpSpPr>
            <a:xfrm>
              <a:off x="803163" y="1111974"/>
              <a:ext cx="591158" cy="121545"/>
              <a:chOff x="803163" y="1111974"/>
              <a:chExt cx="591158" cy="121545"/>
            </a:xfrm>
          </p:grpSpPr>
          <p:grpSp>
            <p:nvGrpSpPr>
              <p:cNvPr id="10362" name="Google Shape;10362;p108"/>
              <p:cNvGrpSpPr/>
              <p:nvPr/>
            </p:nvGrpSpPr>
            <p:grpSpPr>
              <a:xfrm>
                <a:off x="803163" y="1111974"/>
                <a:ext cx="27175" cy="121077"/>
                <a:chOff x="845575" y="2563700"/>
                <a:chExt cx="92400" cy="411825"/>
              </a:xfrm>
            </p:grpSpPr>
            <p:cxnSp>
              <p:nvCxnSpPr>
                <p:cNvPr id="10363" name="Google Shape;10363;p10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64" name="Google Shape;10364;p10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65" name="Google Shape;10365;p108"/>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66" name="Google Shape;10366;p108"/>
            <p:cNvGrpSpPr/>
            <p:nvPr/>
          </p:nvGrpSpPr>
          <p:grpSpPr>
            <a:xfrm>
              <a:off x="1381910" y="1194219"/>
              <a:ext cx="588340" cy="121177"/>
              <a:chOff x="1381910" y="1194219"/>
              <a:chExt cx="588340" cy="121177"/>
            </a:xfrm>
          </p:grpSpPr>
          <p:grpSp>
            <p:nvGrpSpPr>
              <p:cNvPr id="10367" name="Google Shape;10367;p108"/>
              <p:cNvGrpSpPr/>
              <p:nvPr/>
            </p:nvGrpSpPr>
            <p:grpSpPr>
              <a:xfrm rot="10800000">
                <a:off x="1381910" y="1194319"/>
                <a:ext cx="27175" cy="121077"/>
                <a:chOff x="2070100" y="2563700"/>
                <a:chExt cx="92400" cy="411825"/>
              </a:xfrm>
            </p:grpSpPr>
            <p:cxnSp>
              <p:nvCxnSpPr>
                <p:cNvPr id="10368" name="Google Shape;10368;p10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69" name="Google Shape;10369;p10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70" name="Google Shape;10370;p108"/>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71" name="Google Shape;10371;p108"/>
            <p:cNvGrpSpPr/>
            <p:nvPr/>
          </p:nvGrpSpPr>
          <p:grpSpPr>
            <a:xfrm>
              <a:off x="2532079" y="1194219"/>
              <a:ext cx="704928" cy="121177"/>
              <a:chOff x="2532079" y="1194219"/>
              <a:chExt cx="704928" cy="121177"/>
            </a:xfrm>
          </p:grpSpPr>
          <p:grpSp>
            <p:nvGrpSpPr>
              <p:cNvPr id="10372" name="Google Shape;10372;p108"/>
              <p:cNvGrpSpPr/>
              <p:nvPr/>
            </p:nvGrpSpPr>
            <p:grpSpPr>
              <a:xfrm rot="10800000">
                <a:off x="2532079" y="1194319"/>
                <a:ext cx="27175" cy="121077"/>
                <a:chOff x="2070100" y="2563700"/>
                <a:chExt cx="92400" cy="411825"/>
              </a:xfrm>
            </p:grpSpPr>
            <p:cxnSp>
              <p:nvCxnSpPr>
                <p:cNvPr id="10373" name="Google Shape;10373;p10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74" name="Google Shape;10374;p10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75" name="Google Shape;10375;p108"/>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376" name="Google Shape;10376;p108"/>
          <p:cNvGrpSpPr/>
          <p:nvPr/>
        </p:nvGrpSpPr>
        <p:grpSpPr>
          <a:xfrm>
            <a:off x="3499404" y="3665900"/>
            <a:ext cx="1567778" cy="491677"/>
            <a:chOff x="5194708" y="3484366"/>
            <a:chExt cx="3148148" cy="987304"/>
          </a:xfrm>
        </p:grpSpPr>
        <p:grpSp>
          <p:nvGrpSpPr>
            <p:cNvPr id="10377" name="Google Shape;10377;p108"/>
            <p:cNvGrpSpPr/>
            <p:nvPr/>
          </p:nvGrpSpPr>
          <p:grpSpPr>
            <a:xfrm>
              <a:off x="7531521" y="3484366"/>
              <a:ext cx="811335" cy="987304"/>
              <a:chOff x="3379425" y="1617275"/>
              <a:chExt cx="1090650" cy="1327200"/>
            </a:xfrm>
          </p:grpSpPr>
          <p:sp>
            <p:nvSpPr>
              <p:cNvPr id="10378" name="Google Shape;10378;p10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10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10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81" name="Google Shape;10381;p108"/>
            <p:cNvGrpSpPr/>
            <p:nvPr/>
          </p:nvGrpSpPr>
          <p:grpSpPr>
            <a:xfrm>
              <a:off x="6752546" y="3484366"/>
              <a:ext cx="811428" cy="987304"/>
              <a:chOff x="2332275" y="1617275"/>
              <a:chExt cx="1090775" cy="1327200"/>
            </a:xfrm>
          </p:grpSpPr>
          <p:sp>
            <p:nvSpPr>
              <p:cNvPr id="10382" name="Google Shape;10382;p10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10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10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85" name="Google Shape;10385;p108"/>
            <p:cNvGrpSpPr/>
            <p:nvPr/>
          </p:nvGrpSpPr>
          <p:grpSpPr>
            <a:xfrm>
              <a:off x="5973664" y="3484366"/>
              <a:ext cx="811335" cy="987304"/>
              <a:chOff x="1285250" y="1617275"/>
              <a:chExt cx="1090650" cy="1327200"/>
            </a:xfrm>
          </p:grpSpPr>
          <p:sp>
            <p:nvSpPr>
              <p:cNvPr id="10386" name="Google Shape;10386;p10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10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10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89" name="Google Shape;10389;p108"/>
            <p:cNvGrpSpPr/>
            <p:nvPr/>
          </p:nvGrpSpPr>
          <p:grpSpPr>
            <a:xfrm>
              <a:off x="5194708" y="3484366"/>
              <a:ext cx="811409" cy="987304"/>
              <a:chOff x="238125" y="1617275"/>
              <a:chExt cx="1090750" cy="1327200"/>
            </a:xfrm>
          </p:grpSpPr>
          <p:sp>
            <p:nvSpPr>
              <p:cNvPr id="10390" name="Google Shape;10390;p10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10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10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393" name="Google Shape;10393;p108"/>
          <p:cNvGrpSpPr/>
          <p:nvPr/>
        </p:nvGrpSpPr>
        <p:grpSpPr>
          <a:xfrm>
            <a:off x="3460013" y="3146311"/>
            <a:ext cx="1616964" cy="346256"/>
            <a:chOff x="1808063" y="4294338"/>
            <a:chExt cx="3370782" cy="721817"/>
          </a:xfrm>
        </p:grpSpPr>
        <p:sp>
          <p:nvSpPr>
            <p:cNvPr id="10394" name="Google Shape;10394;p10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10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10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10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10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10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10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10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10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10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04" name="Google Shape;10404;p108"/>
          <p:cNvGrpSpPr/>
          <p:nvPr/>
        </p:nvGrpSpPr>
        <p:grpSpPr>
          <a:xfrm>
            <a:off x="738225" y="3432340"/>
            <a:ext cx="1295882" cy="646587"/>
            <a:chOff x="834100" y="3642869"/>
            <a:chExt cx="1259483" cy="628426"/>
          </a:xfrm>
        </p:grpSpPr>
        <p:sp>
          <p:nvSpPr>
            <p:cNvPr id="10405" name="Google Shape;10405;p108"/>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108"/>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108"/>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108"/>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108"/>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108"/>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108"/>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108"/>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108"/>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108"/>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108"/>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p108"/>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108"/>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108"/>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108"/>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p108"/>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p108"/>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p108"/>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108"/>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108"/>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108"/>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108"/>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108"/>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108"/>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108"/>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30" name="Google Shape;10430;p108"/>
            <p:cNvGrpSpPr/>
            <p:nvPr/>
          </p:nvGrpSpPr>
          <p:grpSpPr>
            <a:xfrm>
              <a:off x="1360364" y="3847835"/>
              <a:ext cx="208119" cy="224359"/>
              <a:chOff x="1360769" y="3847100"/>
              <a:chExt cx="208119" cy="224359"/>
            </a:xfrm>
          </p:grpSpPr>
          <p:sp>
            <p:nvSpPr>
              <p:cNvPr id="10431" name="Google Shape;10431;p108"/>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108"/>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108"/>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108"/>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108"/>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108"/>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108"/>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108"/>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108"/>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108"/>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108"/>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108"/>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108"/>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108"/>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108"/>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108"/>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108"/>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108"/>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108"/>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108"/>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51" name="Google Shape;10451;p108"/>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108"/>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108"/>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108"/>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108"/>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108"/>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108"/>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108"/>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108"/>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108"/>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108"/>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108"/>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108"/>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108"/>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65" name="Google Shape;10465;p108"/>
          <p:cNvGrpSpPr/>
          <p:nvPr/>
        </p:nvGrpSpPr>
        <p:grpSpPr>
          <a:xfrm rot="5400000">
            <a:off x="5951338" y="3228837"/>
            <a:ext cx="164064" cy="1414916"/>
            <a:chOff x="4428249" y="1369375"/>
            <a:chExt cx="36905" cy="429569"/>
          </a:xfrm>
        </p:grpSpPr>
        <p:sp>
          <p:nvSpPr>
            <p:cNvPr id="10466" name="Google Shape;10466;p108"/>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108"/>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108"/>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108"/>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108"/>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108"/>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108"/>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108"/>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108"/>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108"/>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108"/>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108"/>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108"/>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108"/>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108"/>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108"/>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108"/>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108"/>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108"/>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108"/>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108"/>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108"/>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p108"/>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p108"/>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108"/>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108"/>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108"/>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108"/>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108"/>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108"/>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108"/>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108"/>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98" name="Google Shape;10498;p108"/>
          <p:cNvGrpSpPr/>
          <p:nvPr/>
        </p:nvGrpSpPr>
        <p:grpSpPr>
          <a:xfrm flipH="1" rot="10800000">
            <a:off x="5323767" y="2817380"/>
            <a:ext cx="1419207" cy="24808"/>
            <a:chOff x="219558" y="4738465"/>
            <a:chExt cx="5852400" cy="102300"/>
          </a:xfrm>
        </p:grpSpPr>
        <p:cxnSp>
          <p:nvCxnSpPr>
            <p:cNvPr id="10499" name="Google Shape;10499;p108"/>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500" name="Google Shape;10500;p108"/>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108"/>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108"/>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108"/>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108"/>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05" name="Google Shape;10505;p108"/>
          <p:cNvGrpSpPr/>
          <p:nvPr/>
        </p:nvGrpSpPr>
        <p:grpSpPr>
          <a:xfrm>
            <a:off x="5335086" y="3190444"/>
            <a:ext cx="1396569" cy="385016"/>
            <a:chOff x="5286284" y="2966544"/>
            <a:chExt cx="1396569" cy="385016"/>
          </a:xfrm>
        </p:grpSpPr>
        <p:cxnSp>
          <p:nvCxnSpPr>
            <p:cNvPr id="10506" name="Google Shape;10506;p108"/>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507" name="Google Shape;10507;p108"/>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508" name="Google Shape;10508;p108"/>
            <p:cNvGrpSpPr/>
            <p:nvPr/>
          </p:nvGrpSpPr>
          <p:grpSpPr>
            <a:xfrm>
              <a:off x="5287688" y="3173364"/>
              <a:ext cx="1395165" cy="74100"/>
              <a:chOff x="5287688" y="3173364"/>
              <a:chExt cx="1395165" cy="74100"/>
            </a:xfrm>
          </p:grpSpPr>
          <p:cxnSp>
            <p:nvCxnSpPr>
              <p:cNvPr id="10509" name="Google Shape;10509;p108"/>
              <p:cNvCxnSpPr/>
              <p:nvPr/>
            </p:nvCxnSpPr>
            <p:spPr>
              <a:xfrm>
                <a:off x="6682853" y="3173540"/>
                <a:ext cx="0" cy="73800"/>
              </a:xfrm>
              <a:prstGeom prst="straightConnector1">
                <a:avLst/>
              </a:prstGeom>
              <a:noFill/>
              <a:ln cap="flat" cmpd="sng" w="9525">
                <a:solidFill>
                  <a:srgbClr val="5F7D95"/>
                </a:solidFill>
                <a:prstDash val="solid"/>
                <a:round/>
                <a:headEnd len="sm" w="sm" type="none"/>
                <a:tailEnd len="sm" w="sm" type="none"/>
              </a:ln>
            </p:spPr>
          </p:cxnSp>
          <p:cxnSp>
            <p:nvCxnSpPr>
              <p:cNvPr id="10510" name="Google Shape;10510;p108"/>
              <p:cNvCxnSpPr/>
              <p:nvPr/>
            </p:nvCxnSpPr>
            <p:spPr>
              <a:xfrm>
                <a:off x="5287688" y="3210371"/>
                <a:ext cx="1394700" cy="0"/>
              </a:xfrm>
              <a:prstGeom prst="straightConnector1">
                <a:avLst/>
              </a:prstGeom>
              <a:noFill/>
              <a:ln cap="flat" cmpd="sng" w="9525">
                <a:solidFill>
                  <a:srgbClr val="5F7D95"/>
                </a:solidFill>
                <a:prstDash val="solid"/>
                <a:round/>
                <a:headEnd len="sm" w="sm" type="none"/>
                <a:tailEnd len="sm" w="sm" type="none"/>
              </a:ln>
            </p:spPr>
          </p:cxnSp>
          <p:cxnSp>
            <p:nvCxnSpPr>
              <p:cNvPr id="10511" name="Google Shape;10511;p108"/>
              <p:cNvCxnSpPr/>
              <p:nvPr/>
            </p:nvCxnSpPr>
            <p:spPr>
              <a:xfrm>
                <a:off x="5518476"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10512" name="Google Shape;10512;p108"/>
              <p:cNvCxnSpPr/>
              <p:nvPr/>
            </p:nvCxnSpPr>
            <p:spPr>
              <a:xfrm>
                <a:off x="5287935"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10513" name="Google Shape;10513;p108"/>
              <p:cNvCxnSpPr/>
              <p:nvPr/>
            </p:nvCxnSpPr>
            <p:spPr>
              <a:xfrm>
                <a:off x="5751239"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10514" name="Google Shape;10514;p108"/>
              <p:cNvCxnSpPr/>
              <p:nvPr/>
            </p:nvCxnSpPr>
            <p:spPr>
              <a:xfrm>
                <a:off x="5982252"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10515" name="Google Shape;10515;p108"/>
              <p:cNvCxnSpPr/>
              <p:nvPr/>
            </p:nvCxnSpPr>
            <p:spPr>
              <a:xfrm>
                <a:off x="6216184"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10516" name="Google Shape;10516;p108"/>
              <p:cNvCxnSpPr/>
              <p:nvPr/>
            </p:nvCxnSpPr>
            <p:spPr>
              <a:xfrm>
                <a:off x="6449534" y="3173364"/>
                <a:ext cx="0" cy="74100"/>
              </a:xfrm>
              <a:prstGeom prst="straightConnector1">
                <a:avLst/>
              </a:prstGeom>
              <a:noFill/>
              <a:ln cap="flat" cmpd="sng" w="9525">
                <a:solidFill>
                  <a:srgbClr val="5F7D95"/>
                </a:solidFill>
                <a:prstDash val="solid"/>
                <a:round/>
                <a:headEnd len="sm" w="sm" type="none"/>
                <a:tailEnd len="sm" w="sm" type="none"/>
              </a:ln>
            </p:spPr>
          </p:cxnSp>
        </p:grpSp>
        <p:cxnSp>
          <p:nvCxnSpPr>
            <p:cNvPr id="10517" name="Google Shape;10517;p108"/>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518" name="Google Shape;10518;p108"/>
          <p:cNvGrpSpPr/>
          <p:nvPr/>
        </p:nvGrpSpPr>
        <p:grpSpPr>
          <a:xfrm>
            <a:off x="2021151" y="1609220"/>
            <a:ext cx="1182275" cy="662027"/>
            <a:chOff x="2029517" y="1732295"/>
            <a:chExt cx="1149067" cy="643432"/>
          </a:xfrm>
        </p:grpSpPr>
        <p:grpSp>
          <p:nvGrpSpPr>
            <p:cNvPr id="10519" name="Google Shape;10519;p108"/>
            <p:cNvGrpSpPr/>
            <p:nvPr/>
          </p:nvGrpSpPr>
          <p:grpSpPr>
            <a:xfrm>
              <a:off x="2708660" y="1746937"/>
              <a:ext cx="455426" cy="244429"/>
              <a:chOff x="2700693" y="1746937"/>
              <a:chExt cx="455426" cy="244429"/>
            </a:xfrm>
          </p:grpSpPr>
          <p:grpSp>
            <p:nvGrpSpPr>
              <p:cNvPr id="10520" name="Google Shape;10520;p108"/>
              <p:cNvGrpSpPr/>
              <p:nvPr/>
            </p:nvGrpSpPr>
            <p:grpSpPr>
              <a:xfrm>
                <a:off x="2905682" y="1782817"/>
                <a:ext cx="250437" cy="208549"/>
                <a:chOff x="2905682" y="1782817"/>
                <a:chExt cx="250437" cy="208549"/>
              </a:xfrm>
            </p:grpSpPr>
            <p:cxnSp>
              <p:nvCxnSpPr>
                <p:cNvPr id="10521" name="Google Shape;10521;p108"/>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10522" name="Google Shape;10522;p108"/>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23" name="Google Shape;10523;p108"/>
              <p:cNvGrpSpPr/>
              <p:nvPr/>
            </p:nvGrpSpPr>
            <p:grpSpPr>
              <a:xfrm>
                <a:off x="2700693" y="1746937"/>
                <a:ext cx="449966" cy="72374"/>
                <a:chOff x="2700693" y="1746937"/>
                <a:chExt cx="449966" cy="72374"/>
              </a:xfrm>
            </p:grpSpPr>
            <p:cxnSp>
              <p:nvCxnSpPr>
                <p:cNvPr id="10524" name="Google Shape;10524;p108"/>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10525" name="Google Shape;10525;p108"/>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526" name="Google Shape;10526;p108"/>
            <p:cNvGrpSpPr/>
            <p:nvPr/>
          </p:nvGrpSpPr>
          <p:grpSpPr>
            <a:xfrm>
              <a:off x="2029517" y="1732295"/>
              <a:ext cx="1149067" cy="643432"/>
              <a:chOff x="2029517" y="1732295"/>
              <a:chExt cx="1149067" cy="643432"/>
            </a:xfrm>
          </p:grpSpPr>
          <p:grpSp>
            <p:nvGrpSpPr>
              <p:cNvPr id="10527" name="Google Shape;10527;p108"/>
              <p:cNvGrpSpPr/>
              <p:nvPr/>
            </p:nvGrpSpPr>
            <p:grpSpPr>
              <a:xfrm>
                <a:off x="2703618" y="2103152"/>
                <a:ext cx="474966" cy="260017"/>
                <a:chOff x="2703618" y="2103152"/>
                <a:chExt cx="474966" cy="260017"/>
              </a:xfrm>
            </p:grpSpPr>
            <p:grpSp>
              <p:nvGrpSpPr>
                <p:cNvPr id="10528" name="Google Shape;10528;p108"/>
                <p:cNvGrpSpPr/>
                <p:nvPr/>
              </p:nvGrpSpPr>
              <p:grpSpPr>
                <a:xfrm>
                  <a:off x="2703618" y="2290640"/>
                  <a:ext cx="450291" cy="72529"/>
                  <a:chOff x="2703618" y="2290640"/>
                  <a:chExt cx="450291" cy="72529"/>
                </a:xfrm>
              </p:grpSpPr>
              <p:cxnSp>
                <p:nvCxnSpPr>
                  <p:cNvPr id="10529" name="Google Shape;10529;p108"/>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10530" name="Google Shape;10530;p108"/>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31" name="Google Shape;10531;p108"/>
                <p:cNvGrpSpPr/>
                <p:nvPr/>
              </p:nvGrpSpPr>
              <p:grpSpPr>
                <a:xfrm>
                  <a:off x="2908607" y="2103152"/>
                  <a:ext cx="269977" cy="223538"/>
                  <a:chOff x="2908607" y="2103152"/>
                  <a:chExt cx="269977" cy="223538"/>
                </a:xfrm>
              </p:grpSpPr>
              <p:cxnSp>
                <p:nvCxnSpPr>
                  <p:cNvPr id="10532" name="Google Shape;10532;p108"/>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10533" name="Google Shape;10533;p108"/>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534" name="Google Shape;10534;p108"/>
              <p:cNvGrpSpPr/>
              <p:nvPr/>
            </p:nvGrpSpPr>
            <p:grpSpPr>
              <a:xfrm>
                <a:off x="2029517" y="1732295"/>
                <a:ext cx="685827" cy="643432"/>
                <a:chOff x="2029517" y="1732295"/>
                <a:chExt cx="685827" cy="643432"/>
              </a:xfrm>
            </p:grpSpPr>
            <p:sp>
              <p:nvSpPr>
                <p:cNvPr id="10535" name="Google Shape;10535;p108"/>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36" name="Google Shape;10536;p108"/>
                <p:cNvGrpSpPr/>
                <p:nvPr/>
              </p:nvGrpSpPr>
              <p:grpSpPr>
                <a:xfrm>
                  <a:off x="2158948" y="1732295"/>
                  <a:ext cx="556396" cy="333108"/>
                  <a:chOff x="2158948" y="1732295"/>
                  <a:chExt cx="556396" cy="333108"/>
                </a:xfrm>
              </p:grpSpPr>
              <p:cxnSp>
                <p:nvCxnSpPr>
                  <p:cNvPr id="10537" name="Google Shape;10537;p108"/>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sm" w="sm" type="none"/>
                    <a:tailEnd len="sm" w="sm" type="none"/>
                  </a:ln>
                </p:spPr>
              </p:cxnSp>
              <p:sp>
                <p:nvSpPr>
                  <p:cNvPr id="10538" name="Google Shape;10538;p108"/>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39" name="Google Shape;10539;p108"/>
                <p:cNvGrpSpPr/>
                <p:nvPr/>
              </p:nvGrpSpPr>
              <p:grpSpPr>
                <a:xfrm>
                  <a:off x="2159908" y="2065057"/>
                  <a:ext cx="550885" cy="310670"/>
                  <a:chOff x="2159908" y="2065057"/>
                  <a:chExt cx="550885" cy="310670"/>
                </a:xfrm>
              </p:grpSpPr>
              <p:cxnSp>
                <p:nvCxnSpPr>
                  <p:cNvPr id="10540" name="Google Shape;10540;p108"/>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sm" w="sm" type="none"/>
                    <a:tailEnd len="sm" w="sm" type="none"/>
                  </a:ln>
                </p:spPr>
              </p:cxnSp>
              <p:sp>
                <p:nvSpPr>
                  <p:cNvPr id="10541" name="Google Shape;10541;p108"/>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nvGrpSpPr>
          <p:cNvPr id="10542" name="Google Shape;10542;p108"/>
          <p:cNvGrpSpPr/>
          <p:nvPr/>
        </p:nvGrpSpPr>
        <p:grpSpPr>
          <a:xfrm>
            <a:off x="706400" y="1556833"/>
            <a:ext cx="962652" cy="810058"/>
            <a:chOff x="844912" y="1681380"/>
            <a:chExt cx="935612" cy="787305"/>
          </a:xfrm>
        </p:grpSpPr>
        <p:grpSp>
          <p:nvGrpSpPr>
            <p:cNvPr id="10543" name="Google Shape;10543;p108"/>
            <p:cNvGrpSpPr/>
            <p:nvPr/>
          </p:nvGrpSpPr>
          <p:grpSpPr>
            <a:xfrm>
              <a:off x="844912" y="1819635"/>
              <a:ext cx="329837" cy="510016"/>
              <a:chOff x="844912" y="1819635"/>
              <a:chExt cx="329837" cy="510016"/>
            </a:xfrm>
          </p:grpSpPr>
          <p:sp>
            <p:nvSpPr>
              <p:cNvPr id="10544" name="Google Shape;10544;p108"/>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108"/>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108"/>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108"/>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108"/>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108"/>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50" name="Google Shape;10550;p108"/>
            <p:cNvGrpSpPr/>
            <p:nvPr/>
          </p:nvGrpSpPr>
          <p:grpSpPr>
            <a:xfrm>
              <a:off x="1284601" y="2158168"/>
              <a:ext cx="495923" cy="310517"/>
              <a:chOff x="1284601" y="2158168"/>
              <a:chExt cx="495923" cy="310517"/>
            </a:xfrm>
          </p:grpSpPr>
          <p:sp>
            <p:nvSpPr>
              <p:cNvPr id="10551" name="Google Shape;10551;p108"/>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52" name="Google Shape;10552;p108"/>
              <p:cNvGrpSpPr/>
              <p:nvPr/>
            </p:nvGrpSpPr>
            <p:grpSpPr>
              <a:xfrm>
                <a:off x="1507666" y="2158168"/>
                <a:ext cx="272858" cy="310517"/>
                <a:chOff x="1507666" y="2158168"/>
                <a:chExt cx="272858" cy="310517"/>
              </a:xfrm>
            </p:grpSpPr>
            <p:grpSp>
              <p:nvGrpSpPr>
                <p:cNvPr id="10553" name="Google Shape;10553;p108"/>
                <p:cNvGrpSpPr/>
                <p:nvPr/>
              </p:nvGrpSpPr>
              <p:grpSpPr>
                <a:xfrm>
                  <a:off x="1507666" y="2176104"/>
                  <a:ext cx="166395" cy="273150"/>
                  <a:chOff x="1507666" y="2176104"/>
                  <a:chExt cx="166395" cy="273150"/>
                </a:xfrm>
              </p:grpSpPr>
              <p:sp>
                <p:nvSpPr>
                  <p:cNvPr id="10554" name="Google Shape;10554;p108"/>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108"/>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108"/>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108"/>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108"/>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108"/>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108"/>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61" name="Google Shape;10561;p108"/>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p108"/>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563" name="Google Shape;10563;p108"/>
            <p:cNvGrpSpPr/>
            <p:nvPr/>
          </p:nvGrpSpPr>
          <p:grpSpPr>
            <a:xfrm>
              <a:off x="1284601" y="1681380"/>
              <a:ext cx="495923" cy="310517"/>
              <a:chOff x="1284601" y="1681380"/>
              <a:chExt cx="495923" cy="310517"/>
            </a:xfrm>
          </p:grpSpPr>
          <p:sp>
            <p:nvSpPr>
              <p:cNvPr id="10564" name="Google Shape;10564;p108"/>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65" name="Google Shape;10565;p108"/>
              <p:cNvGrpSpPr/>
              <p:nvPr/>
            </p:nvGrpSpPr>
            <p:grpSpPr>
              <a:xfrm>
                <a:off x="1507666" y="1681380"/>
                <a:ext cx="272858" cy="310517"/>
                <a:chOff x="1507666" y="1681380"/>
                <a:chExt cx="272858" cy="310517"/>
              </a:xfrm>
            </p:grpSpPr>
            <p:grpSp>
              <p:nvGrpSpPr>
                <p:cNvPr id="10566" name="Google Shape;10566;p108"/>
                <p:cNvGrpSpPr/>
                <p:nvPr/>
              </p:nvGrpSpPr>
              <p:grpSpPr>
                <a:xfrm>
                  <a:off x="1507666" y="1700120"/>
                  <a:ext cx="166395" cy="272984"/>
                  <a:chOff x="1507666" y="1700120"/>
                  <a:chExt cx="166395" cy="272984"/>
                </a:xfrm>
              </p:grpSpPr>
              <p:sp>
                <p:nvSpPr>
                  <p:cNvPr id="10567" name="Google Shape;10567;p108"/>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108"/>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108"/>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108"/>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108"/>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108"/>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108"/>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74" name="Google Shape;10574;p108"/>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5" name="Google Shape;10575;p108"/>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10576" name="Google Shape;10576;p108"/>
          <p:cNvGrpSpPr/>
          <p:nvPr/>
        </p:nvGrpSpPr>
        <p:grpSpPr>
          <a:xfrm>
            <a:off x="6815341" y="2324262"/>
            <a:ext cx="1622269" cy="552443"/>
            <a:chOff x="6894650" y="2574740"/>
            <a:chExt cx="1445100" cy="492111"/>
          </a:xfrm>
        </p:grpSpPr>
        <p:sp>
          <p:nvSpPr>
            <p:cNvPr id="10577" name="Google Shape;10577;p108"/>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108"/>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p108"/>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p108"/>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p108"/>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582" name="Google Shape;10582;p108"/>
            <p:cNvCxnSpPr/>
            <p:nvPr/>
          </p:nvCxnSpPr>
          <p:spPr>
            <a:xfrm>
              <a:off x="6894650" y="2821921"/>
              <a:ext cx="1445100" cy="0"/>
            </a:xfrm>
            <a:prstGeom prst="straightConnector1">
              <a:avLst/>
            </a:prstGeom>
            <a:noFill/>
            <a:ln cap="flat" cmpd="sng" w="9525">
              <a:solidFill>
                <a:srgbClr val="869FB2"/>
              </a:solidFill>
              <a:prstDash val="solid"/>
              <a:round/>
              <a:headEnd len="sm" w="sm" type="none"/>
              <a:tailEnd len="sm" w="sm" type="none"/>
            </a:ln>
          </p:spPr>
        </p:cxnSp>
      </p:grpSp>
      <p:grpSp>
        <p:nvGrpSpPr>
          <p:cNvPr id="10583" name="Google Shape;10583;p108"/>
          <p:cNvGrpSpPr/>
          <p:nvPr/>
        </p:nvGrpSpPr>
        <p:grpSpPr>
          <a:xfrm>
            <a:off x="6834884" y="3698518"/>
            <a:ext cx="1583206" cy="475705"/>
            <a:chOff x="6953919" y="3907920"/>
            <a:chExt cx="1377300" cy="475705"/>
          </a:xfrm>
        </p:grpSpPr>
        <p:cxnSp>
          <p:nvCxnSpPr>
            <p:cNvPr id="10584" name="Google Shape;10584;p108"/>
            <p:cNvCxnSpPr/>
            <p:nvPr/>
          </p:nvCxnSpPr>
          <p:spPr>
            <a:xfrm rot="10800000">
              <a:off x="7118546" y="4100689"/>
              <a:ext cx="0" cy="185100"/>
            </a:xfrm>
            <a:prstGeom prst="straightConnector1">
              <a:avLst/>
            </a:prstGeom>
            <a:noFill/>
            <a:ln cap="flat" cmpd="sng" w="19050">
              <a:solidFill>
                <a:srgbClr val="5F7D95"/>
              </a:solidFill>
              <a:prstDash val="solid"/>
              <a:round/>
              <a:headEnd len="sm" w="sm" type="none"/>
              <a:tailEnd len="sm" w="sm" type="none"/>
            </a:ln>
          </p:spPr>
        </p:cxnSp>
        <p:cxnSp>
          <p:nvCxnSpPr>
            <p:cNvPr id="10585" name="Google Shape;10585;p108"/>
            <p:cNvCxnSpPr/>
            <p:nvPr/>
          </p:nvCxnSpPr>
          <p:spPr>
            <a:xfrm>
              <a:off x="7480500" y="4197025"/>
              <a:ext cx="0" cy="186600"/>
            </a:xfrm>
            <a:prstGeom prst="straightConnector1">
              <a:avLst/>
            </a:prstGeom>
            <a:noFill/>
            <a:ln cap="flat" cmpd="sng" w="19050">
              <a:solidFill>
                <a:srgbClr val="5F7D95"/>
              </a:solidFill>
              <a:prstDash val="solid"/>
              <a:round/>
              <a:headEnd len="sm" w="sm" type="none"/>
              <a:tailEnd len="sm" w="sm" type="none"/>
            </a:ln>
          </p:spPr>
        </p:cxnSp>
        <p:cxnSp>
          <p:nvCxnSpPr>
            <p:cNvPr id="10586" name="Google Shape;10586;p108"/>
            <p:cNvCxnSpPr/>
            <p:nvPr/>
          </p:nvCxnSpPr>
          <p:spPr>
            <a:xfrm rot="10800000">
              <a:off x="7848574" y="3907920"/>
              <a:ext cx="0" cy="185100"/>
            </a:xfrm>
            <a:prstGeom prst="straightConnector1">
              <a:avLst/>
            </a:prstGeom>
            <a:noFill/>
            <a:ln cap="flat" cmpd="sng" w="19050">
              <a:solidFill>
                <a:srgbClr val="5F7D95"/>
              </a:solidFill>
              <a:prstDash val="solid"/>
              <a:round/>
              <a:headEnd len="sm" w="sm" type="none"/>
              <a:tailEnd len="sm" w="sm" type="none"/>
            </a:ln>
          </p:spPr>
        </p:cxnSp>
        <p:cxnSp>
          <p:nvCxnSpPr>
            <p:cNvPr id="10587" name="Google Shape;10587;p108"/>
            <p:cNvCxnSpPr/>
            <p:nvPr/>
          </p:nvCxnSpPr>
          <p:spPr>
            <a:xfrm>
              <a:off x="8218032" y="3997243"/>
              <a:ext cx="0" cy="197100"/>
            </a:xfrm>
            <a:prstGeom prst="straightConnector1">
              <a:avLst/>
            </a:prstGeom>
            <a:noFill/>
            <a:ln cap="flat" cmpd="sng" w="19050">
              <a:solidFill>
                <a:srgbClr val="5F7D95"/>
              </a:solidFill>
              <a:prstDash val="solid"/>
              <a:round/>
              <a:headEnd len="sm" w="sm" type="none"/>
              <a:tailEnd len="sm" w="sm" type="none"/>
            </a:ln>
          </p:spPr>
        </p:cxnSp>
        <p:cxnSp>
          <p:nvCxnSpPr>
            <p:cNvPr id="10588" name="Google Shape;10588;p108"/>
            <p:cNvCxnSpPr/>
            <p:nvPr/>
          </p:nvCxnSpPr>
          <p:spPr>
            <a:xfrm flipH="1">
              <a:off x="6953919" y="3961822"/>
              <a:ext cx="1377300" cy="376800"/>
            </a:xfrm>
            <a:prstGeom prst="straightConnector1">
              <a:avLst/>
            </a:prstGeom>
            <a:noFill/>
            <a:ln cap="flat" cmpd="sng" w="19050">
              <a:solidFill>
                <a:srgbClr val="435D74"/>
              </a:solidFill>
              <a:prstDash val="solid"/>
              <a:round/>
              <a:headEnd len="sm" w="sm" type="none"/>
              <a:tailEnd len="sm" w="sm" type="none"/>
            </a:ln>
          </p:spPr>
        </p:cxnSp>
      </p:grpSp>
      <p:grpSp>
        <p:nvGrpSpPr>
          <p:cNvPr id="10589" name="Google Shape;10589;p108"/>
          <p:cNvGrpSpPr/>
          <p:nvPr/>
        </p:nvGrpSpPr>
        <p:grpSpPr>
          <a:xfrm>
            <a:off x="2338472" y="2459663"/>
            <a:ext cx="836286" cy="824529"/>
            <a:chOff x="2389399" y="2595741"/>
            <a:chExt cx="812796" cy="801369"/>
          </a:xfrm>
        </p:grpSpPr>
        <p:grpSp>
          <p:nvGrpSpPr>
            <p:cNvPr id="10590" name="Google Shape;10590;p108"/>
            <p:cNvGrpSpPr/>
            <p:nvPr/>
          </p:nvGrpSpPr>
          <p:grpSpPr>
            <a:xfrm>
              <a:off x="2492145" y="2881565"/>
              <a:ext cx="607299" cy="229751"/>
              <a:chOff x="2492145" y="2881565"/>
              <a:chExt cx="607299" cy="229751"/>
            </a:xfrm>
          </p:grpSpPr>
          <p:sp>
            <p:nvSpPr>
              <p:cNvPr id="10591" name="Google Shape;10591;p108"/>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108"/>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3" name="Google Shape;10593;p108"/>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94" name="Google Shape;10594;p108"/>
            <p:cNvGrpSpPr/>
            <p:nvPr/>
          </p:nvGrpSpPr>
          <p:grpSpPr>
            <a:xfrm>
              <a:off x="2389399" y="2595741"/>
              <a:ext cx="812796" cy="296825"/>
              <a:chOff x="2389399" y="2595741"/>
              <a:chExt cx="812796" cy="296825"/>
            </a:xfrm>
          </p:grpSpPr>
          <p:grpSp>
            <p:nvGrpSpPr>
              <p:cNvPr id="10595" name="Google Shape;10595;p108"/>
              <p:cNvGrpSpPr/>
              <p:nvPr/>
            </p:nvGrpSpPr>
            <p:grpSpPr>
              <a:xfrm>
                <a:off x="2389399" y="2595741"/>
                <a:ext cx="363638" cy="296825"/>
                <a:chOff x="2389399" y="2595741"/>
                <a:chExt cx="363638" cy="296825"/>
              </a:xfrm>
            </p:grpSpPr>
            <p:grpSp>
              <p:nvGrpSpPr>
                <p:cNvPr id="10596" name="Google Shape;10596;p108"/>
                <p:cNvGrpSpPr/>
                <p:nvPr/>
              </p:nvGrpSpPr>
              <p:grpSpPr>
                <a:xfrm>
                  <a:off x="2493852" y="2794333"/>
                  <a:ext cx="259185" cy="98233"/>
                  <a:chOff x="2493852" y="2794333"/>
                  <a:chExt cx="259185" cy="98233"/>
                </a:xfrm>
              </p:grpSpPr>
              <p:sp>
                <p:nvSpPr>
                  <p:cNvPr id="10597" name="Google Shape;10597;p108"/>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p108"/>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p108"/>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00" name="Google Shape;10600;p108"/>
                <p:cNvGrpSpPr/>
                <p:nvPr/>
              </p:nvGrpSpPr>
              <p:grpSpPr>
                <a:xfrm>
                  <a:off x="2389399" y="2595741"/>
                  <a:ext cx="224343" cy="182054"/>
                  <a:chOff x="2389399" y="2595741"/>
                  <a:chExt cx="224343" cy="182054"/>
                </a:xfrm>
              </p:grpSpPr>
              <p:sp>
                <p:nvSpPr>
                  <p:cNvPr id="10601" name="Google Shape;10601;p108"/>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p108"/>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603" name="Google Shape;10603;p108"/>
              <p:cNvGrpSpPr/>
              <p:nvPr/>
            </p:nvGrpSpPr>
            <p:grpSpPr>
              <a:xfrm>
                <a:off x="2683630" y="2595741"/>
                <a:ext cx="224334" cy="296825"/>
                <a:chOff x="2683630" y="2595741"/>
                <a:chExt cx="224334" cy="296825"/>
              </a:xfrm>
            </p:grpSpPr>
            <p:grpSp>
              <p:nvGrpSpPr>
                <p:cNvPr id="10604" name="Google Shape;10604;p108"/>
                <p:cNvGrpSpPr/>
                <p:nvPr/>
              </p:nvGrpSpPr>
              <p:grpSpPr>
                <a:xfrm>
                  <a:off x="2788083" y="2794333"/>
                  <a:ext cx="15356" cy="98233"/>
                  <a:chOff x="2788083" y="2794333"/>
                  <a:chExt cx="15356" cy="98233"/>
                </a:xfrm>
              </p:grpSpPr>
              <p:sp>
                <p:nvSpPr>
                  <p:cNvPr id="10605" name="Google Shape;10605;p108"/>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6" name="Google Shape;10606;p108"/>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7" name="Google Shape;10607;p108"/>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08" name="Google Shape;10608;p108"/>
                <p:cNvGrpSpPr/>
                <p:nvPr/>
              </p:nvGrpSpPr>
              <p:grpSpPr>
                <a:xfrm>
                  <a:off x="2683630" y="2595741"/>
                  <a:ext cx="224334" cy="182054"/>
                  <a:chOff x="2683630" y="2595741"/>
                  <a:chExt cx="224334" cy="182054"/>
                </a:xfrm>
              </p:grpSpPr>
              <p:sp>
                <p:nvSpPr>
                  <p:cNvPr id="10609" name="Google Shape;10609;p108"/>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108"/>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611" name="Google Shape;10611;p108"/>
              <p:cNvGrpSpPr/>
              <p:nvPr/>
            </p:nvGrpSpPr>
            <p:grpSpPr>
              <a:xfrm>
                <a:off x="2838475" y="2595741"/>
                <a:ext cx="363720" cy="296825"/>
                <a:chOff x="2838475" y="2595741"/>
                <a:chExt cx="363720" cy="296825"/>
              </a:xfrm>
            </p:grpSpPr>
            <p:grpSp>
              <p:nvGrpSpPr>
                <p:cNvPr id="10612" name="Google Shape;10612;p108"/>
                <p:cNvGrpSpPr/>
                <p:nvPr/>
              </p:nvGrpSpPr>
              <p:grpSpPr>
                <a:xfrm>
                  <a:off x="2838475" y="2794333"/>
                  <a:ext cx="259186" cy="98233"/>
                  <a:chOff x="2838475" y="2794333"/>
                  <a:chExt cx="259186" cy="98233"/>
                </a:xfrm>
              </p:grpSpPr>
              <p:sp>
                <p:nvSpPr>
                  <p:cNvPr id="10613" name="Google Shape;10613;p108"/>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4" name="Google Shape;10614;p108"/>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5" name="Google Shape;10615;p108"/>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16" name="Google Shape;10616;p108"/>
                <p:cNvGrpSpPr/>
                <p:nvPr/>
              </p:nvGrpSpPr>
              <p:grpSpPr>
                <a:xfrm>
                  <a:off x="2977852" y="2595741"/>
                  <a:ext cx="224343" cy="182054"/>
                  <a:chOff x="2977852" y="2595741"/>
                  <a:chExt cx="224343" cy="182054"/>
                </a:xfrm>
              </p:grpSpPr>
              <p:sp>
                <p:nvSpPr>
                  <p:cNvPr id="10617" name="Google Shape;10617;p108"/>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108"/>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10619" name="Google Shape;10619;p108"/>
            <p:cNvGrpSpPr/>
            <p:nvPr/>
          </p:nvGrpSpPr>
          <p:grpSpPr>
            <a:xfrm>
              <a:off x="2389399" y="3100241"/>
              <a:ext cx="812796" cy="296869"/>
              <a:chOff x="2389399" y="3100241"/>
              <a:chExt cx="812796" cy="296869"/>
            </a:xfrm>
          </p:grpSpPr>
          <p:grpSp>
            <p:nvGrpSpPr>
              <p:cNvPr id="10620" name="Google Shape;10620;p108"/>
              <p:cNvGrpSpPr/>
              <p:nvPr/>
            </p:nvGrpSpPr>
            <p:grpSpPr>
              <a:xfrm>
                <a:off x="2683630" y="3100241"/>
                <a:ext cx="224334" cy="296869"/>
                <a:chOff x="2683630" y="3100241"/>
                <a:chExt cx="224334" cy="296869"/>
              </a:xfrm>
            </p:grpSpPr>
            <p:grpSp>
              <p:nvGrpSpPr>
                <p:cNvPr id="10621" name="Google Shape;10621;p108"/>
                <p:cNvGrpSpPr/>
                <p:nvPr/>
              </p:nvGrpSpPr>
              <p:grpSpPr>
                <a:xfrm>
                  <a:off x="2788083" y="3100241"/>
                  <a:ext cx="15356" cy="98236"/>
                  <a:chOff x="2788083" y="3100241"/>
                  <a:chExt cx="15356" cy="98236"/>
                </a:xfrm>
              </p:grpSpPr>
              <p:sp>
                <p:nvSpPr>
                  <p:cNvPr id="10622" name="Google Shape;10622;p108"/>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108"/>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108"/>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5" name="Google Shape;10625;p108"/>
                <p:cNvGrpSpPr/>
                <p:nvPr/>
              </p:nvGrpSpPr>
              <p:grpSpPr>
                <a:xfrm>
                  <a:off x="2683630" y="3215065"/>
                  <a:ext cx="224334" cy="182045"/>
                  <a:chOff x="2683630" y="3215065"/>
                  <a:chExt cx="224334" cy="182045"/>
                </a:xfrm>
              </p:grpSpPr>
              <p:sp>
                <p:nvSpPr>
                  <p:cNvPr id="10626" name="Google Shape;10626;p108"/>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7" name="Google Shape;10627;p108"/>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628" name="Google Shape;10628;p108"/>
              <p:cNvGrpSpPr/>
              <p:nvPr/>
            </p:nvGrpSpPr>
            <p:grpSpPr>
              <a:xfrm>
                <a:off x="2389399" y="3100241"/>
                <a:ext cx="363638" cy="296869"/>
                <a:chOff x="2389399" y="3100241"/>
                <a:chExt cx="363638" cy="296869"/>
              </a:xfrm>
            </p:grpSpPr>
            <p:grpSp>
              <p:nvGrpSpPr>
                <p:cNvPr id="10629" name="Google Shape;10629;p108"/>
                <p:cNvGrpSpPr/>
                <p:nvPr/>
              </p:nvGrpSpPr>
              <p:grpSpPr>
                <a:xfrm>
                  <a:off x="2493852" y="3100241"/>
                  <a:ext cx="259185" cy="98236"/>
                  <a:chOff x="2493852" y="3100241"/>
                  <a:chExt cx="259185" cy="98236"/>
                </a:xfrm>
              </p:grpSpPr>
              <p:sp>
                <p:nvSpPr>
                  <p:cNvPr id="10630" name="Google Shape;10630;p108"/>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p108"/>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108"/>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33" name="Google Shape;10633;p108"/>
                <p:cNvGrpSpPr/>
                <p:nvPr/>
              </p:nvGrpSpPr>
              <p:grpSpPr>
                <a:xfrm>
                  <a:off x="2389399" y="3215065"/>
                  <a:ext cx="224343" cy="182045"/>
                  <a:chOff x="2389399" y="3215065"/>
                  <a:chExt cx="224343" cy="182045"/>
                </a:xfrm>
              </p:grpSpPr>
              <p:sp>
                <p:nvSpPr>
                  <p:cNvPr id="10634" name="Google Shape;10634;p108"/>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p108"/>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636" name="Google Shape;10636;p108"/>
              <p:cNvGrpSpPr/>
              <p:nvPr/>
            </p:nvGrpSpPr>
            <p:grpSpPr>
              <a:xfrm>
                <a:off x="2838475" y="3100241"/>
                <a:ext cx="363720" cy="296869"/>
                <a:chOff x="2838475" y="3100241"/>
                <a:chExt cx="363720" cy="296869"/>
              </a:xfrm>
            </p:grpSpPr>
            <p:grpSp>
              <p:nvGrpSpPr>
                <p:cNvPr id="10637" name="Google Shape;10637;p108"/>
                <p:cNvGrpSpPr/>
                <p:nvPr/>
              </p:nvGrpSpPr>
              <p:grpSpPr>
                <a:xfrm>
                  <a:off x="2838475" y="3100241"/>
                  <a:ext cx="259186" cy="98236"/>
                  <a:chOff x="2838475" y="3100241"/>
                  <a:chExt cx="259186" cy="98236"/>
                </a:xfrm>
              </p:grpSpPr>
              <p:sp>
                <p:nvSpPr>
                  <p:cNvPr id="10638" name="Google Shape;10638;p108"/>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108"/>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108"/>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41" name="Google Shape;10641;p108"/>
                <p:cNvGrpSpPr/>
                <p:nvPr/>
              </p:nvGrpSpPr>
              <p:grpSpPr>
                <a:xfrm>
                  <a:off x="2977852" y="3215065"/>
                  <a:ext cx="224343" cy="182045"/>
                  <a:chOff x="2977852" y="3215065"/>
                  <a:chExt cx="224343" cy="182045"/>
                </a:xfrm>
              </p:grpSpPr>
              <p:sp>
                <p:nvSpPr>
                  <p:cNvPr id="10642" name="Google Shape;10642;p108"/>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108"/>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47" name="Shape 10647"/>
        <p:cNvGrpSpPr/>
        <p:nvPr/>
      </p:nvGrpSpPr>
      <p:grpSpPr>
        <a:xfrm>
          <a:off x="0" y="0"/>
          <a:ext cx="0" cy="0"/>
          <a:chOff x="0" y="0"/>
          <a:chExt cx="0" cy="0"/>
        </a:xfrm>
      </p:grpSpPr>
      <p:grpSp>
        <p:nvGrpSpPr>
          <p:cNvPr id="10648" name="Google Shape;10648;p109"/>
          <p:cNvGrpSpPr/>
          <p:nvPr/>
        </p:nvGrpSpPr>
        <p:grpSpPr>
          <a:xfrm>
            <a:off x="702075" y="3155925"/>
            <a:ext cx="2390414" cy="1024800"/>
            <a:chOff x="728925" y="3296613"/>
            <a:chExt cx="2390414" cy="1024800"/>
          </a:xfrm>
        </p:grpSpPr>
        <p:grpSp>
          <p:nvGrpSpPr>
            <p:cNvPr id="10649" name="Google Shape;10649;p109"/>
            <p:cNvGrpSpPr/>
            <p:nvPr/>
          </p:nvGrpSpPr>
          <p:grpSpPr>
            <a:xfrm>
              <a:off x="728925" y="3619800"/>
              <a:ext cx="2390414" cy="500893"/>
              <a:chOff x="728925" y="3619800"/>
              <a:chExt cx="2390414" cy="500893"/>
            </a:xfrm>
          </p:grpSpPr>
          <p:sp>
            <p:nvSpPr>
              <p:cNvPr id="10650" name="Google Shape;10650;p109"/>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0651" name="Google Shape;10651;p109"/>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10652" name="Google Shape;10652;p109"/>
            <p:cNvGrpSpPr/>
            <p:nvPr/>
          </p:nvGrpSpPr>
          <p:grpSpPr>
            <a:xfrm>
              <a:off x="1348050" y="3296613"/>
              <a:ext cx="1706152" cy="1024800"/>
              <a:chOff x="1348050" y="3296613"/>
              <a:chExt cx="1706152" cy="1024800"/>
            </a:xfrm>
          </p:grpSpPr>
          <p:sp>
            <p:nvSpPr>
              <p:cNvPr id="10653" name="Google Shape;10653;p109"/>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0654" name="Google Shape;10654;p109"/>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0655" name="Google Shape;10655;p109"/>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0656" name="Google Shape;10656;p109"/>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10657" name="Google Shape;10657;p109"/>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10658" name="Google Shape;10658;p109"/>
            <p:cNvGrpSpPr/>
            <p:nvPr/>
          </p:nvGrpSpPr>
          <p:grpSpPr>
            <a:xfrm>
              <a:off x="1455707" y="3654858"/>
              <a:ext cx="1491149" cy="417657"/>
              <a:chOff x="1455707" y="3654858"/>
              <a:chExt cx="1491149" cy="417657"/>
            </a:xfrm>
          </p:grpSpPr>
          <p:sp>
            <p:nvSpPr>
              <p:cNvPr id="10659" name="Google Shape;10659;p109"/>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p109"/>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109"/>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109"/>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p109"/>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p109"/>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p109"/>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p109"/>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109"/>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p109"/>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9" name="Google Shape;10669;p109"/>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p109"/>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109"/>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109"/>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109"/>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109"/>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p109"/>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p109"/>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109"/>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109"/>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10679" name="Google Shape;10679;p109"/>
          <p:cNvGraphicFramePr/>
          <p:nvPr/>
        </p:nvGraphicFramePr>
        <p:xfrm>
          <a:off x="5937775" y="2153837"/>
          <a:ext cx="3000000" cy="3000000"/>
        </p:xfrm>
        <a:graphic>
          <a:graphicData uri="http://schemas.openxmlformats.org/drawingml/2006/table">
            <a:tbl>
              <a:tblPr>
                <a:noFill/>
                <a:tableStyleId>{F4399F95-FFA8-4F6E-91FD-675DC03E745E}</a:tableStyleId>
              </a:tblPr>
              <a:tblGrid>
                <a:gridCol w="626025"/>
                <a:gridCol w="626025"/>
                <a:gridCol w="626025"/>
                <a:gridCol w="626025"/>
              </a:tblGrid>
              <a:tr h="10000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5"/>
                      </a:srgbClr>
                    </a:solidFill>
                  </a:tcPr>
                </a:tc>
              </a:tr>
            </a:tbl>
          </a:graphicData>
        </a:graphic>
      </p:graphicFrame>
      <p:grpSp>
        <p:nvGrpSpPr>
          <p:cNvPr id="10680" name="Google Shape;10680;p109"/>
          <p:cNvGrpSpPr/>
          <p:nvPr/>
        </p:nvGrpSpPr>
        <p:grpSpPr>
          <a:xfrm>
            <a:off x="710451" y="981601"/>
            <a:ext cx="2396505" cy="976502"/>
            <a:chOff x="749309" y="1112739"/>
            <a:chExt cx="2371603" cy="976502"/>
          </a:xfrm>
        </p:grpSpPr>
        <p:grpSp>
          <p:nvGrpSpPr>
            <p:cNvPr id="10681" name="Google Shape;10681;p109"/>
            <p:cNvGrpSpPr/>
            <p:nvPr/>
          </p:nvGrpSpPr>
          <p:grpSpPr>
            <a:xfrm>
              <a:off x="1092126" y="1112739"/>
              <a:ext cx="2028786" cy="975465"/>
              <a:chOff x="1092126" y="1112739"/>
              <a:chExt cx="2028786" cy="975465"/>
            </a:xfrm>
          </p:grpSpPr>
          <p:sp>
            <p:nvSpPr>
              <p:cNvPr id="10682" name="Google Shape;10682;p109"/>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p109"/>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p109"/>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109"/>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109"/>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109"/>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109"/>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109"/>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109"/>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109"/>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p109"/>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p109"/>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p109"/>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p109"/>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p109"/>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109"/>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109"/>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p109"/>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p109"/>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p109"/>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109"/>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109"/>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p109"/>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109"/>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6" name="Google Shape;10706;p109"/>
            <p:cNvGrpSpPr/>
            <p:nvPr/>
          </p:nvGrpSpPr>
          <p:grpSpPr>
            <a:xfrm>
              <a:off x="749309" y="1112739"/>
              <a:ext cx="314700" cy="975465"/>
              <a:chOff x="749309" y="1112739"/>
              <a:chExt cx="314700" cy="975465"/>
            </a:xfrm>
          </p:grpSpPr>
          <p:sp>
            <p:nvSpPr>
              <p:cNvPr id="10707" name="Google Shape;10707;p109"/>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8" name="Google Shape;10708;p109"/>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p109"/>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109"/>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11" name="Google Shape;10711;p10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10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10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10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aphicFrame>
        <p:nvGraphicFramePr>
          <p:cNvPr id="10715" name="Google Shape;10715;p109"/>
          <p:cNvGraphicFramePr/>
          <p:nvPr/>
        </p:nvGraphicFramePr>
        <p:xfrm>
          <a:off x="5937800" y="981587"/>
          <a:ext cx="3000000" cy="3000000"/>
        </p:xfrm>
        <a:graphic>
          <a:graphicData uri="http://schemas.openxmlformats.org/drawingml/2006/table">
            <a:tbl>
              <a:tblPr>
                <a:noFill/>
                <a:tableStyleId>{F4399F95-FFA8-4F6E-91FD-675DC03E745E}</a:tableStyleId>
              </a:tblPr>
              <a:tblGrid>
                <a:gridCol w="626025"/>
                <a:gridCol w="626025"/>
                <a:gridCol w="626025"/>
                <a:gridCol w="626025"/>
              </a:tblGrid>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716" name="Google Shape;10716;p109"/>
          <p:cNvGraphicFramePr/>
          <p:nvPr/>
        </p:nvGraphicFramePr>
        <p:xfrm>
          <a:off x="3358663" y="2153837"/>
          <a:ext cx="3000000" cy="3000000"/>
        </p:xfrm>
        <a:graphic>
          <a:graphicData uri="http://schemas.openxmlformats.org/drawingml/2006/table">
            <a:tbl>
              <a:tblPr>
                <a:noFill/>
                <a:tableStyleId>{F4399F95-FFA8-4F6E-91FD-675DC03E745E}</a:tableStyleId>
              </a:tblPr>
              <a:tblGrid>
                <a:gridCol w="590850"/>
                <a:gridCol w="590850"/>
                <a:gridCol w="590850"/>
                <a:gridCol w="590850"/>
              </a:tblGrid>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717" name="Google Shape;10717;p109"/>
          <p:cNvGrpSpPr/>
          <p:nvPr/>
        </p:nvGrpSpPr>
        <p:grpSpPr>
          <a:xfrm>
            <a:off x="3360649" y="3144798"/>
            <a:ext cx="2363377" cy="1047062"/>
            <a:chOff x="3358399" y="3285485"/>
            <a:chExt cx="2363377" cy="1047062"/>
          </a:xfrm>
        </p:grpSpPr>
        <p:grpSp>
          <p:nvGrpSpPr>
            <p:cNvPr id="10718" name="Google Shape;10718;p109"/>
            <p:cNvGrpSpPr/>
            <p:nvPr/>
          </p:nvGrpSpPr>
          <p:grpSpPr>
            <a:xfrm>
              <a:off x="3358412" y="3285485"/>
              <a:ext cx="2363244" cy="139500"/>
              <a:chOff x="3358412" y="3285485"/>
              <a:chExt cx="2363244" cy="139500"/>
            </a:xfrm>
          </p:grpSpPr>
          <p:sp>
            <p:nvSpPr>
              <p:cNvPr id="10719" name="Google Shape;10719;p109"/>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p109"/>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p109"/>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p109"/>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p109"/>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24" name="Google Shape;10724;p109"/>
            <p:cNvGrpSpPr/>
            <p:nvPr/>
          </p:nvGrpSpPr>
          <p:grpSpPr>
            <a:xfrm>
              <a:off x="3358412" y="3466996"/>
              <a:ext cx="2363244" cy="139500"/>
              <a:chOff x="3358412" y="3466996"/>
              <a:chExt cx="2363244" cy="139500"/>
            </a:xfrm>
          </p:grpSpPr>
          <p:sp>
            <p:nvSpPr>
              <p:cNvPr id="10725" name="Google Shape;10725;p109"/>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109"/>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p109"/>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p109"/>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p109"/>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30" name="Google Shape;10730;p109"/>
            <p:cNvGrpSpPr/>
            <p:nvPr/>
          </p:nvGrpSpPr>
          <p:grpSpPr>
            <a:xfrm>
              <a:off x="3358412" y="3648507"/>
              <a:ext cx="2363244" cy="139500"/>
              <a:chOff x="3358412" y="3648507"/>
              <a:chExt cx="2363244" cy="139500"/>
            </a:xfrm>
          </p:grpSpPr>
          <p:sp>
            <p:nvSpPr>
              <p:cNvPr id="10731" name="Google Shape;10731;p109"/>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p109"/>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109"/>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109"/>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109"/>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36" name="Google Shape;10736;p109"/>
            <p:cNvGrpSpPr/>
            <p:nvPr/>
          </p:nvGrpSpPr>
          <p:grpSpPr>
            <a:xfrm>
              <a:off x="3358412" y="3830018"/>
              <a:ext cx="2363244" cy="139500"/>
              <a:chOff x="3358412" y="3830018"/>
              <a:chExt cx="2363244" cy="139500"/>
            </a:xfrm>
          </p:grpSpPr>
          <p:sp>
            <p:nvSpPr>
              <p:cNvPr id="10737" name="Google Shape;10737;p109"/>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109"/>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109"/>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109"/>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109"/>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42" name="Google Shape;10742;p109"/>
            <p:cNvGrpSpPr/>
            <p:nvPr/>
          </p:nvGrpSpPr>
          <p:grpSpPr>
            <a:xfrm>
              <a:off x="3358399" y="4011514"/>
              <a:ext cx="2363377" cy="139537"/>
              <a:chOff x="3294800" y="4134603"/>
              <a:chExt cx="2638876" cy="152400"/>
            </a:xfrm>
          </p:grpSpPr>
          <p:sp>
            <p:nvSpPr>
              <p:cNvPr id="10743" name="Google Shape;10743;p10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10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10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10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10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48" name="Google Shape;10748;p109"/>
            <p:cNvGrpSpPr/>
            <p:nvPr/>
          </p:nvGrpSpPr>
          <p:grpSpPr>
            <a:xfrm>
              <a:off x="3358399" y="4193010"/>
              <a:ext cx="2363377" cy="139537"/>
              <a:chOff x="3294800" y="4134603"/>
              <a:chExt cx="2638876" cy="152400"/>
            </a:xfrm>
          </p:grpSpPr>
          <p:sp>
            <p:nvSpPr>
              <p:cNvPr id="10749" name="Google Shape;10749;p10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10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10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10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p10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10754" name="Google Shape;10754;p109"/>
          <p:cNvGraphicFramePr/>
          <p:nvPr/>
        </p:nvGraphicFramePr>
        <p:xfrm>
          <a:off x="711450" y="2153837"/>
          <a:ext cx="3000000" cy="3000000"/>
        </p:xfrm>
        <a:graphic>
          <a:graphicData uri="http://schemas.openxmlformats.org/drawingml/2006/table">
            <a:tbl>
              <a:tblPr>
                <a:noFill/>
                <a:tableStyleId>{F4399F95-FFA8-4F6E-91FD-675DC03E745E}</a:tableStyleId>
              </a:tblPr>
              <a:tblGrid>
                <a:gridCol w="592450"/>
                <a:gridCol w="592450"/>
                <a:gridCol w="592450"/>
                <a:gridCol w="592450"/>
              </a:tblGrid>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755" name="Google Shape;10755;p109"/>
          <p:cNvGrpSpPr/>
          <p:nvPr/>
        </p:nvGrpSpPr>
        <p:grpSpPr>
          <a:xfrm>
            <a:off x="4161119" y="2557652"/>
            <a:ext cx="1302095" cy="60959"/>
            <a:chOff x="3558802" y="4011427"/>
            <a:chExt cx="1866000" cy="111300"/>
          </a:xfrm>
        </p:grpSpPr>
        <p:sp>
          <p:nvSpPr>
            <p:cNvPr id="10756" name="Google Shape;10756;p10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p10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58" name="Google Shape;10758;p109"/>
          <p:cNvGrpSpPr/>
          <p:nvPr/>
        </p:nvGrpSpPr>
        <p:grpSpPr>
          <a:xfrm>
            <a:off x="4706607" y="2839811"/>
            <a:ext cx="914340" cy="60959"/>
            <a:chOff x="3558802" y="4011427"/>
            <a:chExt cx="1866000" cy="111300"/>
          </a:xfrm>
        </p:grpSpPr>
        <p:sp>
          <p:nvSpPr>
            <p:cNvPr id="10759" name="Google Shape;10759;p10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10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61" name="Google Shape;10761;p109"/>
          <p:cNvGrpSpPr/>
          <p:nvPr/>
        </p:nvGrpSpPr>
        <p:grpSpPr>
          <a:xfrm>
            <a:off x="5874449" y="3167609"/>
            <a:ext cx="2519825" cy="1001454"/>
            <a:chOff x="1906114" y="789980"/>
            <a:chExt cx="1487676" cy="606868"/>
          </a:xfrm>
        </p:grpSpPr>
        <p:cxnSp>
          <p:nvCxnSpPr>
            <p:cNvPr id="10762" name="Google Shape;10762;p109"/>
            <p:cNvCxnSpPr/>
            <p:nvPr/>
          </p:nvCxnSpPr>
          <p:spPr>
            <a:xfrm rot="10800000">
              <a:off x="2109981" y="1180903"/>
              <a:ext cx="1280400" cy="0"/>
            </a:xfrm>
            <a:prstGeom prst="straightConnector1">
              <a:avLst/>
            </a:prstGeom>
            <a:noFill/>
            <a:ln cap="flat" cmpd="sng" w="9525">
              <a:solidFill>
                <a:srgbClr val="B3C3CE"/>
              </a:solidFill>
              <a:prstDash val="solid"/>
              <a:round/>
              <a:headEnd len="sm" w="sm" type="none"/>
              <a:tailEnd len="sm" w="sm" type="none"/>
            </a:ln>
          </p:spPr>
        </p:cxnSp>
        <p:cxnSp>
          <p:nvCxnSpPr>
            <p:cNvPr id="10763" name="Google Shape;10763;p109"/>
            <p:cNvCxnSpPr/>
            <p:nvPr/>
          </p:nvCxnSpPr>
          <p:spPr>
            <a:xfrm rot="10800000">
              <a:off x="2109981" y="985080"/>
              <a:ext cx="1280400" cy="0"/>
            </a:xfrm>
            <a:prstGeom prst="straightConnector1">
              <a:avLst/>
            </a:prstGeom>
            <a:noFill/>
            <a:ln cap="flat" cmpd="sng" w="9525">
              <a:solidFill>
                <a:srgbClr val="B3C3CE"/>
              </a:solidFill>
              <a:prstDash val="solid"/>
              <a:round/>
              <a:headEnd len="sm" w="sm" type="none"/>
              <a:tailEnd len="sm" w="sm" type="none"/>
            </a:ln>
          </p:spPr>
        </p:cxnSp>
        <p:cxnSp>
          <p:nvCxnSpPr>
            <p:cNvPr id="10764" name="Google Shape;10764;p109"/>
            <p:cNvCxnSpPr/>
            <p:nvPr/>
          </p:nvCxnSpPr>
          <p:spPr>
            <a:xfrm rot="10800000">
              <a:off x="2109981" y="1376729"/>
              <a:ext cx="1280400" cy="0"/>
            </a:xfrm>
            <a:prstGeom prst="straightConnector1">
              <a:avLst/>
            </a:prstGeom>
            <a:noFill/>
            <a:ln cap="flat" cmpd="sng" w="9525">
              <a:solidFill>
                <a:srgbClr val="B3C3CE"/>
              </a:solidFill>
              <a:prstDash val="solid"/>
              <a:round/>
              <a:headEnd len="sm" w="sm" type="none"/>
              <a:tailEnd len="sm" w="sm" type="none"/>
            </a:ln>
          </p:spPr>
        </p:cxnSp>
        <p:sp>
          <p:nvSpPr>
            <p:cNvPr id="10765" name="Google Shape;10765;p10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JANUARY</a:t>
              </a:r>
              <a:endParaRPr b="0" i="0" sz="300" u="none" cap="none" strike="noStrike">
                <a:solidFill>
                  <a:srgbClr val="E3E9ED"/>
                </a:solidFill>
                <a:latin typeface="Arial"/>
                <a:ea typeface="Arial"/>
                <a:cs typeface="Arial"/>
                <a:sym typeface="Arial"/>
              </a:endParaRPr>
            </a:p>
          </p:txBody>
        </p:sp>
        <p:sp>
          <p:nvSpPr>
            <p:cNvPr id="10766" name="Google Shape;10766;p10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FEBRUARY</a:t>
              </a:r>
              <a:endParaRPr b="0" i="0" sz="300" u="none" cap="none" strike="noStrike">
                <a:solidFill>
                  <a:srgbClr val="E3E9ED"/>
                </a:solidFill>
                <a:latin typeface="Arial"/>
                <a:ea typeface="Arial"/>
                <a:cs typeface="Arial"/>
                <a:sym typeface="Arial"/>
              </a:endParaRPr>
            </a:p>
          </p:txBody>
        </p:sp>
        <p:sp>
          <p:nvSpPr>
            <p:cNvPr id="10767" name="Google Shape;10767;p10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MARCH</a:t>
              </a:r>
              <a:endParaRPr b="0" i="0" sz="300" u="none" cap="none" strike="noStrike">
                <a:solidFill>
                  <a:srgbClr val="E3E9ED"/>
                </a:solidFill>
                <a:latin typeface="Arial"/>
                <a:ea typeface="Arial"/>
                <a:cs typeface="Arial"/>
                <a:sym typeface="Arial"/>
              </a:endParaRPr>
            </a:p>
          </p:txBody>
        </p:sp>
        <p:sp>
          <p:nvSpPr>
            <p:cNvPr id="10768" name="Google Shape;10768;p10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APRIL</a:t>
              </a:r>
              <a:endParaRPr b="0" i="0" sz="300" u="none" cap="none" strike="noStrike">
                <a:solidFill>
                  <a:srgbClr val="E3E9ED"/>
                </a:solidFill>
                <a:latin typeface="Arial"/>
                <a:ea typeface="Arial"/>
                <a:cs typeface="Arial"/>
                <a:sym typeface="Arial"/>
              </a:endParaRPr>
            </a:p>
          </p:txBody>
        </p:sp>
        <p:sp>
          <p:nvSpPr>
            <p:cNvPr id="10769" name="Google Shape;10769;p10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0" name="Google Shape;10770;p10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p10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2" name="Google Shape;10772;p10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p10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10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10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PHASE 1</a:t>
              </a:r>
              <a:endParaRPr b="0" i="0" sz="300" u="none" cap="none" strike="noStrike">
                <a:solidFill>
                  <a:srgbClr val="E3E9ED"/>
                </a:solidFill>
                <a:latin typeface="Arial"/>
                <a:ea typeface="Arial"/>
                <a:cs typeface="Arial"/>
                <a:sym typeface="Arial"/>
              </a:endParaRPr>
            </a:p>
          </p:txBody>
        </p:sp>
        <p:sp>
          <p:nvSpPr>
            <p:cNvPr id="10776" name="Google Shape;10776;p10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1</a:t>
              </a:r>
              <a:endParaRPr b="0" i="0" sz="300" u="none" cap="none" strike="noStrike">
                <a:solidFill>
                  <a:srgbClr val="E3E9ED"/>
                </a:solidFill>
                <a:latin typeface="Arial"/>
                <a:ea typeface="Arial"/>
                <a:cs typeface="Arial"/>
                <a:sym typeface="Arial"/>
              </a:endParaRPr>
            </a:p>
          </p:txBody>
        </p:sp>
        <p:sp>
          <p:nvSpPr>
            <p:cNvPr id="10777" name="Google Shape;10777;p10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2</a:t>
              </a:r>
              <a:endParaRPr b="0" i="0" sz="300" u="none" cap="none" strike="noStrike">
                <a:solidFill>
                  <a:srgbClr val="E3E9ED"/>
                </a:solidFill>
                <a:latin typeface="Arial"/>
                <a:ea typeface="Arial"/>
                <a:cs typeface="Arial"/>
                <a:sym typeface="Arial"/>
              </a:endParaRPr>
            </a:p>
          </p:txBody>
        </p:sp>
        <p:sp>
          <p:nvSpPr>
            <p:cNvPr id="10778" name="Google Shape;10778;p10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79" name="Google Shape;10779;p109"/>
          <p:cNvGrpSpPr/>
          <p:nvPr/>
        </p:nvGrpSpPr>
        <p:grpSpPr>
          <a:xfrm>
            <a:off x="3355812" y="951645"/>
            <a:ext cx="2363393" cy="1005865"/>
            <a:chOff x="3292400" y="1193188"/>
            <a:chExt cx="2615240" cy="1131075"/>
          </a:xfrm>
        </p:grpSpPr>
        <p:sp>
          <p:nvSpPr>
            <p:cNvPr id="10780" name="Google Shape;10780;p109"/>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781" name="Google Shape;10781;p109"/>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782" name="Google Shape;10782;p109"/>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JANUARY</a:t>
              </a:r>
              <a:endParaRPr b="0" i="0" sz="200" u="none" cap="none" strike="noStrike">
                <a:solidFill>
                  <a:srgbClr val="FFFFFF"/>
                </a:solidFill>
                <a:latin typeface="Arial"/>
                <a:ea typeface="Arial"/>
                <a:cs typeface="Arial"/>
                <a:sym typeface="Arial"/>
              </a:endParaRPr>
            </a:p>
          </p:txBody>
        </p:sp>
        <p:sp>
          <p:nvSpPr>
            <p:cNvPr id="10783" name="Google Shape;10783;p109"/>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FEBRUARY</a:t>
              </a:r>
              <a:endParaRPr b="0" i="0" sz="200" u="none" cap="none" strike="noStrike">
                <a:solidFill>
                  <a:srgbClr val="FFFFFF"/>
                </a:solidFill>
                <a:latin typeface="Arial"/>
                <a:ea typeface="Arial"/>
                <a:cs typeface="Arial"/>
                <a:sym typeface="Arial"/>
              </a:endParaRPr>
            </a:p>
          </p:txBody>
        </p:sp>
        <p:sp>
          <p:nvSpPr>
            <p:cNvPr id="10784" name="Google Shape;10784;p109"/>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MARCH</a:t>
              </a:r>
              <a:endParaRPr b="0" i="0" sz="200" u="none" cap="none" strike="noStrike">
                <a:solidFill>
                  <a:srgbClr val="FFFFFF"/>
                </a:solidFill>
                <a:latin typeface="Arial"/>
                <a:ea typeface="Arial"/>
                <a:cs typeface="Arial"/>
                <a:sym typeface="Arial"/>
              </a:endParaRPr>
            </a:p>
          </p:txBody>
        </p:sp>
        <p:sp>
          <p:nvSpPr>
            <p:cNvPr id="10785" name="Google Shape;10785;p109"/>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APRIL</a:t>
              </a:r>
              <a:endParaRPr b="0" i="0" sz="200" u="none" cap="none" strike="noStrike">
                <a:solidFill>
                  <a:srgbClr val="FFFFFF"/>
                </a:solidFill>
                <a:latin typeface="Arial"/>
                <a:ea typeface="Arial"/>
                <a:cs typeface="Arial"/>
                <a:sym typeface="Arial"/>
              </a:endParaRPr>
            </a:p>
          </p:txBody>
        </p:sp>
        <p:sp>
          <p:nvSpPr>
            <p:cNvPr id="10786" name="Google Shape;10786;p109"/>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MAY</a:t>
              </a:r>
              <a:endParaRPr b="0" i="0" sz="200" u="none" cap="none" strike="noStrike">
                <a:solidFill>
                  <a:srgbClr val="FFFFFF"/>
                </a:solidFill>
                <a:latin typeface="Arial"/>
                <a:ea typeface="Arial"/>
                <a:cs typeface="Arial"/>
                <a:sym typeface="Arial"/>
              </a:endParaRPr>
            </a:p>
          </p:txBody>
        </p:sp>
        <p:sp>
          <p:nvSpPr>
            <p:cNvPr id="10787" name="Google Shape;10787;p109"/>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JUNE</a:t>
              </a:r>
              <a:endParaRPr b="0" i="0" sz="200" u="none" cap="none" strike="noStrike">
                <a:solidFill>
                  <a:srgbClr val="FFFFFF"/>
                </a:solidFill>
                <a:latin typeface="Arial"/>
                <a:ea typeface="Arial"/>
                <a:cs typeface="Arial"/>
                <a:sym typeface="Arial"/>
              </a:endParaRPr>
            </a:p>
          </p:txBody>
        </p:sp>
        <p:sp>
          <p:nvSpPr>
            <p:cNvPr id="10788" name="Google Shape;10788;p109"/>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1</a:t>
              </a:r>
              <a:endParaRPr b="0" i="0" sz="200" u="none" cap="none" strike="noStrike">
                <a:solidFill>
                  <a:srgbClr val="FFFFFF"/>
                </a:solidFill>
                <a:latin typeface="Arial"/>
                <a:ea typeface="Arial"/>
                <a:cs typeface="Arial"/>
                <a:sym typeface="Arial"/>
              </a:endParaRPr>
            </a:p>
          </p:txBody>
        </p:sp>
        <p:sp>
          <p:nvSpPr>
            <p:cNvPr id="10789" name="Google Shape;10789;p109"/>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2</a:t>
              </a:r>
              <a:endParaRPr b="0" i="0" sz="200" u="none" cap="none" strike="noStrike">
                <a:solidFill>
                  <a:srgbClr val="FFFFFF"/>
                </a:solidFill>
                <a:latin typeface="Arial"/>
                <a:ea typeface="Arial"/>
                <a:cs typeface="Arial"/>
                <a:sym typeface="Arial"/>
              </a:endParaRPr>
            </a:p>
          </p:txBody>
        </p:sp>
        <p:sp>
          <p:nvSpPr>
            <p:cNvPr id="10790" name="Google Shape;10790;p109"/>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10791" name="Google Shape;10791;p109"/>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sp>
          <p:nvSpPr>
            <p:cNvPr id="10792" name="Google Shape;10792;p109"/>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10793" name="Google Shape;10793;p109"/>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grpSp>
          <p:nvGrpSpPr>
            <p:cNvPr id="10794" name="Google Shape;10794;p109"/>
            <p:cNvGrpSpPr/>
            <p:nvPr/>
          </p:nvGrpSpPr>
          <p:grpSpPr>
            <a:xfrm>
              <a:off x="3748438" y="1378608"/>
              <a:ext cx="2159202" cy="903971"/>
              <a:chOff x="1683525" y="2179850"/>
              <a:chExt cx="4519050" cy="2134525"/>
            </a:xfrm>
          </p:grpSpPr>
          <p:sp>
            <p:nvSpPr>
              <p:cNvPr id="10795" name="Google Shape;10795;p10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796" name="Google Shape;10796;p10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797" name="Google Shape;10797;p10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798" name="Google Shape;10798;p10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799" name="Google Shape;10799;p10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800" name="Google Shape;10800;p10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801" name="Google Shape;10801;p10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802" name="Google Shape;10802;p10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803" name="Google Shape;10803;p10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804" name="Google Shape;10804;p10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805" name="Google Shape;10805;p10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10806" name="Google Shape;10806;p10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grpSp>
      </p:gr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10" name="Shape 10810"/>
        <p:cNvGrpSpPr/>
        <p:nvPr/>
      </p:nvGrpSpPr>
      <p:grpSpPr>
        <a:xfrm>
          <a:off x="0" y="0"/>
          <a:ext cx="0" cy="0"/>
          <a:chOff x="0" y="0"/>
          <a:chExt cx="0" cy="0"/>
        </a:xfrm>
      </p:grpSpPr>
      <p:grpSp>
        <p:nvGrpSpPr>
          <p:cNvPr id="10811" name="Google Shape;10811;p110"/>
          <p:cNvGrpSpPr/>
          <p:nvPr/>
        </p:nvGrpSpPr>
        <p:grpSpPr>
          <a:xfrm>
            <a:off x="4796684" y="970941"/>
            <a:ext cx="745431" cy="718863"/>
            <a:chOff x="4249973" y="1201875"/>
            <a:chExt cx="1958567" cy="1888763"/>
          </a:xfrm>
        </p:grpSpPr>
        <p:sp>
          <p:nvSpPr>
            <p:cNvPr id="10812" name="Google Shape;10812;p110"/>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13" name="Google Shape;10813;p110"/>
            <p:cNvGrpSpPr/>
            <p:nvPr/>
          </p:nvGrpSpPr>
          <p:grpSpPr>
            <a:xfrm>
              <a:off x="5853086" y="1789142"/>
              <a:ext cx="355454" cy="1047937"/>
              <a:chOff x="5576108" y="2016725"/>
              <a:chExt cx="565200" cy="1666302"/>
            </a:xfrm>
          </p:grpSpPr>
          <p:sp>
            <p:nvSpPr>
              <p:cNvPr id="10814" name="Google Shape;10814;p110"/>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0815" name="Google Shape;10815;p11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16" name="Google Shape;10816;p110"/>
            <p:cNvGrpSpPr/>
            <p:nvPr/>
          </p:nvGrpSpPr>
          <p:grpSpPr>
            <a:xfrm>
              <a:off x="4869725" y="2691676"/>
              <a:ext cx="1013627" cy="398962"/>
              <a:chOff x="4012487" y="3451825"/>
              <a:chExt cx="1611746" cy="634381"/>
            </a:xfrm>
          </p:grpSpPr>
          <p:sp>
            <p:nvSpPr>
              <p:cNvPr id="10817" name="Google Shape;10817;p110"/>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0818" name="Google Shape;10818;p11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19" name="Google Shape;10819;p110"/>
            <p:cNvGrpSpPr/>
            <p:nvPr/>
          </p:nvGrpSpPr>
          <p:grpSpPr>
            <a:xfrm>
              <a:off x="4276993" y="2155787"/>
              <a:ext cx="651909" cy="891532"/>
              <a:chOff x="3069997" y="2599721"/>
              <a:chExt cx="1036586" cy="1417604"/>
            </a:xfrm>
          </p:grpSpPr>
          <p:sp>
            <p:nvSpPr>
              <p:cNvPr id="10820" name="Google Shape;10820;p110"/>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0821" name="Google Shape;10821;p11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22" name="Google Shape;10822;p110"/>
            <p:cNvGrpSpPr/>
            <p:nvPr/>
          </p:nvGrpSpPr>
          <p:grpSpPr>
            <a:xfrm>
              <a:off x="5054918" y="1201875"/>
              <a:ext cx="999521" cy="602731"/>
              <a:chOff x="4306958" y="1082925"/>
              <a:chExt cx="1589315" cy="958389"/>
            </a:xfrm>
          </p:grpSpPr>
          <p:sp>
            <p:nvSpPr>
              <p:cNvPr id="10823" name="Google Shape;10823;p110"/>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0824" name="Google Shape;10824;p11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25" name="Google Shape;10825;p110"/>
            <p:cNvGrpSpPr/>
            <p:nvPr/>
          </p:nvGrpSpPr>
          <p:grpSpPr>
            <a:xfrm>
              <a:off x="4249973" y="1303601"/>
              <a:ext cx="799524" cy="841184"/>
              <a:chOff x="3027033" y="1244677"/>
              <a:chExt cx="1271307" cy="1337548"/>
            </a:xfrm>
          </p:grpSpPr>
          <p:sp>
            <p:nvSpPr>
              <p:cNvPr id="10826" name="Google Shape;10826;p110"/>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10827" name="Google Shape;10827;p11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828" name="Google Shape;10828;p110"/>
          <p:cNvGrpSpPr/>
          <p:nvPr/>
        </p:nvGrpSpPr>
        <p:grpSpPr>
          <a:xfrm>
            <a:off x="713057" y="1849390"/>
            <a:ext cx="761767" cy="729896"/>
            <a:chOff x="2657744" y="2337745"/>
            <a:chExt cx="832987" cy="798137"/>
          </a:xfrm>
        </p:grpSpPr>
        <p:sp>
          <p:nvSpPr>
            <p:cNvPr id="10829" name="Google Shape;10829;p110"/>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p110"/>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p11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110"/>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p11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p11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35" name="Google Shape;10835;p110"/>
          <p:cNvGrpSpPr/>
          <p:nvPr/>
        </p:nvGrpSpPr>
        <p:grpSpPr>
          <a:xfrm>
            <a:off x="3224022" y="1852597"/>
            <a:ext cx="685569" cy="723586"/>
            <a:chOff x="3398134" y="2057755"/>
            <a:chExt cx="704087" cy="743130"/>
          </a:xfrm>
        </p:grpSpPr>
        <p:grpSp>
          <p:nvGrpSpPr>
            <p:cNvPr id="10836" name="Google Shape;10836;p110"/>
            <p:cNvGrpSpPr/>
            <p:nvPr/>
          </p:nvGrpSpPr>
          <p:grpSpPr>
            <a:xfrm>
              <a:off x="3398134" y="2290183"/>
              <a:ext cx="315300" cy="219900"/>
              <a:chOff x="3398134" y="2290183"/>
              <a:chExt cx="315300" cy="219900"/>
            </a:xfrm>
          </p:grpSpPr>
          <p:sp>
            <p:nvSpPr>
              <p:cNvPr id="10837" name="Google Shape;10837;p110"/>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0838" name="Google Shape;10838;p110"/>
              <p:cNvCxnSpPr>
                <a:stCxn id="10837" idx="2"/>
              </p:cNvCxnSpPr>
              <p:nvPr/>
            </p:nvCxnSpPr>
            <p:spPr>
              <a:xfrm rot="10800000">
                <a:off x="3398134" y="2400133"/>
                <a:ext cx="95400" cy="0"/>
              </a:xfrm>
              <a:prstGeom prst="straightConnector1">
                <a:avLst/>
              </a:prstGeom>
              <a:noFill/>
              <a:ln cap="flat" cmpd="sng" w="9525">
                <a:solidFill>
                  <a:srgbClr val="435D74"/>
                </a:solidFill>
                <a:prstDash val="solid"/>
                <a:round/>
                <a:headEnd len="sm" w="sm" type="none"/>
                <a:tailEnd len="sm" w="sm" type="none"/>
              </a:ln>
            </p:spPr>
          </p:cxnSp>
        </p:grpSp>
        <p:grpSp>
          <p:nvGrpSpPr>
            <p:cNvPr id="10839" name="Google Shape;10839;p110"/>
            <p:cNvGrpSpPr/>
            <p:nvPr/>
          </p:nvGrpSpPr>
          <p:grpSpPr>
            <a:xfrm>
              <a:off x="3547823" y="2467358"/>
              <a:ext cx="219900" cy="333527"/>
              <a:chOff x="3547823" y="2467358"/>
              <a:chExt cx="219900" cy="333527"/>
            </a:xfrm>
          </p:grpSpPr>
          <p:sp>
            <p:nvSpPr>
              <p:cNvPr id="10840" name="Google Shape;10840;p110"/>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0841" name="Google Shape;10841;p110"/>
              <p:cNvCxnSpPr/>
              <p:nvPr/>
            </p:nvCxnSpPr>
            <p:spPr>
              <a:xfrm rot="10800000">
                <a:off x="3657701" y="2687185"/>
                <a:ext cx="0" cy="113700"/>
              </a:xfrm>
              <a:prstGeom prst="straightConnector1">
                <a:avLst/>
              </a:prstGeom>
              <a:noFill/>
              <a:ln cap="flat" cmpd="sng" w="9525">
                <a:solidFill>
                  <a:srgbClr val="5F7D95"/>
                </a:solidFill>
                <a:prstDash val="solid"/>
                <a:round/>
                <a:headEnd len="sm" w="sm" type="none"/>
                <a:tailEnd len="sm" w="sm" type="none"/>
              </a:ln>
            </p:spPr>
          </p:cxnSp>
        </p:grpSp>
        <p:grpSp>
          <p:nvGrpSpPr>
            <p:cNvPr id="10842" name="Google Shape;10842;p110"/>
            <p:cNvGrpSpPr/>
            <p:nvPr/>
          </p:nvGrpSpPr>
          <p:grpSpPr>
            <a:xfrm>
              <a:off x="3734138" y="2467358"/>
              <a:ext cx="219900" cy="333527"/>
              <a:chOff x="3734138" y="2467358"/>
              <a:chExt cx="219900" cy="333527"/>
            </a:xfrm>
          </p:grpSpPr>
          <p:sp>
            <p:nvSpPr>
              <p:cNvPr id="10843" name="Google Shape;10843;p110"/>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0844" name="Google Shape;10844;p110"/>
              <p:cNvCxnSpPr/>
              <p:nvPr/>
            </p:nvCxnSpPr>
            <p:spPr>
              <a:xfrm rot="10800000">
                <a:off x="3844020" y="2687185"/>
                <a:ext cx="0" cy="113700"/>
              </a:xfrm>
              <a:prstGeom prst="straightConnector1">
                <a:avLst/>
              </a:prstGeom>
              <a:noFill/>
              <a:ln cap="flat" cmpd="sng" w="9525">
                <a:solidFill>
                  <a:srgbClr val="869FB2"/>
                </a:solidFill>
                <a:prstDash val="solid"/>
                <a:round/>
                <a:headEnd len="sm" w="sm" type="none"/>
                <a:tailEnd len="sm" w="sm" type="none"/>
              </a:ln>
            </p:spPr>
          </p:cxnSp>
        </p:grpSp>
        <p:grpSp>
          <p:nvGrpSpPr>
            <p:cNvPr id="10845" name="Google Shape;10845;p110"/>
            <p:cNvGrpSpPr/>
            <p:nvPr/>
          </p:nvGrpSpPr>
          <p:grpSpPr>
            <a:xfrm>
              <a:off x="3787560" y="2288011"/>
              <a:ext cx="314661" cy="219900"/>
              <a:chOff x="3787560" y="2288011"/>
              <a:chExt cx="314661" cy="219900"/>
            </a:xfrm>
          </p:grpSpPr>
          <p:sp>
            <p:nvSpPr>
              <p:cNvPr id="10846" name="Google Shape;10846;p110"/>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10847" name="Google Shape;10847;p110"/>
              <p:cNvCxnSpPr/>
              <p:nvPr/>
            </p:nvCxnSpPr>
            <p:spPr>
              <a:xfrm rot="10800000">
                <a:off x="4007421" y="2400064"/>
                <a:ext cx="94800" cy="0"/>
              </a:xfrm>
              <a:prstGeom prst="straightConnector1">
                <a:avLst/>
              </a:prstGeom>
              <a:noFill/>
              <a:ln cap="flat" cmpd="sng" w="9525">
                <a:solidFill>
                  <a:srgbClr val="A5B7C6"/>
                </a:solidFill>
                <a:prstDash val="solid"/>
                <a:round/>
                <a:headEnd len="sm" w="sm" type="none"/>
                <a:tailEnd len="sm" w="sm" type="none"/>
              </a:ln>
            </p:spPr>
          </p:cxnSp>
        </p:grpSp>
        <p:grpSp>
          <p:nvGrpSpPr>
            <p:cNvPr id="10848" name="Google Shape;10848;p110"/>
            <p:cNvGrpSpPr/>
            <p:nvPr/>
          </p:nvGrpSpPr>
          <p:grpSpPr>
            <a:xfrm>
              <a:off x="3637290" y="2057755"/>
              <a:ext cx="219900" cy="335499"/>
              <a:chOff x="3637290" y="2057755"/>
              <a:chExt cx="219900" cy="335499"/>
            </a:xfrm>
          </p:grpSpPr>
          <p:sp>
            <p:nvSpPr>
              <p:cNvPr id="10849" name="Google Shape;10849;p110"/>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cxnSp>
            <p:nvCxnSpPr>
              <p:cNvPr id="10850" name="Google Shape;10850;p110"/>
              <p:cNvCxnSpPr/>
              <p:nvPr/>
            </p:nvCxnSpPr>
            <p:spPr>
              <a:xfrm rot="10800000">
                <a:off x="3747169" y="2057755"/>
                <a:ext cx="0" cy="113700"/>
              </a:xfrm>
              <a:prstGeom prst="straightConnector1">
                <a:avLst/>
              </a:prstGeom>
              <a:noFill/>
              <a:ln cap="flat" cmpd="sng" w="9525">
                <a:solidFill>
                  <a:srgbClr val="BAC8D3"/>
                </a:solidFill>
                <a:prstDash val="solid"/>
                <a:round/>
                <a:headEnd len="sm" w="sm" type="none"/>
                <a:tailEnd len="sm" w="sm" type="none"/>
              </a:ln>
            </p:spPr>
          </p:cxnSp>
        </p:grpSp>
      </p:grpSp>
      <p:grpSp>
        <p:nvGrpSpPr>
          <p:cNvPr id="10851" name="Google Shape;10851;p110"/>
          <p:cNvGrpSpPr/>
          <p:nvPr/>
        </p:nvGrpSpPr>
        <p:grpSpPr>
          <a:xfrm>
            <a:off x="4899244" y="1859292"/>
            <a:ext cx="710153" cy="710153"/>
            <a:chOff x="5007123" y="2079403"/>
            <a:chExt cx="687600" cy="687600"/>
          </a:xfrm>
        </p:grpSpPr>
        <p:sp>
          <p:nvSpPr>
            <p:cNvPr id="10852" name="Google Shape;10852;p110"/>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p110"/>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110"/>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p110"/>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56" name="Google Shape;10856;p110"/>
          <p:cNvGrpSpPr/>
          <p:nvPr/>
        </p:nvGrpSpPr>
        <p:grpSpPr>
          <a:xfrm>
            <a:off x="5708681" y="1853799"/>
            <a:ext cx="720998" cy="721183"/>
            <a:chOff x="5797446" y="2063053"/>
            <a:chExt cx="698100" cy="698280"/>
          </a:xfrm>
        </p:grpSpPr>
        <p:sp>
          <p:nvSpPr>
            <p:cNvPr id="10857" name="Google Shape;10857;p110"/>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110"/>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p110"/>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0" name="Google Shape;10860;p110"/>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61" name="Google Shape;10861;p110"/>
          <p:cNvGrpSpPr/>
          <p:nvPr/>
        </p:nvGrpSpPr>
        <p:grpSpPr>
          <a:xfrm>
            <a:off x="8153828" y="3499404"/>
            <a:ext cx="280585" cy="673164"/>
            <a:chOff x="8075075" y="3754290"/>
            <a:chExt cx="255612" cy="613194"/>
          </a:xfrm>
        </p:grpSpPr>
        <p:grpSp>
          <p:nvGrpSpPr>
            <p:cNvPr id="10862" name="Google Shape;10862;p110"/>
            <p:cNvGrpSpPr/>
            <p:nvPr/>
          </p:nvGrpSpPr>
          <p:grpSpPr>
            <a:xfrm>
              <a:off x="8075075" y="3754290"/>
              <a:ext cx="255612" cy="613194"/>
              <a:chOff x="8075075" y="3754290"/>
              <a:chExt cx="255612" cy="613194"/>
            </a:xfrm>
          </p:grpSpPr>
          <p:sp>
            <p:nvSpPr>
              <p:cNvPr id="10863" name="Google Shape;10863;p110"/>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110"/>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65" name="Google Shape;10865;p110"/>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66" name="Google Shape;10866;p110"/>
          <p:cNvGrpSpPr/>
          <p:nvPr/>
        </p:nvGrpSpPr>
        <p:grpSpPr>
          <a:xfrm>
            <a:off x="5270887" y="3488200"/>
            <a:ext cx="470352" cy="683745"/>
            <a:chOff x="1697726" y="3244179"/>
            <a:chExt cx="788124" cy="1146069"/>
          </a:xfrm>
        </p:grpSpPr>
        <p:sp>
          <p:nvSpPr>
            <p:cNvPr id="10867" name="Google Shape;10867;p11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8" name="Google Shape;10868;p11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69" name="Google Shape;10869;p110"/>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70" name="Google Shape;10870;p110"/>
          <p:cNvGrpSpPr/>
          <p:nvPr/>
        </p:nvGrpSpPr>
        <p:grpSpPr>
          <a:xfrm>
            <a:off x="5892037" y="3499402"/>
            <a:ext cx="293891" cy="293845"/>
            <a:chOff x="6134814" y="3754290"/>
            <a:chExt cx="293891" cy="293845"/>
          </a:xfrm>
        </p:grpSpPr>
        <p:sp>
          <p:nvSpPr>
            <p:cNvPr id="10871" name="Google Shape;10871;p110"/>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p110"/>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73" name="Google Shape;10873;p110"/>
          <p:cNvGrpSpPr/>
          <p:nvPr/>
        </p:nvGrpSpPr>
        <p:grpSpPr>
          <a:xfrm>
            <a:off x="5892037" y="3878074"/>
            <a:ext cx="293891" cy="293891"/>
            <a:chOff x="6134814" y="4086186"/>
            <a:chExt cx="293891" cy="293891"/>
          </a:xfrm>
        </p:grpSpPr>
        <p:sp>
          <p:nvSpPr>
            <p:cNvPr id="10874" name="Google Shape;10874;p110"/>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110"/>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76" name="Google Shape;10876;p110"/>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7" name="Google Shape;10877;p110"/>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78" name="Google Shape;10878;p110"/>
          <p:cNvGrpSpPr/>
          <p:nvPr/>
        </p:nvGrpSpPr>
        <p:grpSpPr>
          <a:xfrm>
            <a:off x="7817013" y="2706766"/>
            <a:ext cx="622883" cy="621944"/>
            <a:chOff x="1187048" y="238125"/>
            <a:chExt cx="5256397" cy="5248476"/>
          </a:xfrm>
        </p:grpSpPr>
        <p:sp>
          <p:nvSpPr>
            <p:cNvPr id="10879" name="Google Shape;10879;p11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p110"/>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1" name="Google Shape;10881;p110"/>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2" name="Google Shape;10882;p110"/>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83" name="Google Shape;10883;p110"/>
          <p:cNvGrpSpPr/>
          <p:nvPr/>
        </p:nvGrpSpPr>
        <p:grpSpPr>
          <a:xfrm>
            <a:off x="2274118" y="2716375"/>
            <a:ext cx="1310987" cy="612407"/>
            <a:chOff x="238125" y="1188750"/>
            <a:chExt cx="7140450" cy="3335550"/>
          </a:xfrm>
        </p:grpSpPr>
        <p:sp>
          <p:nvSpPr>
            <p:cNvPr id="10884" name="Google Shape;10884;p11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11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6" name="Google Shape;10886;p11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7" name="Google Shape;10887;p11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8" name="Google Shape;10888;p11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89" name="Google Shape;10889;p110"/>
          <p:cNvGrpSpPr/>
          <p:nvPr/>
        </p:nvGrpSpPr>
        <p:grpSpPr>
          <a:xfrm>
            <a:off x="6599990" y="2706930"/>
            <a:ext cx="1110299" cy="621702"/>
            <a:chOff x="238125" y="1335475"/>
            <a:chExt cx="5418735" cy="3034175"/>
          </a:xfrm>
        </p:grpSpPr>
        <p:sp>
          <p:nvSpPr>
            <p:cNvPr id="10890" name="Google Shape;10890;p11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1" name="Google Shape;10891;p11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2" name="Google Shape;10892;p11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93" name="Google Shape;10893;p110"/>
          <p:cNvGrpSpPr/>
          <p:nvPr/>
        </p:nvGrpSpPr>
        <p:grpSpPr>
          <a:xfrm>
            <a:off x="5417649" y="2703827"/>
            <a:ext cx="1074451" cy="627181"/>
            <a:chOff x="5359127" y="2910889"/>
            <a:chExt cx="1097723" cy="640831"/>
          </a:xfrm>
        </p:grpSpPr>
        <p:grpSp>
          <p:nvGrpSpPr>
            <p:cNvPr id="10894" name="Google Shape;10894;p110"/>
            <p:cNvGrpSpPr/>
            <p:nvPr/>
          </p:nvGrpSpPr>
          <p:grpSpPr>
            <a:xfrm>
              <a:off x="5929791" y="3263088"/>
              <a:ext cx="527059" cy="287098"/>
              <a:chOff x="5929791" y="3263088"/>
              <a:chExt cx="527059" cy="287098"/>
            </a:xfrm>
          </p:grpSpPr>
          <p:sp>
            <p:nvSpPr>
              <p:cNvPr id="10895" name="Google Shape;10895;p110"/>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0896" name="Google Shape;10896;p110"/>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10897" name="Google Shape;10897;p110"/>
            <p:cNvGrpSpPr/>
            <p:nvPr/>
          </p:nvGrpSpPr>
          <p:grpSpPr>
            <a:xfrm>
              <a:off x="5359127" y="3263089"/>
              <a:ext cx="526428" cy="288631"/>
              <a:chOff x="5359127" y="3263089"/>
              <a:chExt cx="526428" cy="288631"/>
            </a:xfrm>
          </p:grpSpPr>
          <p:sp>
            <p:nvSpPr>
              <p:cNvPr id="10898" name="Google Shape;10898;p110"/>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0899" name="Google Shape;10899;p110"/>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10900" name="Google Shape;10900;p110"/>
            <p:cNvGrpSpPr/>
            <p:nvPr/>
          </p:nvGrpSpPr>
          <p:grpSpPr>
            <a:xfrm>
              <a:off x="5551525" y="2910889"/>
              <a:ext cx="520902" cy="610282"/>
              <a:chOff x="5551525" y="2910889"/>
              <a:chExt cx="520902" cy="610282"/>
            </a:xfrm>
          </p:grpSpPr>
          <p:sp>
            <p:nvSpPr>
              <p:cNvPr id="10901" name="Google Shape;10901;p110"/>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0902" name="Google Shape;10902;p110"/>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10903" name="Google Shape;10903;p110"/>
            <p:cNvGrpSpPr/>
            <p:nvPr/>
          </p:nvGrpSpPr>
          <p:grpSpPr>
            <a:xfrm>
              <a:off x="5743962" y="2919100"/>
              <a:ext cx="623673" cy="284502"/>
              <a:chOff x="5743962" y="2919100"/>
              <a:chExt cx="623673" cy="284502"/>
            </a:xfrm>
          </p:grpSpPr>
          <p:sp>
            <p:nvSpPr>
              <p:cNvPr id="10904" name="Google Shape;10904;p110"/>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10905" name="Google Shape;10905;p110"/>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grpSp>
        <p:nvGrpSpPr>
          <p:cNvPr id="10906" name="Google Shape;10906;p110"/>
          <p:cNvGrpSpPr/>
          <p:nvPr/>
        </p:nvGrpSpPr>
        <p:grpSpPr>
          <a:xfrm>
            <a:off x="7568863" y="1854538"/>
            <a:ext cx="874977" cy="719600"/>
            <a:chOff x="7608988" y="2093194"/>
            <a:chExt cx="817277" cy="672147"/>
          </a:xfrm>
        </p:grpSpPr>
        <p:cxnSp>
          <p:nvCxnSpPr>
            <p:cNvPr id="10907" name="Google Shape;10907;p110"/>
            <p:cNvCxnSpPr/>
            <p:nvPr/>
          </p:nvCxnSpPr>
          <p:spPr>
            <a:xfrm flipH="1" rot="5400000">
              <a:off x="7620257" y="2136491"/>
              <a:ext cx="129900" cy="111300"/>
            </a:xfrm>
            <a:prstGeom prst="bentConnector3">
              <a:avLst>
                <a:gd fmla="val -116584" name="adj1"/>
              </a:avLst>
            </a:prstGeom>
            <a:noFill/>
            <a:ln cap="flat" cmpd="sng" w="9525">
              <a:solidFill>
                <a:srgbClr val="667E92"/>
              </a:solidFill>
              <a:prstDash val="solid"/>
              <a:round/>
              <a:headEnd len="sm" w="sm" type="none"/>
              <a:tailEnd len="sm" w="sm" type="none"/>
            </a:ln>
          </p:spPr>
        </p:cxnSp>
        <p:cxnSp>
          <p:nvCxnSpPr>
            <p:cNvPr id="10908" name="Google Shape;10908;p110"/>
            <p:cNvCxnSpPr/>
            <p:nvPr/>
          </p:nvCxnSpPr>
          <p:spPr>
            <a:xfrm rot="-5400000">
              <a:off x="8285120" y="2136491"/>
              <a:ext cx="129900" cy="111300"/>
            </a:xfrm>
            <a:prstGeom prst="bentConnector3">
              <a:avLst>
                <a:gd fmla="val -116584" name="adj1"/>
              </a:avLst>
            </a:prstGeom>
            <a:noFill/>
            <a:ln cap="flat" cmpd="sng" w="9525">
              <a:solidFill>
                <a:srgbClr val="667E92"/>
              </a:solidFill>
              <a:prstDash val="solid"/>
              <a:round/>
              <a:headEnd len="sm" w="sm" type="none"/>
              <a:tailEnd len="sm" w="sm" type="none"/>
            </a:ln>
          </p:spPr>
        </p:cxnSp>
        <p:cxnSp>
          <p:nvCxnSpPr>
            <p:cNvPr id="10909" name="Google Shape;10909;p110"/>
            <p:cNvCxnSpPr/>
            <p:nvPr/>
          </p:nvCxnSpPr>
          <p:spPr>
            <a:xfrm rot="5400000">
              <a:off x="7620257" y="2644741"/>
              <a:ext cx="129900" cy="111300"/>
            </a:xfrm>
            <a:prstGeom prst="bentConnector3">
              <a:avLst>
                <a:gd fmla="val 190783" name="adj1"/>
              </a:avLst>
            </a:prstGeom>
            <a:noFill/>
            <a:ln cap="flat" cmpd="sng" w="9525">
              <a:solidFill>
                <a:srgbClr val="667E92"/>
              </a:solidFill>
              <a:prstDash val="solid"/>
              <a:round/>
              <a:headEnd len="sm" w="sm" type="none"/>
              <a:tailEnd len="sm" w="sm" type="none"/>
            </a:ln>
          </p:spPr>
        </p:cxnSp>
        <p:cxnSp>
          <p:nvCxnSpPr>
            <p:cNvPr id="10910" name="Google Shape;10910;p110"/>
            <p:cNvCxnSpPr/>
            <p:nvPr/>
          </p:nvCxnSpPr>
          <p:spPr>
            <a:xfrm flipH="1" rot="-5400000">
              <a:off x="8285120" y="2644741"/>
              <a:ext cx="129900" cy="111300"/>
            </a:xfrm>
            <a:prstGeom prst="bentConnector3">
              <a:avLst>
                <a:gd fmla="val 190783" name="adj1"/>
              </a:avLst>
            </a:prstGeom>
            <a:noFill/>
            <a:ln cap="flat" cmpd="sng" w="9525">
              <a:solidFill>
                <a:srgbClr val="667E92"/>
              </a:solidFill>
              <a:prstDash val="solid"/>
              <a:round/>
              <a:headEnd len="sm" w="sm" type="none"/>
              <a:tailEnd len="sm" w="sm" type="none"/>
            </a:ln>
          </p:spPr>
        </p:cxnSp>
        <p:cxnSp>
          <p:nvCxnSpPr>
            <p:cNvPr id="10911" name="Google Shape;10911;p110"/>
            <p:cNvCxnSpPr/>
            <p:nvPr/>
          </p:nvCxnSpPr>
          <p:spPr>
            <a:xfrm rot="10800000">
              <a:off x="7608988" y="2425132"/>
              <a:ext cx="83400" cy="0"/>
            </a:xfrm>
            <a:prstGeom prst="straightConnector1">
              <a:avLst/>
            </a:prstGeom>
            <a:noFill/>
            <a:ln cap="flat" cmpd="sng" w="9525">
              <a:solidFill>
                <a:srgbClr val="667E92"/>
              </a:solidFill>
              <a:prstDash val="solid"/>
              <a:round/>
              <a:headEnd len="sm" w="sm" type="none"/>
              <a:tailEnd len="sm" w="sm" type="none"/>
            </a:ln>
          </p:spPr>
        </p:cxnSp>
        <p:cxnSp>
          <p:nvCxnSpPr>
            <p:cNvPr id="10912" name="Google Shape;10912;p110"/>
            <p:cNvCxnSpPr/>
            <p:nvPr/>
          </p:nvCxnSpPr>
          <p:spPr>
            <a:xfrm rot="10800000">
              <a:off x="8342865" y="2425132"/>
              <a:ext cx="83400" cy="0"/>
            </a:xfrm>
            <a:prstGeom prst="straightConnector1">
              <a:avLst/>
            </a:prstGeom>
            <a:noFill/>
            <a:ln cap="flat" cmpd="sng" w="9525">
              <a:solidFill>
                <a:srgbClr val="667E92"/>
              </a:solidFill>
              <a:prstDash val="solid"/>
              <a:round/>
              <a:headEnd len="sm" w="sm" type="none"/>
              <a:tailEnd len="sm" w="sm" type="none"/>
            </a:ln>
          </p:spPr>
        </p:cxnSp>
        <p:grpSp>
          <p:nvGrpSpPr>
            <p:cNvPr id="10913" name="Google Shape;10913;p110"/>
            <p:cNvGrpSpPr/>
            <p:nvPr/>
          </p:nvGrpSpPr>
          <p:grpSpPr>
            <a:xfrm>
              <a:off x="7721175" y="2093194"/>
              <a:ext cx="599587" cy="623846"/>
              <a:chOff x="7721175" y="2093194"/>
              <a:chExt cx="599587" cy="623846"/>
            </a:xfrm>
          </p:grpSpPr>
          <p:grpSp>
            <p:nvGrpSpPr>
              <p:cNvPr id="10914" name="Google Shape;10914;p110"/>
              <p:cNvGrpSpPr/>
              <p:nvPr/>
            </p:nvGrpSpPr>
            <p:grpSpPr>
              <a:xfrm>
                <a:off x="7721175" y="2093194"/>
                <a:ext cx="291605" cy="623846"/>
                <a:chOff x="9405575" y="2061418"/>
                <a:chExt cx="291605" cy="623846"/>
              </a:xfrm>
            </p:grpSpPr>
            <p:sp>
              <p:nvSpPr>
                <p:cNvPr id="10915" name="Google Shape;10915;p11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11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11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11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11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11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1" name="Google Shape;10921;p11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22" name="Google Shape;10922;p110"/>
              <p:cNvGrpSpPr/>
              <p:nvPr/>
            </p:nvGrpSpPr>
            <p:grpSpPr>
              <a:xfrm flipH="1">
                <a:off x="8029157" y="2093194"/>
                <a:ext cx="291605" cy="623846"/>
                <a:chOff x="9405575" y="2061418"/>
                <a:chExt cx="291605" cy="623846"/>
              </a:xfrm>
            </p:grpSpPr>
            <p:sp>
              <p:nvSpPr>
                <p:cNvPr id="10923" name="Google Shape;10923;p11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p11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p11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6" name="Google Shape;10926;p11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p11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11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11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10930" name="Google Shape;10930;p110"/>
          <p:cNvGrpSpPr/>
          <p:nvPr/>
        </p:nvGrpSpPr>
        <p:grpSpPr>
          <a:xfrm>
            <a:off x="4013299" y="970941"/>
            <a:ext cx="712556" cy="785901"/>
            <a:chOff x="4206459" y="1191441"/>
            <a:chExt cx="712556" cy="785901"/>
          </a:xfrm>
        </p:grpSpPr>
        <p:sp>
          <p:nvSpPr>
            <p:cNvPr id="10931" name="Google Shape;10931;p110"/>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110"/>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p110"/>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4" name="Google Shape;10934;p110"/>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35" name="Google Shape;10935;p110"/>
            <p:cNvGrpSpPr/>
            <p:nvPr/>
          </p:nvGrpSpPr>
          <p:grpSpPr>
            <a:xfrm>
              <a:off x="4644280" y="1290523"/>
              <a:ext cx="143716" cy="29462"/>
              <a:chOff x="4644280" y="1290523"/>
              <a:chExt cx="143716" cy="29462"/>
            </a:xfrm>
          </p:grpSpPr>
          <p:sp>
            <p:nvSpPr>
              <p:cNvPr id="10936" name="Google Shape;10936;p110"/>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110"/>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110"/>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p110"/>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40" name="Google Shape;10940;p110"/>
            <p:cNvGrpSpPr/>
            <p:nvPr/>
          </p:nvGrpSpPr>
          <p:grpSpPr>
            <a:xfrm>
              <a:off x="4356567" y="1191441"/>
              <a:ext cx="143691" cy="29488"/>
              <a:chOff x="4356567" y="1191441"/>
              <a:chExt cx="143691" cy="29488"/>
            </a:xfrm>
          </p:grpSpPr>
          <p:sp>
            <p:nvSpPr>
              <p:cNvPr id="10941" name="Google Shape;10941;p110"/>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110"/>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110"/>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110"/>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45" name="Google Shape;10945;p110"/>
            <p:cNvGrpSpPr/>
            <p:nvPr/>
          </p:nvGrpSpPr>
          <p:grpSpPr>
            <a:xfrm>
              <a:off x="4339009" y="1863727"/>
              <a:ext cx="143704" cy="29476"/>
              <a:chOff x="4339009" y="1863727"/>
              <a:chExt cx="143704" cy="29476"/>
            </a:xfrm>
          </p:grpSpPr>
          <p:sp>
            <p:nvSpPr>
              <p:cNvPr id="10946" name="Google Shape;10946;p110"/>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7" name="Google Shape;10947;p110"/>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8" name="Google Shape;10948;p110"/>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p110"/>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50" name="Google Shape;10950;p110"/>
            <p:cNvGrpSpPr/>
            <p:nvPr/>
          </p:nvGrpSpPr>
          <p:grpSpPr>
            <a:xfrm>
              <a:off x="4206459" y="1607315"/>
              <a:ext cx="29539" cy="142899"/>
              <a:chOff x="4206459" y="1607315"/>
              <a:chExt cx="29539" cy="142899"/>
            </a:xfrm>
          </p:grpSpPr>
          <p:sp>
            <p:nvSpPr>
              <p:cNvPr id="10951" name="Google Shape;10951;p110"/>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110"/>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110"/>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4" name="Google Shape;10954;p110"/>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55" name="Google Shape;10955;p110"/>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110"/>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p110"/>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p110"/>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59" name="Google Shape;10959;p110"/>
            <p:cNvGrpSpPr/>
            <p:nvPr/>
          </p:nvGrpSpPr>
          <p:grpSpPr>
            <a:xfrm>
              <a:off x="4889463" y="1423737"/>
              <a:ext cx="29552" cy="142899"/>
              <a:chOff x="4889463" y="1423737"/>
              <a:chExt cx="29552" cy="142899"/>
            </a:xfrm>
          </p:grpSpPr>
          <p:sp>
            <p:nvSpPr>
              <p:cNvPr id="10960" name="Google Shape;10960;p110"/>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110"/>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110"/>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p110"/>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64" name="Google Shape;10964;p110"/>
            <p:cNvGrpSpPr/>
            <p:nvPr/>
          </p:nvGrpSpPr>
          <p:grpSpPr>
            <a:xfrm>
              <a:off x="4771663" y="1876896"/>
              <a:ext cx="108651" cy="100446"/>
              <a:chOff x="4771663" y="1876896"/>
              <a:chExt cx="108651" cy="100446"/>
            </a:xfrm>
          </p:grpSpPr>
          <p:sp>
            <p:nvSpPr>
              <p:cNvPr id="10965" name="Google Shape;10965;p110"/>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p110"/>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110"/>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8" name="Google Shape;10968;p110"/>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969" name="Google Shape;10969;p110"/>
          <p:cNvGrpSpPr/>
          <p:nvPr/>
        </p:nvGrpSpPr>
        <p:grpSpPr>
          <a:xfrm>
            <a:off x="4008774" y="1854164"/>
            <a:ext cx="791287" cy="720350"/>
            <a:chOff x="267375" y="1071875"/>
            <a:chExt cx="470500" cy="428550"/>
          </a:xfrm>
        </p:grpSpPr>
        <p:sp>
          <p:nvSpPr>
            <p:cNvPr id="10970" name="Google Shape;10970;p110"/>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p110"/>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p110"/>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110"/>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110"/>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110"/>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110"/>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110"/>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78" name="Google Shape;10978;p110"/>
          <p:cNvGrpSpPr/>
          <p:nvPr/>
        </p:nvGrpSpPr>
        <p:grpSpPr>
          <a:xfrm>
            <a:off x="709269" y="3498794"/>
            <a:ext cx="1408445" cy="673166"/>
            <a:chOff x="712664" y="3693287"/>
            <a:chExt cx="1460739" cy="698160"/>
          </a:xfrm>
        </p:grpSpPr>
        <p:grpSp>
          <p:nvGrpSpPr>
            <p:cNvPr id="10979" name="Google Shape;10979;p110"/>
            <p:cNvGrpSpPr/>
            <p:nvPr/>
          </p:nvGrpSpPr>
          <p:grpSpPr>
            <a:xfrm>
              <a:off x="1380079" y="4133090"/>
              <a:ext cx="234047" cy="258099"/>
              <a:chOff x="1380079" y="4133090"/>
              <a:chExt cx="234047" cy="258099"/>
            </a:xfrm>
          </p:grpSpPr>
          <p:sp>
            <p:nvSpPr>
              <p:cNvPr id="10980" name="Google Shape;10980;p110"/>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110"/>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p110"/>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83" name="Google Shape;10983;p110"/>
            <p:cNvGrpSpPr/>
            <p:nvPr/>
          </p:nvGrpSpPr>
          <p:grpSpPr>
            <a:xfrm>
              <a:off x="884610" y="3864082"/>
              <a:ext cx="1118565" cy="527275"/>
              <a:chOff x="890961" y="3865463"/>
              <a:chExt cx="1115220" cy="525698"/>
            </a:xfrm>
          </p:grpSpPr>
          <p:sp>
            <p:nvSpPr>
              <p:cNvPr id="10984" name="Google Shape;10984;p110"/>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p110"/>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p110"/>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87" name="Google Shape;10987;p110"/>
            <p:cNvGrpSpPr/>
            <p:nvPr/>
          </p:nvGrpSpPr>
          <p:grpSpPr>
            <a:xfrm>
              <a:off x="712664" y="3693287"/>
              <a:ext cx="1460739" cy="698160"/>
              <a:chOff x="712664" y="3693025"/>
              <a:chExt cx="1460739" cy="698160"/>
            </a:xfrm>
          </p:grpSpPr>
          <p:sp>
            <p:nvSpPr>
              <p:cNvPr id="10988" name="Google Shape;10988;p110"/>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110"/>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110"/>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110"/>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110"/>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p110"/>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994" name="Google Shape;10994;p110"/>
          <p:cNvGrpSpPr/>
          <p:nvPr/>
        </p:nvGrpSpPr>
        <p:grpSpPr>
          <a:xfrm>
            <a:off x="3146985" y="970941"/>
            <a:ext cx="795485" cy="738831"/>
            <a:chOff x="3348603" y="1236445"/>
            <a:chExt cx="749256" cy="695894"/>
          </a:xfrm>
        </p:grpSpPr>
        <p:grpSp>
          <p:nvGrpSpPr>
            <p:cNvPr id="10995" name="Google Shape;10995;p110"/>
            <p:cNvGrpSpPr/>
            <p:nvPr/>
          </p:nvGrpSpPr>
          <p:grpSpPr>
            <a:xfrm>
              <a:off x="3583779" y="1236445"/>
              <a:ext cx="293795" cy="285811"/>
              <a:chOff x="3750225" y="1774000"/>
              <a:chExt cx="149575" cy="145525"/>
            </a:xfrm>
          </p:grpSpPr>
          <p:sp>
            <p:nvSpPr>
              <p:cNvPr id="10996" name="Google Shape;10996;p11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p11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98" name="Google Shape;10998;p110"/>
            <p:cNvGrpSpPr/>
            <p:nvPr/>
          </p:nvGrpSpPr>
          <p:grpSpPr>
            <a:xfrm>
              <a:off x="3775534" y="1462599"/>
              <a:ext cx="322325" cy="285958"/>
              <a:chOff x="3847850" y="1889150"/>
              <a:chExt cx="164100" cy="145600"/>
            </a:xfrm>
          </p:grpSpPr>
          <p:sp>
            <p:nvSpPr>
              <p:cNvPr id="10999" name="Google Shape;10999;p11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11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01" name="Google Shape;11001;p110"/>
            <p:cNvGrpSpPr/>
            <p:nvPr/>
          </p:nvGrpSpPr>
          <p:grpSpPr>
            <a:xfrm>
              <a:off x="3545329" y="1646528"/>
              <a:ext cx="293746" cy="285811"/>
              <a:chOff x="3730650" y="1982800"/>
              <a:chExt cx="149550" cy="145525"/>
            </a:xfrm>
          </p:grpSpPr>
          <p:sp>
            <p:nvSpPr>
              <p:cNvPr id="11002" name="Google Shape;11002;p11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11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04" name="Google Shape;11004;p110"/>
            <p:cNvGrpSpPr/>
            <p:nvPr/>
          </p:nvGrpSpPr>
          <p:grpSpPr>
            <a:xfrm>
              <a:off x="3348603" y="1415046"/>
              <a:ext cx="294384" cy="284387"/>
              <a:chOff x="3630494" y="1864938"/>
              <a:chExt cx="149875" cy="144800"/>
            </a:xfrm>
          </p:grpSpPr>
          <p:sp>
            <p:nvSpPr>
              <p:cNvPr id="11005" name="Google Shape;11005;p110"/>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110"/>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007" name="Google Shape;11007;p110"/>
          <p:cNvGrpSpPr/>
          <p:nvPr/>
        </p:nvGrpSpPr>
        <p:grpSpPr>
          <a:xfrm>
            <a:off x="2268512" y="3493837"/>
            <a:ext cx="1324924" cy="678083"/>
            <a:chOff x="2413923" y="3711366"/>
            <a:chExt cx="1374117" cy="703260"/>
          </a:xfrm>
        </p:grpSpPr>
        <p:grpSp>
          <p:nvGrpSpPr>
            <p:cNvPr id="11008" name="Google Shape;11008;p110"/>
            <p:cNvGrpSpPr/>
            <p:nvPr/>
          </p:nvGrpSpPr>
          <p:grpSpPr>
            <a:xfrm>
              <a:off x="2413923" y="3711366"/>
              <a:ext cx="1374117" cy="703260"/>
              <a:chOff x="2413923" y="3711366"/>
              <a:chExt cx="1374117" cy="703260"/>
            </a:xfrm>
          </p:grpSpPr>
          <p:sp>
            <p:nvSpPr>
              <p:cNvPr id="11009" name="Google Shape;11009;p110"/>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10" name="Google Shape;11010;p110"/>
              <p:cNvGrpSpPr/>
              <p:nvPr/>
            </p:nvGrpSpPr>
            <p:grpSpPr>
              <a:xfrm>
                <a:off x="2600284" y="3808654"/>
                <a:ext cx="234506" cy="138010"/>
                <a:chOff x="2600284" y="3808654"/>
                <a:chExt cx="234506" cy="138010"/>
              </a:xfrm>
            </p:grpSpPr>
            <p:sp>
              <p:nvSpPr>
                <p:cNvPr id="11011" name="Google Shape;11011;p110"/>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012" name="Google Shape;11012;p110"/>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1013" name="Google Shape;11013;p110"/>
              <p:cNvGrpSpPr/>
              <p:nvPr/>
            </p:nvGrpSpPr>
            <p:grpSpPr>
              <a:xfrm>
                <a:off x="3359659" y="3805664"/>
                <a:ext cx="232294" cy="141000"/>
                <a:chOff x="3359659" y="3805664"/>
                <a:chExt cx="232294" cy="141000"/>
              </a:xfrm>
            </p:grpSpPr>
            <p:sp>
              <p:nvSpPr>
                <p:cNvPr id="11014" name="Google Shape;11014;p110"/>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015" name="Google Shape;11015;p110"/>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1016" name="Google Shape;11016;p110"/>
              <p:cNvGrpSpPr/>
              <p:nvPr/>
            </p:nvGrpSpPr>
            <p:grpSpPr>
              <a:xfrm>
                <a:off x="3067316" y="3711366"/>
                <a:ext cx="66900" cy="166810"/>
                <a:chOff x="3067316" y="3711366"/>
                <a:chExt cx="66900" cy="166810"/>
              </a:xfrm>
            </p:grpSpPr>
            <p:sp>
              <p:nvSpPr>
                <p:cNvPr id="11017" name="Google Shape;11017;p110"/>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018" name="Google Shape;11018;p110"/>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1019" name="Google Shape;11019;p110"/>
              <p:cNvGrpSpPr/>
              <p:nvPr/>
            </p:nvGrpSpPr>
            <p:grpSpPr>
              <a:xfrm>
                <a:off x="2413923" y="4058666"/>
                <a:ext cx="224119" cy="66900"/>
                <a:chOff x="2413923" y="4058666"/>
                <a:chExt cx="224119" cy="66900"/>
              </a:xfrm>
            </p:grpSpPr>
            <p:sp>
              <p:nvSpPr>
                <p:cNvPr id="11020" name="Google Shape;11020;p110"/>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021" name="Google Shape;11021;p110"/>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11022" name="Google Shape;11022;p110"/>
              <p:cNvGrpSpPr/>
              <p:nvPr/>
            </p:nvGrpSpPr>
            <p:grpSpPr>
              <a:xfrm>
                <a:off x="3564643" y="4058666"/>
                <a:ext cx="223397" cy="66900"/>
                <a:chOff x="3564643" y="4058666"/>
                <a:chExt cx="223397" cy="66900"/>
              </a:xfrm>
            </p:grpSpPr>
            <p:sp>
              <p:nvSpPr>
                <p:cNvPr id="11023" name="Google Shape;11023;p110"/>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024" name="Google Shape;11024;p110"/>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grpSp>
          <p:nvGrpSpPr>
            <p:cNvPr id="11025" name="Google Shape;11025;p110"/>
            <p:cNvGrpSpPr/>
            <p:nvPr/>
          </p:nvGrpSpPr>
          <p:grpSpPr>
            <a:xfrm>
              <a:off x="2633353" y="3965763"/>
              <a:ext cx="933975" cy="445687"/>
              <a:chOff x="2633353" y="3965763"/>
              <a:chExt cx="933975" cy="445687"/>
            </a:xfrm>
          </p:grpSpPr>
          <p:sp>
            <p:nvSpPr>
              <p:cNvPr id="11026" name="Google Shape;11026;p110"/>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110"/>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028" name="Google Shape;11028;p110"/>
          <p:cNvGrpSpPr/>
          <p:nvPr/>
        </p:nvGrpSpPr>
        <p:grpSpPr>
          <a:xfrm>
            <a:off x="6392784" y="1044384"/>
            <a:ext cx="1131087" cy="587383"/>
            <a:chOff x="238125" y="999450"/>
            <a:chExt cx="7140700" cy="3708225"/>
          </a:xfrm>
        </p:grpSpPr>
        <p:sp>
          <p:nvSpPr>
            <p:cNvPr id="11029" name="Google Shape;11029;p110"/>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11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11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11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110"/>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11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11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11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11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38" name="Google Shape;11038;p110"/>
          <p:cNvGrpSpPr/>
          <p:nvPr/>
        </p:nvGrpSpPr>
        <p:grpSpPr>
          <a:xfrm>
            <a:off x="3744234" y="3493879"/>
            <a:ext cx="1375853" cy="678131"/>
            <a:chOff x="3913765" y="3641905"/>
            <a:chExt cx="1522804" cy="750560"/>
          </a:xfrm>
        </p:grpSpPr>
        <p:grpSp>
          <p:nvGrpSpPr>
            <p:cNvPr id="11039" name="Google Shape;11039;p110"/>
            <p:cNvGrpSpPr/>
            <p:nvPr/>
          </p:nvGrpSpPr>
          <p:grpSpPr>
            <a:xfrm>
              <a:off x="3913765" y="3997002"/>
              <a:ext cx="1522804" cy="395463"/>
              <a:chOff x="3913765" y="3997002"/>
              <a:chExt cx="1522804" cy="395463"/>
            </a:xfrm>
          </p:grpSpPr>
          <p:grpSp>
            <p:nvGrpSpPr>
              <p:cNvPr id="11040" name="Google Shape;11040;p110"/>
              <p:cNvGrpSpPr/>
              <p:nvPr/>
            </p:nvGrpSpPr>
            <p:grpSpPr>
              <a:xfrm>
                <a:off x="3913765" y="4138659"/>
                <a:ext cx="507602" cy="253806"/>
                <a:chOff x="3913765" y="4138659"/>
                <a:chExt cx="507602" cy="253806"/>
              </a:xfrm>
            </p:grpSpPr>
            <p:sp>
              <p:nvSpPr>
                <p:cNvPr id="11041" name="Google Shape;11041;p110"/>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110"/>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a:t>
                  </a:r>
                  <a:endParaRPr b="0" i="0" sz="1400" u="none" cap="none" strike="noStrike">
                    <a:solidFill>
                      <a:srgbClr val="000000"/>
                    </a:solidFill>
                    <a:latin typeface="Arial"/>
                    <a:ea typeface="Arial"/>
                    <a:cs typeface="Arial"/>
                    <a:sym typeface="Arial"/>
                  </a:endParaRPr>
                </a:p>
              </p:txBody>
            </p:sp>
          </p:grpSp>
          <p:grpSp>
            <p:nvGrpSpPr>
              <p:cNvPr id="11043" name="Google Shape;11043;p110"/>
              <p:cNvGrpSpPr/>
              <p:nvPr/>
            </p:nvGrpSpPr>
            <p:grpSpPr>
              <a:xfrm>
                <a:off x="4421361" y="3997002"/>
                <a:ext cx="507618" cy="395463"/>
                <a:chOff x="4421361" y="3997002"/>
                <a:chExt cx="507618" cy="395463"/>
              </a:xfrm>
            </p:grpSpPr>
            <p:sp>
              <p:nvSpPr>
                <p:cNvPr id="11044" name="Google Shape;11044;p110"/>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110"/>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46" name="Google Shape;11046;p110"/>
              <p:cNvGrpSpPr/>
              <p:nvPr/>
            </p:nvGrpSpPr>
            <p:grpSpPr>
              <a:xfrm>
                <a:off x="4928973" y="4189418"/>
                <a:ext cx="507596" cy="203047"/>
                <a:chOff x="4928973" y="4189418"/>
                <a:chExt cx="507596" cy="203047"/>
              </a:xfrm>
            </p:grpSpPr>
            <p:sp>
              <p:nvSpPr>
                <p:cNvPr id="11047" name="Google Shape;11047;p110"/>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p110"/>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049" name="Google Shape;11049;p110"/>
            <p:cNvGrpSpPr/>
            <p:nvPr/>
          </p:nvGrpSpPr>
          <p:grpSpPr>
            <a:xfrm>
              <a:off x="4482186" y="3641905"/>
              <a:ext cx="397605" cy="349784"/>
              <a:chOff x="2906375" y="1159725"/>
              <a:chExt cx="1860575" cy="1636800"/>
            </a:xfrm>
          </p:grpSpPr>
          <p:sp>
            <p:nvSpPr>
              <p:cNvPr id="11050" name="Google Shape;11050;p110"/>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110"/>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110"/>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110"/>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054" name="Google Shape;11054;p110"/>
          <p:cNvGrpSpPr/>
          <p:nvPr/>
        </p:nvGrpSpPr>
        <p:grpSpPr>
          <a:xfrm>
            <a:off x="6528943" y="1853805"/>
            <a:ext cx="940737" cy="721067"/>
            <a:chOff x="6599718" y="2068734"/>
            <a:chExt cx="940737" cy="721067"/>
          </a:xfrm>
        </p:grpSpPr>
        <p:sp>
          <p:nvSpPr>
            <p:cNvPr id="11055" name="Google Shape;11055;p110"/>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110"/>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110"/>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110"/>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110"/>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110"/>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61" name="Google Shape;11061;p110"/>
            <p:cNvGrpSpPr/>
            <p:nvPr/>
          </p:nvGrpSpPr>
          <p:grpSpPr>
            <a:xfrm>
              <a:off x="6836957" y="2068734"/>
              <a:ext cx="461892" cy="721067"/>
              <a:chOff x="6836957" y="2068734"/>
              <a:chExt cx="461892" cy="721067"/>
            </a:xfrm>
          </p:grpSpPr>
          <p:sp>
            <p:nvSpPr>
              <p:cNvPr id="11062" name="Google Shape;11062;p110"/>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110"/>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110"/>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110"/>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110"/>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110"/>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68" name="Google Shape;11068;p110"/>
              <p:cNvGrpSpPr/>
              <p:nvPr/>
            </p:nvGrpSpPr>
            <p:grpSpPr>
              <a:xfrm>
                <a:off x="6836957" y="2068734"/>
                <a:ext cx="461892" cy="721067"/>
                <a:chOff x="6836957" y="2068734"/>
                <a:chExt cx="461892" cy="721067"/>
              </a:xfrm>
            </p:grpSpPr>
            <p:sp>
              <p:nvSpPr>
                <p:cNvPr id="11069" name="Google Shape;11069;p110"/>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110"/>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110"/>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110"/>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110"/>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110"/>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110"/>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11076" name="Google Shape;11076;p110"/>
          <p:cNvGrpSpPr/>
          <p:nvPr/>
        </p:nvGrpSpPr>
        <p:grpSpPr>
          <a:xfrm>
            <a:off x="2412262" y="1858152"/>
            <a:ext cx="712576" cy="712375"/>
            <a:chOff x="2559249" y="2069323"/>
            <a:chExt cx="685565" cy="685635"/>
          </a:xfrm>
        </p:grpSpPr>
        <p:sp>
          <p:nvSpPr>
            <p:cNvPr id="11077" name="Google Shape;11077;p110"/>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110"/>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110"/>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p110"/>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110"/>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110"/>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p110"/>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p110"/>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110"/>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110"/>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110"/>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110"/>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110"/>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90" name="Google Shape;11090;p110"/>
          <p:cNvGrpSpPr/>
          <p:nvPr/>
        </p:nvGrpSpPr>
        <p:grpSpPr>
          <a:xfrm>
            <a:off x="7594699" y="970941"/>
            <a:ext cx="845645" cy="711911"/>
            <a:chOff x="951975" y="315800"/>
            <a:chExt cx="5860325" cy="4933550"/>
          </a:xfrm>
        </p:grpSpPr>
        <p:sp>
          <p:nvSpPr>
            <p:cNvPr id="11091" name="Google Shape;11091;p110"/>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2" name="Google Shape;11092;p110"/>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3" name="Google Shape;11093;p110"/>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p110"/>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110"/>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p110"/>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p110"/>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110"/>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99" name="Google Shape;11099;p110"/>
          <p:cNvGrpSpPr/>
          <p:nvPr/>
        </p:nvGrpSpPr>
        <p:grpSpPr>
          <a:xfrm>
            <a:off x="3691828" y="2707050"/>
            <a:ext cx="1617932" cy="621724"/>
            <a:chOff x="3862800" y="3038525"/>
            <a:chExt cx="1329006" cy="510698"/>
          </a:xfrm>
        </p:grpSpPr>
        <p:sp>
          <p:nvSpPr>
            <p:cNvPr id="11100" name="Google Shape;11100;p110"/>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110"/>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102" name="Google Shape;11102;p110"/>
            <p:cNvGrpSpPr/>
            <p:nvPr/>
          </p:nvGrpSpPr>
          <p:grpSpPr>
            <a:xfrm>
              <a:off x="3967075" y="3040337"/>
              <a:ext cx="1019927" cy="402126"/>
              <a:chOff x="3967075" y="3040337"/>
              <a:chExt cx="1019927" cy="402126"/>
            </a:xfrm>
          </p:grpSpPr>
          <p:sp>
            <p:nvSpPr>
              <p:cNvPr id="11103" name="Google Shape;11103;p110"/>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110"/>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05" name="Google Shape;11105;p110"/>
            <p:cNvGrpSpPr/>
            <p:nvPr/>
          </p:nvGrpSpPr>
          <p:grpSpPr>
            <a:xfrm>
              <a:off x="4186700" y="3040337"/>
              <a:ext cx="390475" cy="183289"/>
              <a:chOff x="4186700" y="3040337"/>
              <a:chExt cx="390475" cy="183289"/>
            </a:xfrm>
          </p:grpSpPr>
          <p:sp>
            <p:nvSpPr>
              <p:cNvPr id="11106" name="Google Shape;11106;p110"/>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7" name="Google Shape;11107;p110"/>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08" name="Google Shape;11108;p110"/>
            <p:cNvGrpSpPr/>
            <p:nvPr/>
          </p:nvGrpSpPr>
          <p:grpSpPr>
            <a:xfrm>
              <a:off x="4073727" y="3040337"/>
              <a:ext cx="697793" cy="296263"/>
              <a:chOff x="4073727" y="3040337"/>
              <a:chExt cx="697793" cy="296263"/>
            </a:xfrm>
          </p:grpSpPr>
          <p:sp>
            <p:nvSpPr>
              <p:cNvPr id="11109" name="Google Shape;11109;p110"/>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110"/>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11" name="Google Shape;11111;p110"/>
            <p:cNvGrpSpPr/>
            <p:nvPr/>
          </p:nvGrpSpPr>
          <p:grpSpPr>
            <a:xfrm>
              <a:off x="3862800" y="3038525"/>
              <a:ext cx="1329006" cy="510698"/>
              <a:chOff x="3862800" y="3038525"/>
              <a:chExt cx="1329006" cy="510698"/>
            </a:xfrm>
          </p:grpSpPr>
          <p:sp>
            <p:nvSpPr>
              <p:cNvPr id="11112" name="Google Shape;11112;p110"/>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110"/>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114" name="Google Shape;11114;p110"/>
          <p:cNvGrpSpPr/>
          <p:nvPr/>
        </p:nvGrpSpPr>
        <p:grpSpPr>
          <a:xfrm>
            <a:off x="700150" y="970941"/>
            <a:ext cx="883205" cy="775176"/>
            <a:chOff x="649648" y="271400"/>
            <a:chExt cx="6215377" cy="5455143"/>
          </a:xfrm>
        </p:grpSpPr>
        <p:sp>
          <p:nvSpPr>
            <p:cNvPr id="11115" name="Google Shape;11115;p110"/>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110"/>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110"/>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110"/>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110"/>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110"/>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110"/>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110"/>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p110"/>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110"/>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110"/>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110"/>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27" name="Google Shape;11127;p110"/>
          <p:cNvGrpSpPr/>
          <p:nvPr/>
        </p:nvGrpSpPr>
        <p:grpSpPr>
          <a:xfrm>
            <a:off x="2308452" y="970941"/>
            <a:ext cx="767704" cy="815488"/>
            <a:chOff x="2499700" y="1135950"/>
            <a:chExt cx="732402" cy="777989"/>
          </a:xfrm>
        </p:grpSpPr>
        <p:grpSp>
          <p:nvGrpSpPr>
            <p:cNvPr id="11128" name="Google Shape;11128;p110"/>
            <p:cNvGrpSpPr/>
            <p:nvPr/>
          </p:nvGrpSpPr>
          <p:grpSpPr>
            <a:xfrm>
              <a:off x="2499700" y="1135950"/>
              <a:ext cx="732402" cy="694706"/>
              <a:chOff x="2499700" y="1135950"/>
              <a:chExt cx="732402" cy="694706"/>
            </a:xfrm>
          </p:grpSpPr>
          <p:sp>
            <p:nvSpPr>
              <p:cNvPr id="11129" name="Google Shape;11129;p110"/>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110"/>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110"/>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110"/>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110"/>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110"/>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110"/>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110"/>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110"/>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110"/>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p110"/>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0" name="Google Shape;11140;p110"/>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110"/>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110"/>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110"/>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110"/>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110"/>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110"/>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110"/>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110"/>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110"/>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110"/>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110"/>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110"/>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110"/>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p110"/>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110"/>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56" name="Google Shape;11156;p110"/>
            <p:cNvGrpSpPr/>
            <p:nvPr/>
          </p:nvGrpSpPr>
          <p:grpSpPr>
            <a:xfrm>
              <a:off x="2517909" y="1188726"/>
              <a:ext cx="702702" cy="725213"/>
              <a:chOff x="2517909" y="1188726"/>
              <a:chExt cx="702702" cy="725213"/>
            </a:xfrm>
          </p:grpSpPr>
          <p:sp>
            <p:nvSpPr>
              <p:cNvPr id="11157" name="Google Shape;11157;p110"/>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110"/>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110"/>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110"/>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110"/>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162" name="Google Shape;11162;p110"/>
          <p:cNvGrpSpPr/>
          <p:nvPr/>
        </p:nvGrpSpPr>
        <p:grpSpPr>
          <a:xfrm>
            <a:off x="1654184" y="970941"/>
            <a:ext cx="583439" cy="870229"/>
            <a:chOff x="1716825" y="1121550"/>
            <a:chExt cx="622800" cy="928938"/>
          </a:xfrm>
        </p:grpSpPr>
        <p:grpSp>
          <p:nvGrpSpPr>
            <p:cNvPr id="11163" name="Google Shape;11163;p110"/>
            <p:cNvGrpSpPr/>
            <p:nvPr/>
          </p:nvGrpSpPr>
          <p:grpSpPr>
            <a:xfrm>
              <a:off x="1716825" y="1121550"/>
              <a:ext cx="622800" cy="928938"/>
              <a:chOff x="1716825" y="1121550"/>
              <a:chExt cx="622800" cy="928938"/>
            </a:xfrm>
          </p:grpSpPr>
          <p:cxnSp>
            <p:nvCxnSpPr>
              <p:cNvPr id="11164" name="Google Shape;11164;p110"/>
              <p:cNvCxnSpPr/>
              <p:nvPr/>
            </p:nvCxnSpPr>
            <p:spPr>
              <a:xfrm>
                <a:off x="1954750" y="1738188"/>
                <a:ext cx="0" cy="312300"/>
              </a:xfrm>
              <a:prstGeom prst="straightConnector1">
                <a:avLst/>
              </a:prstGeom>
              <a:noFill/>
              <a:ln cap="flat" cmpd="sng" w="9525">
                <a:solidFill>
                  <a:srgbClr val="213B55"/>
                </a:solidFill>
                <a:prstDash val="solid"/>
                <a:round/>
                <a:headEnd len="sm" w="sm" type="none"/>
                <a:tailEnd len="sm" w="sm" type="none"/>
              </a:ln>
            </p:spPr>
          </p:cxnSp>
          <p:sp>
            <p:nvSpPr>
              <p:cNvPr id="11165" name="Google Shape;11165;p110"/>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66" name="Google Shape;11166;p110"/>
            <p:cNvGrpSpPr/>
            <p:nvPr/>
          </p:nvGrpSpPr>
          <p:grpSpPr>
            <a:xfrm>
              <a:off x="1768050" y="1172775"/>
              <a:ext cx="520200" cy="832000"/>
              <a:chOff x="1768050" y="1172775"/>
              <a:chExt cx="520200" cy="832000"/>
            </a:xfrm>
          </p:grpSpPr>
          <p:cxnSp>
            <p:nvCxnSpPr>
              <p:cNvPr id="11167" name="Google Shape;11167;p110"/>
              <p:cNvCxnSpPr/>
              <p:nvPr/>
            </p:nvCxnSpPr>
            <p:spPr>
              <a:xfrm>
                <a:off x="2003025" y="1692475"/>
                <a:ext cx="0" cy="312300"/>
              </a:xfrm>
              <a:prstGeom prst="straightConnector1">
                <a:avLst/>
              </a:prstGeom>
              <a:noFill/>
              <a:ln cap="flat" cmpd="sng" w="9525">
                <a:solidFill>
                  <a:srgbClr val="667E92"/>
                </a:solidFill>
                <a:prstDash val="solid"/>
                <a:round/>
                <a:headEnd len="sm" w="sm" type="none"/>
                <a:tailEnd len="sm" w="sm" type="none"/>
              </a:ln>
            </p:spPr>
          </p:cxnSp>
          <p:sp>
            <p:nvSpPr>
              <p:cNvPr id="11168" name="Google Shape;11168;p110"/>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69" name="Google Shape;11169;p110"/>
            <p:cNvGrpSpPr/>
            <p:nvPr/>
          </p:nvGrpSpPr>
          <p:grpSpPr>
            <a:xfrm>
              <a:off x="1820100" y="1225475"/>
              <a:ext cx="416400" cy="729575"/>
              <a:chOff x="1820100" y="1225475"/>
              <a:chExt cx="416400" cy="729575"/>
            </a:xfrm>
          </p:grpSpPr>
          <p:cxnSp>
            <p:nvCxnSpPr>
              <p:cNvPr id="11170" name="Google Shape;11170;p110"/>
              <p:cNvCxnSpPr/>
              <p:nvPr/>
            </p:nvCxnSpPr>
            <p:spPr>
              <a:xfrm>
                <a:off x="2051300" y="1642750"/>
                <a:ext cx="0" cy="312300"/>
              </a:xfrm>
              <a:prstGeom prst="straightConnector1">
                <a:avLst/>
              </a:prstGeom>
              <a:noFill/>
              <a:ln cap="flat" cmpd="sng" w="9525">
                <a:solidFill>
                  <a:srgbClr val="445D73"/>
                </a:solidFill>
                <a:prstDash val="solid"/>
                <a:round/>
                <a:headEnd len="sm" w="sm" type="none"/>
                <a:tailEnd len="sm" w="sm" type="none"/>
              </a:ln>
            </p:spPr>
          </p:cxnSp>
          <p:sp>
            <p:nvSpPr>
              <p:cNvPr id="11171" name="Google Shape;11171;p110"/>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72" name="Google Shape;11172;p110"/>
            <p:cNvGrpSpPr/>
            <p:nvPr/>
          </p:nvGrpSpPr>
          <p:grpSpPr>
            <a:xfrm>
              <a:off x="1874250" y="1278825"/>
              <a:ext cx="308100" cy="605275"/>
              <a:chOff x="1874250" y="1278825"/>
              <a:chExt cx="308100" cy="605275"/>
            </a:xfrm>
          </p:grpSpPr>
          <p:cxnSp>
            <p:nvCxnSpPr>
              <p:cNvPr id="11173" name="Google Shape;11173;p110"/>
              <p:cNvCxnSpPr/>
              <p:nvPr/>
            </p:nvCxnSpPr>
            <p:spPr>
              <a:xfrm>
                <a:off x="2099575" y="1571800"/>
                <a:ext cx="0" cy="312300"/>
              </a:xfrm>
              <a:prstGeom prst="straightConnector1">
                <a:avLst/>
              </a:prstGeom>
              <a:noFill/>
              <a:ln cap="flat" cmpd="sng" w="9525">
                <a:solidFill>
                  <a:srgbClr val="E3E9ED"/>
                </a:solidFill>
                <a:prstDash val="solid"/>
                <a:round/>
                <a:headEnd len="sm" w="sm" type="none"/>
                <a:tailEnd len="sm" w="sm" type="none"/>
              </a:ln>
            </p:spPr>
          </p:cxnSp>
          <p:sp>
            <p:nvSpPr>
              <p:cNvPr id="11174" name="Google Shape;11174;p110"/>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75" name="Google Shape;11175;p110"/>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76" name="Google Shape;11176;p110"/>
          <p:cNvGrpSpPr/>
          <p:nvPr/>
        </p:nvGrpSpPr>
        <p:grpSpPr>
          <a:xfrm>
            <a:off x="1574007" y="1857263"/>
            <a:ext cx="739072" cy="714152"/>
            <a:chOff x="4334725" y="1355875"/>
            <a:chExt cx="3106650" cy="3001900"/>
          </a:xfrm>
        </p:grpSpPr>
        <p:grpSp>
          <p:nvGrpSpPr>
            <p:cNvPr id="11177" name="Google Shape;11177;p110"/>
            <p:cNvGrpSpPr/>
            <p:nvPr/>
          </p:nvGrpSpPr>
          <p:grpSpPr>
            <a:xfrm>
              <a:off x="4516050" y="1724875"/>
              <a:ext cx="2693725" cy="2632900"/>
              <a:chOff x="4516050" y="1724875"/>
              <a:chExt cx="2693725" cy="2632900"/>
            </a:xfrm>
          </p:grpSpPr>
          <p:sp>
            <p:nvSpPr>
              <p:cNvPr id="11178" name="Google Shape;11178;p110"/>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110"/>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110"/>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81" name="Google Shape;11181;p110"/>
            <p:cNvGrpSpPr/>
            <p:nvPr/>
          </p:nvGrpSpPr>
          <p:grpSpPr>
            <a:xfrm>
              <a:off x="4334725" y="1355875"/>
              <a:ext cx="3106650" cy="2709650"/>
              <a:chOff x="4334725" y="1355875"/>
              <a:chExt cx="3106650" cy="2709650"/>
            </a:xfrm>
          </p:grpSpPr>
          <p:sp>
            <p:nvSpPr>
              <p:cNvPr id="11182" name="Google Shape;11182;p110"/>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110"/>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110"/>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185" name="Google Shape;11185;p110"/>
          <p:cNvGrpSpPr/>
          <p:nvPr/>
        </p:nvGrpSpPr>
        <p:grpSpPr>
          <a:xfrm>
            <a:off x="7690956" y="3488034"/>
            <a:ext cx="312074" cy="684173"/>
            <a:chOff x="7645573" y="3754300"/>
            <a:chExt cx="293855" cy="644170"/>
          </a:xfrm>
        </p:grpSpPr>
        <p:sp>
          <p:nvSpPr>
            <p:cNvPr id="11186" name="Google Shape;11186;p110"/>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110"/>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88" name="Google Shape;11188;p110"/>
          <p:cNvGrpSpPr/>
          <p:nvPr/>
        </p:nvGrpSpPr>
        <p:grpSpPr>
          <a:xfrm>
            <a:off x="5612944" y="970941"/>
            <a:ext cx="709011" cy="739359"/>
            <a:chOff x="5830645" y="1256617"/>
            <a:chExt cx="530340" cy="553040"/>
          </a:xfrm>
        </p:grpSpPr>
        <p:grpSp>
          <p:nvGrpSpPr>
            <p:cNvPr id="11189" name="Google Shape;11189;p110"/>
            <p:cNvGrpSpPr/>
            <p:nvPr/>
          </p:nvGrpSpPr>
          <p:grpSpPr>
            <a:xfrm>
              <a:off x="5830645" y="1256617"/>
              <a:ext cx="259743" cy="269908"/>
              <a:chOff x="5830645" y="1256617"/>
              <a:chExt cx="259743" cy="269908"/>
            </a:xfrm>
          </p:grpSpPr>
          <p:sp>
            <p:nvSpPr>
              <p:cNvPr id="11190" name="Google Shape;11190;p110"/>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110"/>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92" name="Google Shape;11192;p110"/>
            <p:cNvGrpSpPr/>
            <p:nvPr/>
          </p:nvGrpSpPr>
          <p:grpSpPr>
            <a:xfrm>
              <a:off x="6101293" y="1256617"/>
              <a:ext cx="259692" cy="269908"/>
              <a:chOff x="6101293" y="1256617"/>
              <a:chExt cx="259692" cy="269908"/>
            </a:xfrm>
          </p:grpSpPr>
          <p:sp>
            <p:nvSpPr>
              <p:cNvPr id="11193" name="Google Shape;11193;p110"/>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110"/>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95" name="Google Shape;11195;p110"/>
            <p:cNvGrpSpPr/>
            <p:nvPr/>
          </p:nvGrpSpPr>
          <p:grpSpPr>
            <a:xfrm>
              <a:off x="5830645" y="1539749"/>
              <a:ext cx="259692" cy="269908"/>
              <a:chOff x="5830645" y="1539749"/>
              <a:chExt cx="259692" cy="269908"/>
            </a:xfrm>
          </p:grpSpPr>
          <p:sp>
            <p:nvSpPr>
              <p:cNvPr id="11196" name="Google Shape;11196;p110"/>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p110"/>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98" name="Google Shape;11198;p110"/>
            <p:cNvGrpSpPr/>
            <p:nvPr/>
          </p:nvGrpSpPr>
          <p:grpSpPr>
            <a:xfrm>
              <a:off x="6101293" y="1539749"/>
              <a:ext cx="259692" cy="269908"/>
              <a:chOff x="6101293" y="1539749"/>
              <a:chExt cx="259692" cy="269908"/>
            </a:xfrm>
          </p:grpSpPr>
          <p:sp>
            <p:nvSpPr>
              <p:cNvPr id="11199" name="Google Shape;11199;p110"/>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p110"/>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201" name="Google Shape;11201;p110"/>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02" name="Google Shape;11202;p110"/>
          <p:cNvGrpSpPr/>
          <p:nvPr/>
        </p:nvGrpSpPr>
        <p:grpSpPr>
          <a:xfrm>
            <a:off x="714438" y="2707057"/>
            <a:ext cx="1452955" cy="621361"/>
            <a:chOff x="732422" y="2990152"/>
            <a:chExt cx="1337773" cy="572103"/>
          </a:xfrm>
        </p:grpSpPr>
        <p:sp>
          <p:nvSpPr>
            <p:cNvPr id="11203" name="Google Shape;11203;p110"/>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110"/>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110"/>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p110"/>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p110"/>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110"/>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12" name="Shape 11212"/>
        <p:cNvGrpSpPr/>
        <p:nvPr/>
      </p:nvGrpSpPr>
      <p:grpSpPr>
        <a:xfrm>
          <a:off x="0" y="0"/>
          <a:ext cx="0" cy="0"/>
          <a:chOff x="0" y="0"/>
          <a:chExt cx="0" cy="0"/>
        </a:xfrm>
      </p:grpSpPr>
      <p:grpSp>
        <p:nvGrpSpPr>
          <p:cNvPr id="11213" name="Google Shape;11213;p111"/>
          <p:cNvGrpSpPr/>
          <p:nvPr/>
        </p:nvGrpSpPr>
        <p:grpSpPr>
          <a:xfrm>
            <a:off x="708575" y="965865"/>
            <a:ext cx="1636117" cy="1526144"/>
            <a:chOff x="729238" y="1179665"/>
            <a:chExt cx="1636117" cy="1526144"/>
          </a:xfrm>
        </p:grpSpPr>
        <p:grpSp>
          <p:nvGrpSpPr>
            <p:cNvPr id="11214" name="Google Shape;11214;p111"/>
            <p:cNvGrpSpPr/>
            <p:nvPr/>
          </p:nvGrpSpPr>
          <p:grpSpPr>
            <a:xfrm>
              <a:off x="729238" y="1179665"/>
              <a:ext cx="80700" cy="1526144"/>
              <a:chOff x="729238" y="1179665"/>
              <a:chExt cx="80700" cy="1526144"/>
            </a:xfrm>
          </p:grpSpPr>
          <p:sp>
            <p:nvSpPr>
              <p:cNvPr id="11215" name="Google Shape;11215;p111"/>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111"/>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111"/>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111"/>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11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11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p11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p11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11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11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25" name="Google Shape;11225;p111"/>
            <p:cNvGrpSpPr/>
            <p:nvPr/>
          </p:nvGrpSpPr>
          <p:grpSpPr>
            <a:xfrm>
              <a:off x="903098" y="1179665"/>
              <a:ext cx="80700" cy="1526144"/>
              <a:chOff x="903098" y="1179665"/>
              <a:chExt cx="80700" cy="1526144"/>
            </a:xfrm>
          </p:grpSpPr>
          <p:sp>
            <p:nvSpPr>
              <p:cNvPr id="11226" name="Google Shape;11226;p111"/>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111"/>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111"/>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111"/>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111"/>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111"/>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p11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11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11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11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36" name="Google Shape;11236;p111"/>
            <p:cNvGrpSpPr/>
            <p:nvPr/>
          </p:nvGrpSpPr>
          <p:grpSpPr>
            <a:xfrm>
              <a:off x="1076958" y="1179665"/>
              <a:ext cx="80700" cy="1526144"/>
              <a:chOff x="1076958" y="1179665"/>
              <a:chExt cx="80700" cy="1526144"/>
            </a:xfrm>
          </p:grpSpPr>
          <p:sp>
            <p:nvSpPr>
              <p:cNvPr id="11237" name="Google Shape;11237;p111"/>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111"/>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111"/>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111"/>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111"/>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111"/>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111"/>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11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11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11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47" name="Google Shape;11247;p111"/>
            <p:cNvGrpSpPr/>
            <p:nvPr/>
          </p:nvGrpSpPr>
          <p:grpSpPr>
            <a:xfrm>
              <a:off x="1247707" y="1179665"/>
              <a:ext cx="80700" cy="1526144"/>
              <a:chOff x="1247707" y="1179665"/>
              <a:chExt cx="80700" cy="1526144"/>
            </a:xfrm>
          </p:grpSpPr>
          <p:sp>
            <p:nvSpPr>
              <p:cNvPr id="11248" name="Google Shape;11248;p111"/>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111"/>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111"/>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11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11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11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11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11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11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11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58" name="Google Shape;11258;p111"/>
            <p:cNvGrpSpPr/>
            <p:nvPr/>
          </p:nvGrpSpPr>
          <p:grpSpPr>
            <a:xfrm>
              <a:off x="1421567" y="1179665"/>
              <a:ext cx="80700" cy="1526144"/>
              <a:chOff x="1421567" y="1179665"/>
              <a:chExt cx="80700" cy="1526144"/>
            </a:xfrm>
          </p:grpSpPr>
          <p:sp>
            <p:nvSpPr>
              <p:cNvPr id="11259" name="Google Shape;11259;p111"/>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111"/>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111"/>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p111"/>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111"/>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111"/>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111"/>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111"/>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11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11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69" name="Google Shape;11269;p111"/>
            <p:cNvGrpSpPr/>
            <p:nvPr/>
          </p:nvGrpSpPr>
          <p:grpSpPr>
            <a:xfrm>
              <a:off x="1592327" y="1179665"/>
              <a:ext cx="80700" cy="1526144"/>
              <a:chOff x="1592327" y="1179665"/>
              <a:chExt cx="80700" cy="1526144"/>
            </a:xfrm>
          </p:grpSpPr>
          <p:sp>
            <p:nvSpPr>
              <p:cNvPr id="11270" name="Google Shape;11270;p111"/>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111"/>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111"/>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111"/>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111"/>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111"/>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11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11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11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11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80" name="Google Shape;11280;p111"/>
            <p:cNvGrpSpPr/>
            <p:nvPr/>
          </p:nvGrpSpPr>
          <p:grpSpPr>
            <a:xfrm>
              <a:off x="1766187" y="1179665"/>
              <a:ext cx="80700" cy="1526144"/>
              <a:chOff x="1766187" y="1179665"/>
              <a:chExt cx="80700" cy="1526144"/>
            </a:xfrm>
          </p:grpSpPr>
          <p:sp>
            <p:nvSpPr>
              <p:cNvPr id="11281" name="Google Shape;11281;p111"/>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111"/>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111"/>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111"/>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p111"/>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p111"/>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111"/>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111"/>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111"/>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11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91" name="Google Shape;11291;p111"/>
            <p:cNvGrpSpPr/>
            <p:nvPr/>
          </p:nvGrpSpPr>
          <p:grpSpPr>
            <a:xfrm>
              <a:off x="1936935" y="1179665"/>
              <a:ext cx="80700" cy="1526144"/>
              <a:chOff x="1936935" y="1179665"/>
              <a:chExt cx="80700" cy="1526144"/>
            </a:xfrm>
          </p:grpSpPr>
          <p:sp>
            <p:nvSpPr>
              <p:cNvPr id="11292" name="Google Shape;11292;p111"/>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111"/>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111"/>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p111"/>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111"/>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11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11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11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11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11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02" name="Google Shape;11302;p111"/>
            <p:cNvGrpSpPr/>
            <p:nvPr/>
          </p:nvGrpSpPr>
          <p:grpSpPr>
            <a:xfrm>
              <a:off x="2110795" y="1179665"/>
              <a:ext cx="80700" cy="1526144"/>
              <a:chOff x="2110795" y="1179665"/>
              <a:chExt cx="80700" cy="1526144"/>
            </a:xfrm>
          </p:grpSpPr>
          <p:sp>
            <p:nvSpPr>
              <p:cNvPr id="11303" name="Google Shape;11303;p111"/>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111"/>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111"/>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111"/>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11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11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11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11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11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11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13" name="Google Shape;11313;p111"/>
            <p:cNvGrpSpPr/>
            <p:nvPr/>
          </p:nvGrpSpPr>
          <p:grpSpPr>
            <a:xfrm>
              <a:off x="2284655" y="1179665"/>
              <a:ext cx="80700" cy="1526144"/>
              <a:chOff x="2284655" y="1179665"/>
              <a:chExt cx="80700" cy="1526144"/>
            </a:xfrm>
          </p:grpSpPr>
          <p:sp>
            <p:nvSpPr>
              <p:cNvPr id="11314" name="Google Shape;11314;p111"/>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111"/>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111"/>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111"/>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111"/>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111"/>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11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11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11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11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324" name="Google Shape;11324;p111"/>
          <p:cNvGrpSpPr/>
          <p:nvPr/>
        </p:nvGrpSpPr>
        <p:grpSpPr>
          <a:xfrm>
            <a:off x="2603242" y="985003"/>
            <a:ext cx="1364248" cy="1102133"/>
            <a:chOff x="2623904" y="1198803"/>
            <a:chExt cx="1364248" cy="1102133"/>
          </a:xfrm>
        </p:grpSpPr>
        <p:grpSp>
          <p:nvGrpSpPr>
            <p:cNvPr id="11325" name="Google Shape;11325;p111"/>
            <p:cNvGrpSpPr/>
            <p:nvPr/>
          </p:nvGrpSpPr>
          <p:grpSpPr>
            <a:xfrm>
              <a:off x="2623907" y="1198803"/>
              <a:ext cx="1364245" cy="273000"/>
              <a:chOff x="2623907" y="1198803"/>
              <a:chExt cx="1364245" cy="273000"/>
            </a:xfrm>
          </p:grpSpPr>
          <p:sp>
            <p:nvSpPr>
              <p:cNvPr id="11326" name="Google Shape;11326;p111"/>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11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11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11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11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31" name="Google Shape;11331;p111"/>
            <p:cNvGrpSpPr/>
            <p:nvPr/>
          </p:nvGrpSpPr>
          <p:grpSpPr>
            <a:xfrm>
              <a:off x="2623904" y="1476964"/>
              <a:ext cx="1364245" cy="273000"/>
              <a:chOff x="2623904" y="1476964"/>
              <a:chExt cx="1364245" cy="273000"/>
            </a:xfrm>
          </p:grpSpPr>
          <p:sp>
            <p:nvSpPr>
              <p:cNvPr id="11332" name="Google Shape;11332;p111"/>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111"/>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111"/>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11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11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37" name="Google Shape;11337;p111"/>
            <p:cNvGrpSpPr/>
            <p:nvPr/>
          </p:nvGrpSpPr>
          <p:grpSpPr>
            <a:xfrm>
              <a:off x="2623907" y="1749775"/>
              <a:ext cx="1364245" cy="273000"/>
              <a:chOff x="2623907" y="1749775"/>
              <a:chExt cx="1364245" cy="273000"/>
            </a:xfrm>
          </p:grpSpPr>
          <p:sp>
            <p:nvSpPr>
              <p:cNvPr id="11338" name="Google Shape;11338;p111"/>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111"/>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11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11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11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43" name="Google Shape;11343;p111"/>
            <p:cNvGrpSpPr/>
            <p:nvPr/>
          </p:nvGrpSpPr>
          <p:grpSpPr>
            <a:xfrm>
              <a:off x="2623904" y="2027936"/>
              <a:ext cx="1364245" cy="273000"/>
              <a:chOff x="2623904" y="2027936"/>
              <a:chExt cx="1364245" cy="273000"/>
            </a:xfrm>
          </p:grpSpPr>
          <p:sp>
            <p:nvSpPr>
              <p:cNvPr id="11344" name="Google Shape;11344;p11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11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11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11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11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349" name="Google Shape;11349;p111"/>
          <p:cNvGrpSpPr/>
          <p:nvPr/>
        </p:nvGrpSpPr>
        <p:grpSpPr>
          <a:xfrm>
            <a:off x="2592703" y="2444186"/>
            <a:ext cx="1387540" cy="159124"/>
            <a:chOff x="3200660" y="2180272"/>
            <a:chExt cx="2563823" cy="378237"/>
          </a:xfrm>
        </p:grpSpPr>
        <p:sp>
          <p:nvSpPr>
            <p:cNvPr id="11350" name="Google Shape;11350;p11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11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11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11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11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p11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11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11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11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11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11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11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11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11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11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11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11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11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68" name="Google Shape;11368;p111"/>
          <p:cNvGrpSpPr/>
          <p:nvPr/>
        </p:nvGrpSpPr>
        <p:grpSpPr>
          <a:xfrm>
            <a:off x="2589227" y="2722011"/>
            <a:ext cx="1390502" cy="159625"/>
            <a:chOff x="3530150" y="2790075"/>
            <a:chExt cx="1962600" cy="225300"/>
          </a:xfrm>
        </p:grpSpPr>
        <p:sp>
          <p:nvSpPr>
            <p:cNvPr id="11369" name="Google Shape;11369;p111"/>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111"/>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71" name="Google Shape;11371;p111"/>
          <p:cNvGrpSpPr/>
          <p:nvPr/>
        </p:nvGrpSpPr>
        <p:grpSpPr>
          <a:xfrm>
            <a:off x="2589880" y="3000337"/>
            <a:ext cx="1411629" cy="153761"/>
            <a:chOff x="3558802" y="4011427"/>
            <a:chExt cx="1866000" cy="111300"/>
          </a:xfrm>
        </p:grpSpPr>
        <p:sp>
          <p:nvSpPr>
            <p:cNvPr id="11372" name="Google Shape;11372;p11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111"/>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74" name="Google Shape;11374;p111"/>
          <p:cNvGrpSpPr/>
          <p:nvPr/>
        </p:nvGrpSpPr>
        <p:grpSpPr>
          <a:xfrm>
            <a:off x="2589573" y="2205736"/>
            <a:ext cx="1383504" cy="119749"/>
            <a:chOff x="3465975" y="2270276"/>
            <a:chExt cx="1986365" cy="171929"/>
          </a:xfrm>
        </p:grpSpPr>
        <p:sp>
          <p:nvSpPr>
            <p:cNvPr id="11375" name="Google Shape;11375;p11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11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111"/>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111"/>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111"/>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p11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111"/>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111"/>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83" name="Google Shape;11383;p111"/>
          <p:cNvGrpSpPr/>
          <p:nvPr/>
        </p:nvGrpSpPr>
        <p:grpSpPr>
          <a:xfrm>
            <a:off x="2600580" y="3569387"/>
            <a:ext cx="1369531" cy="195460"/>
            <a:chOff x="723300" y="4253549"/>
            <a:chExt cx="2276482" cy="324900"/>
          </a:xfrm>
        </p:grpSpPr>
        <p:sp>
          <p:nvSpPr>
            <p:cNvPr id="11384" name="Google Shape;11384;p11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11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11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11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111"/>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89" name="Google Shape;11389;p111"/>
          <p:cNvGrpSpPr/>
          <p:nvPr/>
        </p:nvGrpSpPr>
        <p:grpSpPr>
          <a:xfrm>
            <a:off x="2590141" y="3270567"/>
            <a:ext cx="1389065" cy="180119"/>
            <a:chOff x="705948" y="3788465"/>
            <a:chExt cx="2308952" cy="299400"/>
          </a:xfrm>
        </p:grpSpPr>
        <p:sp>
          <p:nvSpPr>
            <p:cNvPr id="11390" name="Google Shape;11390;p11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11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11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111"/>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111"/>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95" name="Google Shape;11395;p111"/>
          <p:cNvGrpSpPr/>
          <p:nvPr/>
        </p:nvGrpSpPr>
        <p:grpSpPr>
          <a:xfrm>
            <a:off x="2638078" y="3883547"/>
            <a:ext cx="1304609" cy="294074"/>
            <a:chOff x="2658741" y="4097347"/>
            <a:chExt cx="1304609" cy="294074"/>
          </a:xfrm>
        </p:grpSpPr>
        <p:grpSp>
          <p:nvGrpSpPr>
            <p:cNvPr id="11396" name="Google Shape;11396;p111"/>
            <p:cNvGrpSpPr/>
            <p:nvPr/>
          </p:nvGrpSpPr>
          <p:grpSpPr>
            <a:xfrm>
              <a:off x="2658741" y="4097347"/>
              <a:ext cx="118572" cy="294074"/>
              <a:chOff x="3343310" y="4475555"/>
              <a:chExt cx="127717" cy="316753"/>
            </a:xfrm>
          </p:grpSpPr>
          <p:sp>
            <p:nvSpPr>
              <p:cNvPr id="11397" name="Google Shape;11397;p11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11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99" name="Google Shape;11399;p111"/>
            <p:cNvGrpSpPr/>
            <p:nvPr/>
          </p:nvGrpSpPr>
          <p:grpSpPr>
            <a:xfrm>
              <a:off x="3815519" y="4098388"/>
              <a:ext cx="147831" cy="291991"/>
              <a:chOff x="3527539" y="4476677"/>
              <a:chExt cx="159232" cy="314510"/>
            </a:xfrm>
          </p:grpSpPr>
          <p:sp>
            <p:nvSpPr>
              <p:cNvPr id="11400" name="Google Shape;11400;p11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11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02" name="Google Shape;11402;p111"/>
            <p:cNvGrpSpPr/>
            <p:nvPr/>
          </p:nvGrpSpPr>
          <p:grpSpPr>
            <a:xfrm>
              <a:off x="3511696" y="4098388"/>
              <a:ext cx="147831" cy="291991"/>
              <a:chOff x="3527539" y="4476677"/>
              <a:chExt cx="159232" cy="314510"/>
            </a:xfrm>
          </p:grpSpPr>
          <p:sp>
            <p:nvSpPr>
              <p:cNvPr id="11403" name="Google Shape;11403;p11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11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05" name="Google Shape;11405;p111"/>
            <p:cNvGrpSpPr/>
            <p:nvPr/>
          </p:nvGrpSpPr>
          <p:grpSpPr>
            <a:xfrm>
              <a:off x="3207874" y="4098388"/>
              <a:ext cx="147831" cy="291991"/>
              <a:chOff x="3527539" y="4476677"/>
              <a:chExt cx="159232" cy="314510"/>
            </a:xfrm>
          </p:grpSpPr>
          <p:sp>
            <p:nvSpPr>
              <p:cNvPr id="11406" name="Google Shape;11406;p11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11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08" name="Google Shape;11408;p111"/>
            <p:cNvGrpSpPr/>
            <p:nvPr/>
          </p:nvGrpSpPr>
          <p:grpSpPr>
            <a:xfrm>
              <a:off x="2933305" y="4097347"/>
              <a:ext cx="118572" cy="294074"/>
              <a:chOff x="3343310" y="4475555"/>
              <a:chExt cx="127717" cy="316753"/>
            </a:xfrm>
          </p:grpSpPr>
          <p:sp>
            <p:nvSpPr>
              <p:cNvPr id="11409" name="Google Shape;11409;p11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11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411" name="Google Shape;11411;p111"/>
          <p:cNvGrpSpPr/>
          <p:nvPr/>
        </p:nvGrpSpPr>
        <p:grpSpPr>
          <a:xfrm>
            <a:off x="4256908" y="1866669"/>
            <a:ext cx="1433821" cy="191500"/>
            <a:chOff x="4273350" y="2080469"/>
            <a:chExt cx="1433821" cy="191500"/>
          </a:xfrm>
        </p:grpSpPr>
        <p:grpSp>
          <p:nvGrpSpPr>
            <p:cNvPr id="11412" name="Google Shape;11412;p111"/>
            <p:cNvGrpSpPr/>
            <p:nvPr/>
          </p:nvGrpSpPr>
          <p:grpSpPr>
            <a:xfrm>
              <a:off x="4273350" y="2080469"/>
              <a:ext cx="1433821" cy="0"/>
              <a:chOff x="5224975" y="2962250"/>
              <a:chExt cx="1544400" cy="0"/>
            </a:xfrm>
          </p:grpSpPr>
          <p:cxnSp>
            <p:nvCxnSpPr>
              <p:cNvPr id="11413" name="Google Shape;11413;p111"/>
              <p:cNvCxnSpPr/>
              <p:nvPr/>
            </p:nvCxnSpPr>
            <p:spPr>
              <a:xfrm>
                <a:off x="5224975" y="2962250"/>
                <a:ext cx="1544400" cy="0"/>
              </a:xfrm>
              <a:prstGeom prst="straightConnector1">
                <a:avLst/>
              </a:prstGeom>
              <a:noFill/>
              <a:ln cap="flat" cmpd="sng" w="9525">
                <a:solidFill>
                  <a:srgbClr val="E3E9ED"/>
                </a:solidFill>
                <a:prstDash val="solid"/>
                <a:round/>
                <a:headEnd len="sm" w="sm" type="none"/>
                <a:tailEnd len="sm" w="sm" type="none"/>
              </a:ln>
            </p:spPr>
          </p:cxnSp>
          <p:cxnSp>
            <p:nvCxnSpPr>
              <p:cNvPr id="11414" name="Google Shape;11414;p111"/>
              <p:cNvCxnSpPr/>
              <p:nvPr/>
            </p:nvCxnSpPr>
            <p:spPr>
              <a:xfrm>
                <a:off x="5225150" y="2962250"/>
                <a:ext cx="453300" cy="0"/>
              </a:xfrm>
              <a:prstGeom prst="straightConnector1">
                <a:avLst/>
              </a:prstGeom>
              <a:noFill/>
              <a:ln cap="flat" cmpd="sng" w="9525">
                <a:solidFill>
                  <a:srgbClr val="7994A9"/>
                </a:solidFill>
                <a:prstDash val="solid"/>
                <a:round/>
                <a:headEnd len="sm" w="sm" type="none"/>
                <a:tailEnd len="med" w="med" type="oval"/>
              </a:ln>
            </p:spPr>
          </p:cxnSp>
        </p:grpSp>
        <p:grpSp>
          <p:nvGrpSpPr>
            <p:cNvPr id="11415" name="Google Shape;11415;p111"/>
            <p:cNvGrpSpPr/>
            <p:nvPr/>
          </p:nvGrpSpPr>
          <p:grpSpPr>
            <a:xfrm>
              <a:off x="4273350" y="2271969"/>
              <a:ext cx="1433821" cy="0"/>
              <a:chOff x="5224975" y="2962250"/>
              <a:chExt cx="1544400" cy="0"/>
            </a:xfrm>
          </p:grpSpPr>
          <p:cxnSp>
            <p:nvCxnSpPr>
              <p:cNvPr id="11416" name="Google Shape;11416;p111"/>
              <p:cNvCxnSpPr/>
              <p:nvPr/>
            </p:nvCxnSpPr>
            <p:spPr>
              <a:xfrm>
                <a:off x="5224975" y="2962250"/>
                <a:ext cx="1544400" cy="0"/>
              </a:xfrm>
              <a:prstGeom prst="straightConnector1">
                <a:avLst/>
              </a:prstGeom>
              <a:noFill/>
              <a:ln cap="flat" cmpd="sng" w="9525">
                <a:solidFill>
                  <a:srgbClr val="E3E9ED"/>
                </a:solidFill>
                <a:prstDash val="solid"/>
                <a:round/>
                <a:headEnd len="sm" w="sm" type="none"/>
                <a:tailEnd len="sm" w="sm" type="none"/>
              </a:ln>
            </p:spPr>
          </p:cxnSp>
          <p:cxnSp>
            <p:nvCxnSpPr>
              <p:cNvPr id="11417" name="Google Shape;11417;p111"/>
              <p:cNvCxnSpPr/>
              <p:nvPr/>
            </p:nvCxnSpPr>
            <p:spPr>
              <a:xfrm>
                <a:off x="5225150" y="2962250"/>
                <a:ext cx="998700" cy="0"/>
              </a:xfrm>
              <a:prstGeom prst="straightConnector1">
                <a:avLst/>
              </a:prstGeom>
              <a:noFill/>
              <a:ln cap="flat" cmpd="sng" w="9525">
                <a:solidFill>
                  <a:srgbClr val="7994A9"/>
                </a:solidFill>
                <a:prstDash val="solid"/>
                <a:round/>
                <a:headEnd len="sm" w="sm" type="none"/>
                <a:tailEnd len="med" w="med" type="oval"/>
              </a:ln>
            </p:spPr>
          </p:cxnSp>
        </p:grpSp>
      </p:grpSp>
      <p:grpSp>
        <p:nvGrpSpPr>
          <p:cNvPr id="11418" name="Google Shape;11418;p111"/>
          <p:cNvGrpSpPr/>
          <p:nvPr/>
        </p:nvGrpSpPr>
        <p:grpSpPr>
          <a:xfrm>
            <a:off x="4258463" y="969236"/>
            <a:ext cx="1430711" cy="743389"/>
            <a:chOff x="5159450" y="1919950"/>
            <a:chExt cx="1541050" cy="862500"/>
          </a:xfrm>
        </p:grpSpPr>
        <p:sp>
          <p:nvSpPr>
            <p:cNvPr id="11419" name="Google Shape;11419;p11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0" name="Google Shape;11420;p111"/>
            <p:cNvGrpSpPr/>
            <p:nvPr/>
          </p:nvGrpSpPr>
          <p:grpSpPr>
            <a:xfrm>
              <a:off x="5159450" y="1919950"/>
              <a:ext cx="1541050" cy="862500"/>
              <a:chOff x="5159450" y="1919950"/>
              <a:chExt cx="1541050" cy="862500"/>
            </a:xfrm>
          </p:grpSpPr>
          <p:cxnSp>
            <p:nvCxnSpPr>
              <p:cNvPr id="11421" name="Google Shape;11421;p111"/>
              <p:cNvCxnSpPr/>
              <p:nvPr/>
            </p:nvCxnSpPr>
            <p:spPr>
              <a:xfrm>
                <a:off x="5159450" y="1919950"/>
                <a:ext cx="0" cy="862500"/>
              </a:xfrm>
              <a:prstGeom prst="straightConnector1">
                <a:avLst/>
              </a:prstGeom>
              <a:noFill/>
              <a:ln cap="flat" cmpd="sng" w="9525">
                <a:solidFill>
                  <a:srgbClr val="E3E9ED"/>
                </a:solidFill>
                <a:prstDash val="solid"/>
                <a:round/>
                <a:headEnd len="sm" w="sm" type="none"/>
                <a:tailEnd len="sm" w="sm" type="none"/>
              </a:ln>
            </p:spPr>
          </p:cxnSp>
          <p:cxnSp>
            <p:nvCxnSpPr>
              <p:cNvPr id="11422" name="Google Shape;11422;p111"/>
              <p:cNvCxnSpPr/>
              <p:nvPr/>
            </p:nvCxnSpPr>
            <p:spPr>
              <a:xfrm>
                <a:off x="5161200" y="2778975"/>
                <a:ext cx="1539300" cy="0"/>
              </a:xfrm>
              <a:prstGeom prst="straightConnector1">
                <a:avLst/>
              </a:prstGeom>
              <a:noFill/>
              <a:ln cap="flat" cmpd="sng" w="9525">
                <a:solidFill>
                  <a:srgbClr val="E3E9ED"/>
                </a:solidFill>
                <a:prstDash val="solid"/>
                <a:round/>
                <a:headEnd len="sm" w="sm" type="none"/>
                <a:tailEnd len="sm" w="sm" type="none"/>
              </a:ln>
            </p:spPr>
          </p:cxnSp>
        </p:grpSp>
      </p:grpSp>
      <p:grpSp>
        <p:nvGrpSpPr>
          <p:cNvPr id="11423" name="Google Shape;11423;p111"/>
          <p:cNvGrpSpPr/>
          <p:nvPr/>
        </p:nvGrpSpPr>
        <p:grpSpPr>
          <a:xfrm>
            <a:off x="4248577" y="2192564"/>
            <a:ext cx="1450484" cy="1052087"/>
            <a:chOff x="5230575" y="1554475"/>
            <a:chExt cx="2137150" cy="1550150"/>
          </a:xfrm>
        </p:grpSpPr>
        <p:sp>
          <p:nvSpPr>
            <p:cNvPr id="11424" name="Google Shape;11424;p111"/>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111"/>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111"/>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111"/>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111"/>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111"/>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111"/>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111"/>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111"/>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111"/>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111"/>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111"/>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111"/>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37" name="Google Shape;11437;p111"/>
          <p:cNvGrpSpPr/>
          <p:nvPr/>
        </p:nvGrpSpPr>
        <p:grpSpPr>
          <a:xfrm rot="10800000">
            <a:off x="4265127" y="3284753"/>
            <a:ext cx="1417383" cy="887946"/>
            <a:chOff x="5645403" y="2920021"/>
            <a:chExt cx="2650800" cy="2180614"/>
          </a:xfrm>
        </p:grpSpPr>
        <p:sp>
          <p:nvSpPr>
            <p:cNvPr id="11438" name="Google Shape;11438;p111"/>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439" name="Google Shape;11439;p111"/>
            <p:cNvCxnSpPr>
              <a:stCxn id="11438" idx="1"/>
            </p:cNvCxnSpPr>
            <p:nvPr/>
          </p:nvCxnSpPr>
          <p:spPr>
            <a:xfrm rot="10800000">
              <a:off x="5645403" y="3154021"/>
              <a:ext cx="127500" cy="600"/>
            </a:xfrm>
            <a:prstGeom prst="straightConnector1">
              <a:avLst/>
            </a:prstGeom>
            <a:noFill/>
            <a:ln cap="flat" cmpd="sng" w="9525">
              <a:solidFill>
                <a:srgbClr val="435D74"/>
              </a:solidFill>
              <a:prstDash val="solid"/>
              <a:round/>
              <a:headEnd len="sm" w="sm" type="none"/>
              <a:tailEnd len="sm" w="sm" type="none"/>
            </a:ln>
          </p:spPr>
        </p:cxnSp>
        <p:sp>
          <p:nvSpPr>
            <p:cNvPr id="11440" name="Google Shape;11440;p111"/>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441" name="Google Shape;11441;p111"/>
            <p:cNvCxnSpPr>
              <a:endCxn id="11440" idx="3"/>
            </p:cNvCxnSpPr>
            <p:nvPr/>
          </p:nvCxnSpPr>
          <p:spPr>
            <a:xfrm rot="10800000">
              <a:off x="8059040" y="3735532"/>
              <a:ext cx="135300" cy="0"/>
            </a:xfrm>
            <a:prstGeom prst="straightConnector1">
              <a:avLst/>
            </a:prstGeom>
            <a:noFill/>
            <a:ln cap="flat" cmpd="sng" w="9525">
              <a:solidFill>
                <a:srgbClr val="5F7D95"/>
              </a:solidFill>
              <a:prstDash val="solid"/>
              <a:round/>
              <a:headEnd len="sm" w="sm" type="none"/>
              <a:tailEnd len="sm" w="sm" type="none"/>
            </a:ln>
          </p:spPr>
        </p:cxnSp>
        <p:sp>
          <p:nvSpPr>
            <p:cNvPr id="11442" name="Google Shape;11442;p111"/>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443" name="Google Shape;11443;p111"/>
            <p:cNvCxnSpPr>
              <a:stCxn id="11442" idx="1"/>
            </p:cNvCxnSpPr>
            <p:nvPr/>
          </p:nvCxnSpPr>
          <p:spPr>
            <a:xfrm rot="10800000">
              <a:off x="6175223" y="4300183"/>
              <a:ext cx="123900" cy="600"/>
            </a:xfrm>
            <a:prstGeom prst="straightConnector1">
              <a:avLst/>
            </a:prstGeom>
            <a:noFill/>
            <a:ln cap="flat" cmpd="sng" w="9525">
              <a:solidFill>
                <a:srgbClr val="869FB2"/>
              </a:solidFill>
              <a:prstDash val="solid"/>
              <a:round/>
              <a:headEnd len="sm" w="sm" type="none"/>
              <a:tailEnd len="sm" w="sm" type="none"/>
            </a:ln>
          </p:spPr>
        </p:cxnSp>
        <p:sp>
          <p:nvSpPr>
            <p:cNvPr id="11444" name="Google Shape;11444;p111"/>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445" name="Google Shape;11445;p111"/>
            <p:cNvCxnSpPr>
              <a:endCxn id="11444" idx="3"/>
            </p:cNvCxnSpPr>
            <p:nvPr/>
          </p:nvCxnSpPr>
          <p:spPr>
            <a:xfrm flipH="1">
              <a:off x="7439761" y="4864535"/>
              <a:ext cx="104400" cy="1500"/>
            </a:xfrm>
            <a:prstGeom prst="straightConnector1">
              <a:avLst/>
            </a:prstGeom>
            <a:noFill/>
            <a:ln cap="flat" cmpd="sng" w="9525">
              <a:solidFill>
                <a:srgbClr val="BAC8D3"/>
              </a:solidFill>
              <a:prstDash val="solid"/>
              <a:round/>
              <a:headEnd len="sm" w="sm" type="none"/>
              <a:tailEnd len="sm" w="sm" type="none"/>
            </a:ln>
          </p:spPr>
        </p:cxnSp>
      </p:grpSp>
      <p:grpSp>
        <p:nvGrpSpPr>
          <p:cNvPr id="11446" name="Google Shape;11446;p111"/>
          <p:cNvGrpSpPr/>
          <p:nvPr/>
        </p:nvGrpSpPr>
        <p:grpSpPr>
          <a:xfrm>
            <a:off x="7365487" y="2188108"/>
            <a:ext cx="1071743" cy="1021579"/>
            <a:chOff x="7189833" y="2022667"/>
            <a:chExt cx="1251159" cy="1192597"/>
          </a:xfrm>
        </p:grpSpPr>
        <p:sp>
          <p:nvSpPr>
            <p:cNvPr id="11447" name="Google Shape;11447;p111"/>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111"/>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111"/>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111"/>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51" name="Google Shape;11451;p111"/>
          <p:cNvGrpSpPr/>
          <p:nvPr/>
        </p:nvGrpSpPr>
        <p:grpSpPr>
          <a:xfrm>
            <a:off x="706758" y="2614515"/>
            <a:ext cx="1695374" cy="1560837"/>
            <a:chOff x="727421" y="2828315"/>
            <a:chExt cx="1695374" cy="1560837"/>
          </a:xfrm>
        </p:grpSpPr>
        <p:grpSp>
          <p:nvGrpSpPr>
            <p:cNvPr id="11452" name="Google Shape;11452;p111"/>
            <p:cNvGrpSpPr/>
            <p:nvPr/>
          </p:nvGrpSpPr>
          <p:grpSpPr>
            <a:xfrm>
              <a:off x="819108" y="2882501"/>
              <a:ext cx="103104" cy="1426186"/>
              <a:chOff x="4674013" y="3100904"/>
              <a:chExt cx="122758" cy="1698043"/>
            </a:xfrm>
          </p:grpSpPr>
          <p:sp>
            <p:nvSpPr>
              <p:cNvPr id="11453" name="Google Shape;11453;p11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11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11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11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11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11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11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60" name="Google Shape;11460;p111"/>
            <p:cNvGrpSpPr/>
            <p:nvPr/>
          </p:nvGrpSpPr>
          <p:grpSpPr>
            <a:xfrm>
              <a:off x="1062475" y="2882501"/>
              <a:ext cx="103104" cy="1426186"/>
              <a:chOff x="4940438" y="3100904"/>
              <a:chExt cx="122758" cy="1698043"/>
            </a:xfrm>
          </p:grpSpPr>
          <p:sp>
            <p:nvSpPr>
              <p:cNvPr id="11461" name="Google Shape;11461;p11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11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11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p11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p11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11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11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68" name="Google Shape;11468;p111"/>
            <p:cNvGrpSpPr/>
            <p:nvPr/>
          </p:nvGrpSpPr>
          <p:grpSpPr>
            <a:xfrm>
              <a:off x="1299324" y="2882501"/>
              <a:ext cx="103104" cy="1426186"/>
              <a:chOff x="5206863" y="3100904"/>
              <a:chExt cx="122758" cy="1698043"/>
            </a:xfrm>
          </p:grpSpPr>
          <p:sp>
            <p:nvSpPr>
              <p:cNvPr id="11469" name="Google Shape;11469;p11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0" name="Google Shape;11470;p11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1" name="Google Shape;11471;p11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2" name="Google Shape;11472;p11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3" name="Google Shape;11473;p11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11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5" name="Google Shape;11475;p11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76" name="Google Shape;11476;p111"/>
            <p:cNvGrpSpPr/>
            <p:nvPr/>
          </p:nvGrpSpPr>
          <p:grpSpPr>
            <a:xfrm>
              <a:off x="1786057" y="2882501"/>
              <a:ext cx="103104" cy="1426186"/>
              <a:chOff x="6006138" y="3143629"/>
              <a:chExt cx="122758" cy="1698043"/>
            </a:xfrm>
          </p:grpSpPr>
          <p:sp>
            <p:nvSpPr>
              <p:cNvPr id="11477" name="Google Shape;11477;p11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11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9" name="Google Shape;11479;p11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p11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p11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2" name="Google Shape;11482;p11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11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84" name="Google Shape;11484;p111"/>
            <p:cNvGrpSpPr/>
            <p:nvPr/>
          </p:nvGrpSpPr>
          <p:grpSpPr>
            <a:xfrm>
              <a:off x="2029422" y="2882501"/>
              <a:ext cx="103104" cy="1426186"/>
              <a:chOff x="6805413" y="3100904"/>
              <a:chExt cx="122758" cy="1698043"/>
            </a:xfrm>
          </p:grpSpPr>
          <p:sp>
            <p:nvSpPr>
              <p:cNvPr id="11485" name="Google Shape;11485;p11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11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11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11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11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11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11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92" name="Google Shape;11492;p111"/>
            <p:cNvGrpSpPr/>
            <p:nvPr/>
          </p:nvGrpSpPr>
          <p:grpSpPr>
            <a:xfrm>
              <a:off x="727421" y="2828315"/>
              <a:ext cx="1695374" cy="1560837"/>
              <a:chOff x="734799" y="2782450"/>
              <a:chExt cx="1571100" cy="1577400"/>
            </a:xfrm>
          </p:grpSpPr>
          <p:cxnSp>
            <p:nvCxnSpPr>
              <p:cNvPr id="11493" name="Google Shape;11493;p111"/>
              <p:cNvCxnSpPr/>
              <p:nvPr/>
            </p:nvCxnSpPr>
            <p:spPr>
              <a:xfrm>
                <a:off x="743025" y="2782450"/>
                <a:ext cx="0" cy="1577400"/>
              </a:xfrm>
              <a:prstGeom prst="straightConnector1">
                <a:avLst/>
              </a:prstGeom>
              <a:noFill/>
              <a:ln cap="flat" cmpd="sng" w="19050">
                <a:solidFill>
                  <a:srgbClr val="E3E7EA"/>
                </a:solidFill>
                <a:prstDash val="solid"/>
                <a:round/>
                <a:headEnd len="sm" w="sm" type="none"/>
                <a:tailEnd len="sm" w="sm" type="none"/>
              </a:ln>
            </p:spPr>
          </p:cxnSp>
          <p:cxnSp>
            <p:nvCxnSpPr>
              <p:cNvPr id="11494" name="Google Shape;11494;p111"/>
              <p:cNvCxnSpPr/>
              <p:nvPr/>
            </p:nvCxnSpPr>
            <p:spPr>
              <a:xfrm rot="10800000">
                <a:off x="734799" y="4359850"/>
                <a:ext cx="1571100" cy="0"/>
              </a:xfrm>
              <a:prstGeom prst="straightConnector1">
                <a:avLst/>
              </a:prstGeom>
              <a:noFill/>
              <a:ln cap="flat" cmpd="sng" w="19050">
                <a:solidFill>
                  <a:srgbClr val="E3E7EA"/>
                </a:solidFill>
                <a:prstDash val="solid"/>
                <a:round/>
                <a:headEnd len="sm" w="sm" type="none"/>
                <a:tailEnd len="sm" w="sm" type="none"/>
              </a:ln>
            </p:spPr>
          </p:cxnSp>
        </p:grpSp>
        <p:grpSp>
          <p:nvGrpSpPr>
            <p:cNvPr id="11495" name="Google Shape;11495;p111"/>
            <p:cNvGrpSpPr/>
            <p:nvPr/>
          </p:nvGrpSpPr>
          <p:grpSpPr>
            <a:xfrm>
              <a:off x="2272795" y="2882501"/>
              <a:ext cx="103104" cy="1426186"/>
              <a:chOff x="5206863" y="3100904"/>
              <a:chExt cx="122758" cy="1698043"/>
            </a:xfrm>
          </p:grpSpPr>
          <p:sp>
            <p:nvSpPr>
              <p:cNvPr id="11496" name="Google Shape;11496;p11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11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11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11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11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11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11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03" name="Google Shape;11503;p111"/>
            <p:cNvGrpSpPr/>
            <p:nvPr/>
          </p:nvGrpSpPr>
          <p:grpSpPr>
            <a:xfrm>
              <a:off x="1542694" y="2882501"/>
              <a:ext cx="103104" cy="1426186"/>
              <a:chOff x="6006138" y="3143629"/>
              <a:chExt cx="122758" cy="1698043"/>
            </a:xfrm>
          </p:grpSpPr>
          <p:sp>
            <p:nvSpPr>
              <p:cNvPr id="11504" name="Google Shape;11504;p11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11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11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11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11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11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11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511" name="Google Shape;11511;p111"/>
          <p:cNvGrpSpPr/>
          <p:nvPr/>
        </p:nvGrpSpPr>
        <p:grpSpPr>
          <a:xfrm>
            <a:off x="5915338" y="2192087"/>
            <a:ext cx="1248543" cy="1025319"/>
            <a:chOff x="5183758" y="1210600"/>
            <a:chExt cx="3605380" cy="2960783"/>
          </a:xfrm>
        </p:grpSpPr>
        <p:sp>
          <p:nvSpPr>
            <p:cNvPr id="11512" name="Google Shape;11512;p11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p11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p11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11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516" name="Google Shape;11516;p111"/>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sm" w="sm" type="none"/>
            </a:ln>
          </p:spPr>
        </p:cxnSp>
        <p:cxnSp>
          <p:nvCxnSpPr>
            <p:cNvPr id="11517" name="Google Shape;11517;p111"/>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sm" w="sm" type="none"/>
            </a:ln>
          </p:spPr>
        </p:cxnSp>
        <p:cxnSp>
          <p:nvCxnSpPr>
            <p:cNvPr id="11518" name="Google Shape;11518;p111"/>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sm" w="sm" type="none"/>
            </a:ln>
          </p:spPr>
        </p:cxnSp>
        <p:cxnSp>
          <p:nvCxnSpPr>
            <p:cNvPr id="11519" name="Google Shape;11519;p111"/>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sm" w="sm" type="none"/>
            </a:ln>
          </p:spPr>
        </p:cxnSp>
        <p:sp>
          <p:nvSpPr>
            <p:cNvPr id="11520" name="Google Shape;11520;p111"/>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21" name="Google Shape;11521;p111"/>
          <p:cNvGrpSpPr/>
          <p:nvPr/>
        </p:nvGrpSpPr>
        <p:grpSpPr>
          <a:xfrm>
            <a:off x="5772399" y="3330404"/>
            <a:ext cx="2664832" cy="843440"/>
            <a:chOff x="5916567" y="1099697"/>
            <a:chExt cx="2556684" cy="809211"/>
          </a:xfrm>
        </p:grpSpPr>
        <p:sp>
          <p:nvSpPr>
            <p:cNvPr id="11522" name="Google Shape;11522;p111"/>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111"/>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111"/>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111"/>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111"/>
            <p:cNvSpPr/>
            <p:nvPr/>
          </p:nvSpPr>
          <p:spPr>
            <a:xfrm>
              <a:off x="8279421" y="1099697"/>
              <a:ext cx="54" cy="0"/>
            </a:xfrm>
            <a:custGeom>
              <a:rect b="b" l="l" r="r" t="t"/>
              <a:pathLst>
                <a:path extrusionOk="0" h="12000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111"/>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111"/>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111"/>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30" name="Google Shape;11530;p111"/>
          <p:cNvGrpSpPr/>
          <p:nvPr/>
        </p:nvGrpSpPr>
        <p:grpSpPr>
          <a:xfrm>
            <a:off x="5879940" y="979263"/>
            <a:ext cx="1299850" cy="1023337"/>
            <a:chOff x="5900602" y="1193063"/>
            <a:chExt cx="1299850" cy="1023337"/>
          </a:xfrm>
        </p:grpSpPr>
        <p:grpSp>
          <p:nvGrpSpPr>
            <p:cNvPr id="11531" name="Google Shape;11531;p111"/>
            <p:cNvGrpSpPr/>
            <p:nvPr/>
          </p:nvGrpSpPr>
          <p:grpSpPr>
            <a:xfrm>
              <a:off x="6743564" y="1193063"/>
              <a:ext cx="456888" cy="700378"/>
              <a:chOff x="6743564" y="1193063"/>
              <a:chExt cx="456888" cy="700378"/>
            </a:xfrm>
          </p:grpSpPr>
          <p:grpSp>
            <p:nvGrpSpPr>
              <p:cNvPr id="11532" name="Google Shape;11532;p111"/>
              <p:cNvGrpSpPr/>
              <p:nvPr/>
            </p:nvGrpSpPr>
            <p:grpSpPr>
              <a:xfrm>
                <a:off x="6743564" y="1690732"/>
                <a:ext cx="214402" cy="202709"/>
                <a:chOff x="6743564" y="1690732"/>
                <a:chExt cx="214402" cy="202709"/>
              </a:xfrm>
            </p:grpSpPr>
            <p:sp>
              <p:nvSpPr>
                <p:cNvPr id="11533" name="Google Shape;11533;p111"/>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111"/>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35" name="Google Shape;11535;p111"/>
              <p:cNvGrpSpPr/>
              <p:nvPr/>
            </p:nvGrpSpPr>
            <p:grpSpPr>
              <a:xfrm>
                <a:off x="6915505" y="1193063"/>
                <a:ext cx="284947" cy="589637"/>
                <a:chOff x="6915505" y="1193063"/>
                <a:chExt cx="284947" cy="589637"/>
              </a:xfrm>
            </p:grpSpPr>
            <p:sp>
              <p:nvSpPr>
                <p:cNvPr id="11536" name="Google Shape;11536;p11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537" name="Google Shape;11537;p111"/>
                <p:cNvCxnSpPr/>
                <p:nvPr/>
              </p:nvCxnSpPr>
              <p:spPr>
                <a:xfrm rot="10800000">
                  <a:off x="6938275" y="1279600"/>
                  <a:ext cx="0" cy="503100"/>
                </a:xfrm>
                <a:prstGeom prst="straightConnector1">
                  <a:avLst/>
                </a:prstGeom>
                <a:noFill/>
                <a:ln cap="flat" cmpd="sng" w="9525">
                  <a:solidFill>
                    <a:srgbClr val="CFD9E0"/>
                  </a:solidFill>
                  <a:prstDash val="solid"/>
                  <a:round/>
                  <a:headEnd len="sm" w="sm" type="none"/>
                  <a:tailEnd len="med" w="med" type="oval"/>
                </a:ln>
              </p:spPr>
            </p:cxnSp>
          </p:grpSp>
        </p:grpSp>
        <p:grpSp>
          <p:nvGrpSpPr>
            <p:cNvPr id="11538" name="Google Shape;11538;p111"/>
            <p:cNvGrpSpPr/>
            <p:nvPr/>
          </p:nvGrpSpPr>
          <p:grpSpPr>
            <a:xfrm>
              <a:off x="6520338" y="1193063"/>
              <a:ext cx="341813" cy="801589"/>
              <a:chOff x="6520338" y="1193063"/>
              <a:chExt cx="341813" cy="801589"/>
            </a:xfrm>
          </p:grpSpPr>
          <p:grpSp>
            <p:nvGrpSpPr>
              <p:cNvPr id="11539" name="Google Shape;11539;p111"/>
              <p:cNvGrpSpPr/>
              <p:nvPr/>
            </p:nvGrpSpPr>
            <p:grpSpPr>
              <a:xfrm>
                <a:off x="6520337" y="1589528"/>
                <a:ext cx="213949" cy="405124"/>
                <a:chOff x="6520338" y="1589528"/>
                <a:chExt cx="213949" cy="405124"/>
              </a:xfrm>
            </p:grpSpPr>
            <p:sp>
              <p:nvSpPr>
                <p:cNvPr id="11540" name="Google Shape;11540;p11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111"/>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42" name="Google Shape;11542;p111"/>
              <p:cNvGrpSpPr/>
              <p:nvPr/>
            </p:nvGrpSpPr>
            <p:grpSpPr>
              <a:xfrm>
                <a:off x="6577204" y="1193063"/>
                <a:ext cx="284947" cy="453562"/>
                <a:chOff x="6577204" y="1193063"/>
                <a:chExt cx="284947" cy="453562"/>
              </a:xfrm>
            </p:grpSpPr>
            <p:sp>
              <p:nvSpPr>
                <p:cNvPr id="11543" name="Google Shape;11543;p11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544" name="Google Shape;11544;p111"/>
                <p:cNvCxnSpPr/>
                <p:nvPr/>
              </p:nvCxnSpPr>
              <p:spPr>
                <a:xfrm rot="10800000">
                  <a:off x="6677825" y="1279425"/>
                  <a:ext cx="0" cy="367200"/>
                </a:xfrm>
                <a:prstGeom prst="straightConnector1">
                  <a:avLst/>
                </a:prstGeom>
                <a:noFill/>
                <a:ln cap="flat" cmpd="sng" w="9525">
                  <a:solidFill>
                    <a:srgbClr val="A5B7C6"/>
                  </a:solidFill>
                  <a:prstDash val="solid"/>
                  <a:round/>
                  <a:headEnd len="sm" w="sm" type="none"/>
                  <a:tailEnd len="med" w="med" type="oval"/>
                </a:ln>
              </p:spPr>
            </p:cxnSp>
          </p:grpSp>
        </p:grpSp>
        <p:grpSp>
          <p:nvGrpSpPr>
            <p:cNvPr id="11545" name="Google Shape;11545;p111"/>
            <p:cNvGrpSpPr/>
            <p:nvPr/>
          </p:nvGrpSpPr>
          <p:grpSpPr>
            <a:xfrm>
              <a:off x="6238903" y="1193063"/>
              <a:ext cx="300476" cy="901783"/>
              <a:chOff x="6238903" y="1193063"/>
              <a:chExt cx="300476" cy="901783"/>
            </a:xfrm>
          </p:grpSpPr>
          <p:grpSp>
            <p:nvGrpSpPr>
              <p:cNvPr id="11546" name="Google Shape;11546;p111"/>
              <p:cNvGrpSpPr/>
              <p:nvPr/>
            </p:nvGrpSpPr>
            <p:grpSpPr>
              <a:xfrm>
                <a:off x="6290865" y="1489315"/>
                <a:ext cx="248514" cy="605531"/>
                <a:chOff x="6290865" y="1489315"/>
                <a:chExt cx="248514" cy="605531"/>
              </a:xfrm>
            </p:grpSpPr>
            <p:sp>
              <p:nvSpPr>
                <p:cNvPr id="11547" name="Google Shape;11547;p11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8" name="Google Shape;11548;p111"/>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49" name="Google Shape;11549;p111"/>
              <p:cNvGrpSpPr/>
              <p:nvPr/>
            </p:nvGrpSpPr>
            <p:grpSpPr>
              <a:xfrm>
                <a:off x="6238903" y="1193063"/>
                <a:ext cx="284947" cy="327512"/>
                <a:chOff x="6238903" y="1193063"/>
                <a:chExt cx="284947" cy="327512"/>
              </a:xfrm>
            </p:grpSpPr>
            <p:sp>
              <p:nvSpPr>
                <p:cNvPr id="11550" name="Google Shape;11550;p11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551" name="Google Shape;11551;p111"/>
                <p:cNvCxnSpPr/>
                <p:nvPr/>
              </p:nvCxnSpPr>
              <p:spPr>
                <a:xfrm rot="10800000">
                  <a:off x="6431250" y="1279375"/>
                  <a:ext cx="0" cy="241200"/>
                </a:xfrm>
                <a:prstGeom prst="straightConnector1">
                  <a:avLst/>
                </a:prstGeom>
                <a:noFill/>
                <a:ln cap="flat" cmpd="sng" w="9525">
                  <a:solidFill>
                    <a:srgbClr val="869FB2"/>
                  </a:solidFill>
                  <a:prstDash val="solid"/>
                  <a:round/>
                  <a:headEnd len="sm" w="sm" type="none"/>
                  <a:tailEnd len="med" w="med" type="oval"/>
                </a:ln>
              </p:spPr>
            </p:cxnSp>
          </p:grpSp>
        </p:grpSp>
        <p:grpSp>
          <p:nvGrpSpPr>
            <p:cNvPr id="11552" name="Google Shape;11552;p111"/>
            <p:cNvGrpSpPr/>
            <p:nvPr/>
          </p:nvGrpSpPr>
          <p:grpSpPr>
            <a:xfrm>
              <a:off x="5900602" y="1193063"/>
              <a:ext cx="444346" cy="1023337"/>
              <a:chOff x="5900602" y="1193063"/>
              <a:chExt cx="444346" cy="1023337"/>
            </a:xfrm>
          </p:grpSpPr>
          <p:grpSp>
            <p:nvGrpSpPr>
              <p:cNvPr id="11553" name="Google Shape;11553;p111"/>
              <p:cNvGrpSpPr/>
              <p:nvPr/>
            </p:nvGrpSpPr>
            <p:grpSpPr>
              <a:xfrm>
                <a:off x="6046502" y="1367785"/>
                <a:ext cx="298446" cy="848616"/>
                <a:chOff x="6046502" y="1367784"/>
                <a:chExt cx="298446" cy="848616"/>
              </a:xfrm>
            </p:grpSpPr>
            <p:sp>
              <p:nvSpPr>
                <p:cNvPr id="11554" name="Google Shape;11554;p11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p111"/>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56" name="Google Shape;11556;p111"/>
              <p:cNvGrpSpPr/>
              <p:nvPr/>
            </p:nvGrpSpPr>
            <p:grpSpPr>
              <a:xfrm>
                <a:off x="5900602" y="1193063"/>
                <a:ext cx="284947" cy="182312"/>
                <a:chOff x="5900602" y="1193063"/>
                <a:chExt cx="284947" cy="182312"/>
              </a:xfrm>
            </p:grpSpPr>
            <p:sp>
              <p:nvSpPr>
                <p:cNvPr id="11557" name="Google Shape;11557;p11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558" name="Google Shape;11558;p111"/>
                <p:cNvCxnSpPr/>
                <p:nvPr/>
              </p:nvCxnSpPr>
              <p:spPr>
                <a:xfrm rot="10800000">
                  <a:off x="6156950" y="1279675"/>
                  <a:ext cx="0" cy="95700"/>
                </a:xfrm>
                <a:prstGeom prst="straightConnector1">
                  <a:avLst/>
                </a:prstGeom>
                <a:noFill/>
                <a:ln cap="flat" cmpd="sng" w="9525">
                  <a:solidFill>
                    <a:srgbClr val="657E93"/>
                  </a:solidFill>
                  <a:prstDash val="solid"/>
                  <a:round/>
                  <a:headEnd len="sm" w="sm" type="none"/>
                  <a:tailEnd len="med" w="med" type="oval"/>
                </a:ln>
              </p:spPr>
            </p:cxnSp>
          </p:grpSp>
        </p:grpSp>
      </p:grpSp>
      <p:grpSp>
        <p:nvGrpSpPr>
          <p:cNvPr id="11559" name="Google Shape;11559;p111"/>
          <p:cNvGrpSpPr/>
          <p:nvPr/>
        </p:nvGrpSpPr>
        <p:grpSpPr>
          <a:xfrm>
            <a:off x="7217822" y="979408"/>
            <a:ext cx="1219413" cy="1051365"/>
            <a:chOff x="7287122" y="1165658"/>
            <a:chExt cx="1219413" cy="1051365"/>
          </a:xfrm>
        </p:grpSpPr>
        <p:grpSp>
          <p:nvGrpSpPr>
            <p:cNvPr id="11560" name="Google Shape;11560;p111"/>
            <p:cNvGrpSpPr/>
            <p:nvPr/>
          </p:nvGrpSpPr>
          <p:grpSpPr>
            <a:xfrm>
              <a:off x="7287122" y="1969723"/>
              <a:ext cx="1219413" cy="247300"/>
              <a:chOff x="7287122" y="1969723"/>
              <a:chExt cx="1219413" cy="247300"/>
            </a:xfrm>
          </p:grpSpPr>
          <p:sp>
            <p:nvSpPr>
              <p:cNvPr id="11561" name="Google Shape;11561;p11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62" name="Google Shape;11562;p111"/>
              <p:cNvGrpSpPr/>
              <p:nvPr/>
            </p:nvGrpSpPr>
            <p:grpSpPr>
              <a:xfrm>
                <a:off x="7287122" y="2063892"/>
                <a:ext cx="1151753" cy="73428"/>
                <a:chOff x="7287122" y="2063892"/>
                <a:chExt cx="1151753" cy="73428"/>
              </a:xfrm>
            </p:grpSpPr>
            <p:sp>
              <p:nvSpPr>
                <p:cNvPr id="11563" name="Google Shape;11563;p11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564" name="Google Shape;11564;p111"/>
                <p:cNvCxnSpPr/>
                <p:nvPr/>
              </p:nvCxnSpPr>
              <p:spPr>
                <a:xfrm rot="10800000">
                  <a:off x="7818475" y="2100600"/>
                  <a:ext cx="620400" cy="0"/>
                </a:xfrm>
                <a:prstGeom prst="straightConnector1">
                  <a:avLst/>
                </a:prstGeom>
                <a:noFill/>
                <a:ln cap="flat" cmpd="sng" w="9525">
                  <a:solidFill>
                    <a:srgbClr val="CFD9E0"/>
                  </a:solidFill>
                  <a:prstDash val="solid"/>
                  <a:round/>
                  <a:headEnd len="sm" w="sm" type="none"/>
                  <a:tailEnd len="med" w="med" type="oval"/>
                </a:ln>
              </p:spPr>
            </p:cxnSp>
          </p:grpSp>
        </p:grpSp>
        <p:grpSp>
          <p:nvGrpSpPr>
            <p:cNvPr id="11565" name="Google Shape;11565;p111"/>
            <p:cNvGrpSpPr/>
            <p:nvPr/>
          </p:nvGrpSpPr>
          <p:grpSpPr>
            <a:xfrm>
              <a:off x="7287122" y="1712201"/>
              <a:ext cx="1219403" cy="246767"/>
              <a:chOff x="7287122" y="1712201"/>
              <a:chExt cx="1219403" cy="246767"/>
            </a:xfrm>
          </p:grpSpPr>
          <p:sp>
            <p:nvSpPr>
              <p:cNvPr id="11566" name="Google Shape;11566;p11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67" name="Google Shape;11567;p111"/>
              <p:cNvGrpSpPr/>
              <p:nvPr/>
            </p:nvGrpSpPr>
            <p:grpSpPr>
              <a:xfrm>
                <a:off x="7287122" y="1842861"/>
                <a:ext cx="1005303" cy="73419"/>
                <a:chOff x="7287122" y="1842861"/>
                <a:chExt cx="1005303" cy="73419"/>
              </a:xfrm>
            </p:grpSpPr>
            <p:sp>
              <p:nvSpPr>
                <p:cNvPr id="11568" name="Google Shape;11568;p11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569" name="Google Shape;11569;p111"/>
                <p:cNvCxnSpPr/>
                <p:nvPr/>
              </p:nvCxnSpPr>
              <p:spPr>
                <a:xfrm rot="10800000">
                  <a:off x="7818425" y="1879575"/>
                  <a:ext cx="474000" cy="0"/>
                </a:xfrm>
                <a:prstGeom prst="straightConnector1">
                  <a:avLst/>
                </a:prstGeom>
                <a:noFill/>
                <a:ln cap="flat" cmpd="sng" w="9525">
                  <a:solidFill>
                    <a:srgbClr val="A5B7C6"/>
                  </a:solidFill>
                  <a:prstDash val="solid"/>
                  <a:round/>
                  <a:headEnd len="sm" w="sm" type="none"/>
                  <a:tailEnd len="med" w="med" type="oval"/>
                </a:ln>
              </p:spPr>
            </p:cxnSp>
          </p:grpSp>
        </p:grpSp>
        <p:grpSp>
          <p:nvGrpSpPr>
            <p:cNvPr id="11570" name="Google Shape;11570;p111"/>
            <p:cNvGrpSpPr/>
            <p:nvPr/>
          </p:nvGrpSpPr>
          <p:grpSpPr>
            <a:xfrm>
              <a:off x="7287122" y="1447520"/>
              <a:ext cx="1219403" cy="286667"/>
              <a:chOff x="7287122" y="1447520"/>
              <a:chExt cx="1219403" cy="286667"/>
            </a:xfrm>
          </p:grpSpPr>
          <p:sp>
            <p:nvSpPr>
              <p:cNvPr id="11571" name="Google Shape;11571;p11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72" name="Google Shape;11572;p111"/>
              <p:cNvGrpSpPr/>
              <p:nvPr/>
            </p:nvGrpSpPr>
            <p:grpSpPr>
              <a:xfrm>
                <a:off x="7287122" y="1581977"/>
                <a:ext cx="852803" cy="73428"/>
                <a:chOff x="7287122" y="1581977"/>
                <a:chExt cx="852803" cy="73428"/>
              </a:xfrm>
            </p:grpSpPr>
            <p:sp>
              <p:nvSpPr>
                <p:cNvPr id="11573" name="Google Shape;11573;p11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574" name="Google Shape;11574;p111"/>
                <p:cNvCxnSpPr/>
                <p:nvPr/>
              </p:nvCxnSpPr>
              <p:spPr>
                <a:xfrm rot="10800000">
                  <a:off x="7818325" y="1618700"/>
                  <a:ext cx="321600" cy="0"/>
                </a:xfrm>
                <a:prstGeom prst="straightConnector1">
                  <a:avLst/>
                </a:prstGeom>
                <a:noFill/>
                <a:ln cap="flat" cmpd="sng" w="9525">
                  <a:solidFill>
                    <a:srgbClr val="869FB2"/>
                  </a:solidFill>
                  <a:prstDash val="solid"/>
                  <a:round/>
                  <a:headEnd len="sm" w="sm" type="none"/>
                  <a:tailEnd len="med" w="med" type="oval"/>
                </a:ln>
              </p:spPr>
            </p:cxnSp>
          </p:grpSp>
        </p:grpSp>
        <p:grpSp>
          <p:nvGrpSpPr>
            <p:cNvPr id="11575" name="Google Shape;11575;p111"/>
            <p:cNvGrpSpPr/>
            <p:nvPr/>
          </p:nvGrpSpPr>
          <p:grpSpPr>
            <a:xfrm>
              <a:off x="7287122" y="1165658"/>
              <a:ext cx="1219403" cy="344253"/>
              <a:chOff x="7287122" y="1165658"/>
              <a:chExt cx="1219403" cy="344253"/>
            </a:xfrm>
          </p:grpSpPr>
          <p:sp>
            <p:nvSpPr>
              <p:cNvPr id="11576" name="Google Shape;11576;p11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77" name="Google Shape;11577;p111"/>
              <p:cNvGrpSpPr/>
              <p:nvPr/>
            </p:nvGrpSpPr>
            <p:grpSpPr>
              <a:xfrm>
                <a:off x="7287122" y="1341025"/>
                <a:ext cx="695703" cy="73419"/>
                <a:chOff x="7287122" y="1341025"/>
                <a:chExt cx="695703" cy="73419"/>
              </a:xfrm>
            </p:grpSpPr>
            <p:sp>
              <p:nvSpPr>
                <p:cNvPr id="11578" name="Google Shape;11578;p11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1579" name="Google Shape;11579;p111"/>
                <p:cNvCxnSpPr/>
                <p:nvPr/>
              </p:nvCxnSpPr>
              <p:spPr>
                <a:xfrm rot="10800000">
                  <a:off x="7818425" y="1377750"/>
                  <a:ext cx="164400" cy="0"/>
                </a:xfrm>
                <a:prstGeom prst="straightConnector1">
                  <a:avLst/>
                </a:prstGeom>
                <a:noFill/>
                <a:ln cap="flat" cmpd="sng" w="9525">
                  <a:solidFill>
                    <a:srgbClr val="869FB1"/>
                  </a:solidFill>
                  <a:prstDash val="solid"/>
                  <a:round/>
                  <a:headEnd len="sm" w="sm" type="none"/>
                  <a:tailEnd len="med" w="med" type="oval"/>
                </a:ln>
              </p:spPr>
            </p:cxnSp>
          </p:grpSp>
        </p:grpSp>
      </p:gr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83" name="Shape 11583"/>
        <p:cNvGrpSpPr/>
        <p:nvPr/>
      </p:nvGrpSpPr>
      <p:grpSpPr>
        <a:xfrm>
          <a:off x="0" y="0"/>
          <a:ext cx="0" cy="0"/>
          <a:chOff x="0" y="0"/>
          <a:chExt cx="0" cy="0"/>
        </a:xfrm>
      </p:grpSpPr>
      <p:grpSp>
        <p:nvGrpSpPr>
          <p:cNvPr id="11584" name="Google Shape;11584;p112"/>
          <p:cNvGrpSpPr/>
          <p:nvPr/>
        </p:nvGrpSpPr>
        <p:grpSpPr>
          <a:xfrm>
            <a:off x="866243" y="2291587"/>
            <a:ext cx="415546" cy="355053"/>
            <a:chOff x="866243" y="2291587"/>
            <a:chExt cx="415546" cy="355053"/>
          </a:xfrm>
        </p:grpSpPr>
        <p:sp>
          <p:nvSpPr>
            <p:cNvPr id="11585" name="Google Shape;11585;p112"/>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6" name="Google Shape;11586;p112"/>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7" name="Google Shape;11587;p112"/>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p112"/>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p112"/>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90" name="Google Shape;11590;p112"/>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91" name="Google Shape;11591;p112"/>
          <p:cNvGrpSpPr/>
          <p:nvPr/>
        </p:nvGrpSpPr>
        <p:grpSpPr>
          <a:xfrm>
            <a:off x="1958520" y="2302574"/>
            <a:ext cx="359213" cy="327807"/>
            <a:chOff x="1958520" y="2302574"/>
            <a:chExt cx="359213" cy="327807"/>
          </a:xfrm>
        </p:grpSpPr>
        <p:sp>
          <p:nvSpPr>
            <p:cNvPr id="11592" name="Google Shape;11592;p112"/>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112"/>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112"/>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95" name="Google Shape;11595;p112"/>
          <p:cNvGrpSpPr/>
          <p:nvPr/>
        </p:nvGrpSpPr>
        <p:grpSpPr>
          <a:xfrm>
            <a:off x="2579882" y="2287427"/>
            <a:ext cx="207582" cy="359594"/>
            <a:chOff x="2656082" y="2287427"/>
            <a:chExt cx="207582" cy="359594"/>
          </a:xfrm>
        </p:grpSpPr>
        <p:sp>
          <p:nvSpPr>
            <p:cNvPr id="11596" name="Google Shape;11596;p112"/>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112"/>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8" name="Google Shape;11598;p112"/>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p112"/>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00" name="Google Shape;11600;p112"/>
          <p:cNvGrpSpPr/>
          <p:nvPr/>
        </p:nvGrpSpPr>
        <p:grpSpPr>
          <a:xfrm>
            <a:off x="3049653" y="2321468"/>
            <a:ext cx="362992" cy="290018"/>
            <a:chOff x="3049653" y="2321468"/>
            <a:chExt cx="362992" cy="290018"/>
          </a:xfrm>
        </p:grpSpPr>
        <p:sp>
          <p:nvSpPr>
            <p:cNvPr id="11601" name="Google Shape;11601;p112"/>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p112"/>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p112"/>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112"/>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05" name="Google Shape;11605;p112"/>
          <p:cNvGrpSpPr/>
          <p:nvPr/>
        </p:nvGrpSpPr>
        <p:grpSpPr>
          <a:xfrm>
            <a:off x="3564243" y="2289904"/>
            <a:ext cx="422341" cy="355243"/>
            <a:chOff x="3564243" y="2289904"/>
            <a:chExt cx="422341" cy="355243"/>
          </a:xfrm>
        </p:grpSpPr>
        <p:sp>
          <p:nvSpPr>
            <p:cNvPr id="11606" name="Google Shape;11606;p112"/>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7" name="Google Shape;11607;p112"/>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p112"/>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9" name="Google Shape;11609;p112"/>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0" name="Google Shape;11610;p112"/>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11" name="Google Shape;11611;p112"/>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12" name="Google Shape;11612;p112"/>
          <p:cNvGrpSpPr/>
          <p:nvPr/>
        </p:nvGrpSpPr>
        <p:grpSpPr>
          <a:xfrm>
            <a:off x="4687894" y="2289713"/>
            <a:ext cx="359594" cy="353909"/>
            <a:chOff x="4687894" y="2289713"/>
            <a:chExt cx="359594" cy="353909"/>
          </a:xfrm>
        </p:grpSpPr>
        <p:sp>
          <p:nvSpPr>
            <p:cNvPr id="11613" name="Google Shape;11613;p112"/>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4" name="Google Shape;11614;p112"/>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5" name="Google Shape;11615;p112"/>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16" name="Google Shape;11616;p112"/>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17" name="Google Shape;11617;p112"/>
          <p:cNvGrpSpPr/>
          <p:nvPr/>
        </p:nvGrpSpPr>
        <p:grpSpPr>
          <a:xfrm>
            <a:off x="6372624" y="2308227"/>
            <a:ext cx="263567" cy="317614"/>
            <a:chOff x="6421399" y="2308227"/>
            <a:chExt cx="263567" cy="317614"/>
          </a:xfrm>
        </p:grpSpPr>
        <p:sp>
          <p:nvSpPr>
            <p:cNvPr id="11618" name="Google Shape;11618;p112"/>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112"/>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112"/>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112"/>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22" name="Google Shape;11622;p112"/>
          <p:cNvGrpSpPr/>
          <p:nvPr/>
        </p:nvGrpSpPr>
        <p:grpSpPr>
          <a:xfrm>
            <a:off x="6870193" y="2295620"/>
            <a:ext cx="360356" cy="343462"/>
            <a:chOff x="6870193" y="2295620"/>
            <a:chExt cx="360356" cy="343462"/>
          </a:xfrm>
        </p:grpSpPr>
        <p:sp>
          <p:nvSpPr>
            <p:cNvPr id="11623" name="Google Shape;11623;p112"/>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112"/>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25" name="Google Shape;11625;p112"/>
          <p:cNvGrpSpPr/>
          <p:nvPr/>
        </p:nvGrpSpPr>
        <p:grpSpPr>
          <a:xfrm>
            <a:off x="7441465" y="2302860"/>
            <a:ext cx="342192" cy="327140"/>
            <a:chOff x="7441465" y="2302860"/>
            <a:chExt cx="342192" cy="327140"/>
          </a:xfrm>
        </p:grpSpPr>
        <p:sp>
          <p:nvSpPr>
            <p:cNvPr id="11626" name="Google Shape;11626;p112"/>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112"/>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28" name="Google Shape;11628;p112"/>
          <p:cNvGrpSpPr/>
          <p:nvPr/>
        </p:nvGrpSpPr>
        <p:grpSpPr>
          <a:xfrm>
            <a:off x="7989683" y="2350207"/>
            <a:ext cx="332761" cy="234066"/>
            <a:chOff x="7989683" y="2350207"/>
            <a:chExt cx="332761" cy="234066"/>
          </a:xfrm>
        </p:grpSpPr>
        <p:sp>
          <p:nvSpPr>
            <p:cNvPr id="11629" name="Google Shape;11629;p112"/>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112"/>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112"/>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p112"/>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112"/>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112"/>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35" name="Google Shape;11635;p112"/>
          <p:cNvGrpSpPr/>
          <p:nvPr/>
        </p:nvGrpSpPr>
        <p:grpSpPr>
          <a:xfrm>
            <a:off x="5823294" y="2309751"/>
            <a:ext cx="315327" cy="314978"/>
            <a:chOff x="5823294" y="2309751"/>
            <a:chExt cx="315327" cy="314978"/>
          </a:xfrm>
        </p:grpSpPr>
        <p:sp>
          <p:nvSpPr>
            <p:cNvPr id="11636" name="Google Shape;11636;p112"/>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112"/>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112"/>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112"/>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112"/>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112"/>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112"/>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112"/>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112"/>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112"/>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112"/>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112"/>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112"/>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112"/>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112"/>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112"/>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112"/>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53" name="Google Shape;11653;p112"/>
          <p:cNvGrpSpPr/>
          <p:nvPr/>
        </p:nvGrpSpPr>
        <p:grpSpPr>
          <a:xfrm>
            <a:off x="2497275" y="2744159"/>
            <a:ext cx="370930" cy="370550"/>
            <a:chOff x="2497275" y="2744159"/>
            <a:chExt cx="370930" cy="370550"/>
          </a:xfrm>
        </p:grpSpPr>
        <p:sp>
          <p:nvSpPr>
            <p:cNvPr id="11654" name="Google Shape;11654;p112"/>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112"/>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112"/>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112"/>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112"/>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112"/>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60" name="Google Shape;11660;p112"/>
          <p:cNvGrpSpPr/>
          <p:nvPr/>
        </p:nvGrpSpPr>
        <p:grpSpPr>
          <a:xfrm>
            <a:off x="860940" y="2746477"/>
            <a:ext cx="371883" cy="365691"/>
            <a:chOff x="860940" y="2746477"/>
            <a:chExt cx="371883" cy="365691"/>
          </a:xfrm>
        </p:grpSpPr>
        <p:sp>
          <p:nvSpPr>
            <p:cNvPr id="11661" name="Google Shape;11661;p112"/>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112"/>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p112"/>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112"/>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112"/>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66" name="Google Shape;11666;p112"/>
          <p:cNvGrpSpPr/>
          <p:nvPr/>
        </p:nvGrpSpPr>
        <p:grpSpPr>
          <a:xfrm>
            <a:off x="1450836" y="2766258"/>
            <a:ext cx="283985" cy="341080"/>
            <a:chOff x="1493849" y="2775533"/>
            <a:chExt cx="283985" cy="341080"/>
          </a:xfrm>
        </p:grpSpPr>
        <p:sp>
          <p:nvSpPr>
            <p:cNvPr id="11667" name="Google Shape;11667;p112"/>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112"/>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69" name="Google Shape;11669;p112"/>
          <p:cNvGrpSpPr/>
          <p:nvPr/>
        </p:nvGrpSpPr>
        <p:grpSpPr>
          <a:xfrm>
            <a:off x="1952836" y="2774422"/>
            <a:ext cx="372835" cy="342573"/>
            <a:chOff x="1952836" y="2774422"/>
            <a:chExt cx="372835" cy="342573"/>
          </a:xfrm>
        </p:grpSpPr>
        <p:sp>
          <p:nvSpPr>
            <p:cNvPr id="11670" name="Google Shape;11670;p112"/>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112"/>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p112"/>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73" name="Google Shape;11673;p112"/>
          <p:cNvGrpSpPr/>
          <p:nvPr/>
        </p:nvGrpSpPr>
        <p:grpSpPr>
          <a:xfrm>
            <a:off x="3079916" y="2744477"/>
            <a:ext cx="332729" cy="372518"/>
            <a:chOff x="3079916" y="2744477"/>
            <a:chExt cx="332729" cy="372518"/>
          </a:xfrm>
        </p:grpSpPr>
        <p:sp>
          <p:nvSpPr>
            <p:cNvPr id="11674" name="Google Shape;11674;p112"/>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112"/>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p112"/>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77" name="Google Shape;11677;p112"/>
          <p:cNvGrpSpPr/>
          <p:nvPr/>
        </p:nvGrpSpPr>
        <p:grpSpPr>
          <a:xfrm>
            <a:off x="3620576" y="2745525"/>
            <a:ext cx="336890" cy="355592"/>
            <a:chOff x="3620576" y="2745525"/>
            <a:chExt cx="336890" cy="355592"/>
          </a:xfrm>
        </p:grpSpPr>
        <p:sp>
          <p:nvSpPr>
            <p:cNvPr id="11678" name="Google Shape;11678;p112"/>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p112"/>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80" name="Google Shape;11680;p112"/>
          <p:cNvGrpSpPr/>
          <p:nvPr/>
        </p:nvGrpSpPr>
        <p:grpSpPr>
          <a:xfrm>
            <a:off x="4126815" y="2760704"/>
            <a:ext cx="380393" cy="363118"/>
            <a:chOff x="4126815" y="2760704"/>
            <a:chExt cx="380393" cy="363118"/>
          </a:xfrm>
        </p:grpSpPr>
        <p:sp>
          <p:nvSpPr>
            <p:cNvPr id="11681" name="Google Shape;11681;p112"/>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2" name="Google Shape;11682;p112"/>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p112"/>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p112"/>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85" name="Google Shape;11685;p112"/>
          <p:cNvGrpSpPr/>
          <p:nvPr/>
        </p:nvGrpSpPr>
        <p:grpSpPr>
          <a:xfrm>
            <a:off x="4675986" y="2745684"/>
            <a:ext cx="381346" cy="368644"/>
            <a:chOff x="4675986" y="2745684"/>
            <a:chExt cx="381346" cy="368644"/>
          </a:xfrm>
        </p:grpSpPr>
        <p:sp>
          <p:nvSpPr>
            <p:cNvPr id="11686" name="Google Shape;11686;p112"/>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112"/>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88" name="Google Shape;11688;p112"/>
          <p:cNvGrpSpPr/>
          <p:nvPr/>
        </p:nvGrpSpPr>
        <p:grpSpPr>
          <a:xfrm>
            <a:off x="5220616" y="2791061"/>
            <a:ext cx="373185" cy="302466"/>
            <a:chOff x="5220616" y="2791061"/>
            <a:chExt cx="373185" cy="302466"/>
          </a:xfrm>
        </p:grpSpPr>
        <p:sp>
          <p:nvSpPr>
            <p:cNvPr id="11689" name="Google Shape;11689;p112"/>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112"/>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112"/>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112"/>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112"/>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112"/>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112"/>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112"/>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112"/>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112"/>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112"/>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112"/>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112"/>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112"/>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112"/>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112"/>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112"/>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112"/>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07" name="Google Shape;11707;p112"/>
          <p:cNvGrpSpPr/>
          <p:nvPr/>
        </p:nvGrpSpPr>
        <p:grpSpPr>
          <a:xfrm>
            <a:off x="5788661" y="2772517"/>
            <a:ext cx="284366" cy="344097"/>
            <a:chOff x="5864861" y="2772517"/>
            <a:chExt cx="284366" cy="344097"/>
          </a:xfrm>
        </p:grpSpPr>
        <p:sp>
          <p:nvSpPr>
            <p:cNvPr id="11708" name="Google Shape;11708;p112"/>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112"/>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112"/>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112"/>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112"/>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112"/>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14" name="Google Shape;11714;p112"/>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15" name="Google Shape;11715;p112"/>
          <p:cNvGrpSpPr/>
          <p:nvPr/>
        </p:nvGrpSpPr>
        <p:grpSpPr>
          <a:xfrm>
            <a:off x="6974158" y="2789537"/>
            <a:ext cx="255247" cy="327458"/>
            <a:chOff x="6974158" y="2789537"/>
            <a:chExt cx="255247" cy="327458"/>
          </a:xfrm>
        </p:grpSpPr>
        <p:sp>
          <p:nvSpPr>
            <p:cNvPr id="11716" name="Google Shape;11716;p112"/>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112"/>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112"/>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112"/>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112"/>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112"/>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22" name="Google Shape;11722;p112"/>
          <p:cNvGrpSpPr/>
          <p:nvPr/>
        </p:nvGrpSpPr>
        <p:grpSpPr>
          <a:xfrm>
            <a:off x="7530697" y="2790299"/>
            <a:ext cx="244291" cy="326314"/>
            <a:chOff x="7530697" y="2790299"/>
            <a:chExt cx="244291" cy="326314"/>
          </a:xfrm>
        </p:grpSpPr>
        <p:sp>
          <p:nvSpPr>
            <p:cNvPr id="11723" name="Google Shape;11723;p112"/>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112"/>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112"/>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112"/>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112"/>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112"/>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29" name="Google Shape;11729;p112"/>
          <p:cNvGrpSpPr/>
          <p:nvPr/>
        </p:nvGrpSpPr>
        <p:grpSpPr>
          <a:xfrm>
            <a:off x="7988191" y="2832248"/>
            <a:ext cx="332348" cy="283985"/>
            <a:chOff x="7988191" y="2832248"/>
            <a:chExt cx="332348" cy="283985"/>
          </a:xfrm>
        </p:grpSpPr>
        <p:sp>
          <p:nvSpPr>
            <p:cNvPr id="11730" name="Google Shape;11730;p112"/>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112"/>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112"/>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33" name="Google Shape;11733;p112"/>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34" name="Google Shape;11734;p112"/>
          <p:cNvGrpSpPr/>
          <p:nvPr/>
        </p:nvGrpSpPr>
        <p:grpSpPr>
          <a:xfrm>
            <a:off x="3588440" y="3258368"/>
            <a:ext cx="364484" cy="262423"/>
            <a:chOff x="3588440" y="3258368"/>
            <a:chExt cx="364484" cy="262423"/>
          </a:xfrm>
        </p:grpSpPr>
        <p:sp>
          <p:nvSpPr>
            <p:cNvPr id="11735" name="Google Shape;11735;p112"/>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112"/>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p112"/>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112"/>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112"/>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112"/>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41" name="Google Shape;11741;p112"/>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42" name="Google Shape;11742;p112"/>
          <p:cNvGrpSpPr/>
          <p:nvPr/>
        </p:nvGrpSpPr>
        <p:grpSpPr>
          <a:xfrm>
            <a:off x="5765817" y="3227724"/>
            <a:ext cx="364865" cy="324822"/>
            <a:chOff x="5765817" y="3227724"/>
            <a:chExt cx="364865" cy="324822"/>
          </a:xfrm>
        </p:grpSpPr>
        <p:sp>
          <p:nvSpPr>
            <p:cNvPr id="11743" name="Google Shape;11743;p112"/>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112"/>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5" name="Google Shape;11745;p112"/>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46" name="Google Shape;11746;p112"/>
          <p:cNvGrpSpPr/>
          <p:nvPr/>
        </p:nvGrpSpPr>
        <p:grpSpPr>
          <a:xfrm>
            <a:off x="6228583" y="3237664"/>
            <a:ext cx="446539" cy="303895"/>
            <a:chOff x="6228583" y="3237664"/>
            <a:chExt cx="446539" cy="303895"/>
          </a:xfrm>
        </p:grpSpPr>
        <p:sp>
          <p:nvSpPr>
            <p:cNvPr id="11747" name="Google Shape;11747;p112"/>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8" name="Google Shape;11748;p112"/>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9" name="Google Shape;11749;p112"/>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0" name="Google Shape;11750;p112"/>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1" name="Google Shape;11751;p112"/>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2" name="Google Shape;11752;p112"/>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p112"/>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p112"/>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p112"/>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p112"/>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112"/>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p112"/>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112"/>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112"/>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112"/>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112"/>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112"/>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64" name="Google Shape;11764;p112"/>
          <p:cNvGrpSpPr/>
          <p:nvPr/>
        </p:nvGrpSpPr>
        <p:grpSpPr>
          <a:xfrm>
            <a:off x="865862" y="3207306"/>
            <a:ext cx="364483" cy="364896"/>
            <a:chOff x="865862" y="3207306"/>
            <a:chExt cx="364483" cy="364896"/>
          </a:xfrm>
        </p:grpSpPr>
        <p:sp>
          <p:nvSpPr>
            <p:cNvPr id="11765" name="Google Shape;11765;p112"/>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112"/>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112"/>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112"/>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112"/>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112"/>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112"/>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112"/>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112"/>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112"/>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112"/>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112"/>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112"/>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112"/>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79" name="Google Shape;11779;p112"/>
          <p:cNvGrpSpPr/>
          <p:nvPr/>
        </p:nvGrpSpPr>
        <p:grpSpPr>
          <a:xfrm>
            <a:off x="1404617" y="3226962"/>
            <a:ext cx="370169" cy="325966"/>
            <a:chOff x="1404617" y="3226962"/>
            <a:chExt cx="370169" cy="325966"/>
          </a:xfrm>
        </p:grpSpPr>
        <p:sp>
          <p:nvSpPr>
            <p:cNvPr id="11780" name="Google Shape;11780;p112"/>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112"/>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112"/>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p112"/>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112"/>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112"/>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112"/>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112"/>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p112"/>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89" name="Google Shape;11789;p112"/>
          <p:cNvGrpSpPr/>
          <p:nvPr/>
        </p:nvGrpSpPr>
        <p:grpSpPr>
          <a:xfrm>
            <a:off x="1953403" y="3216094"/>
            <a:ext cx="366389" cy="354481"/>
            <a:chOff x="1954741" y="3212419"/>
            <a:chExt cx="366389" cy="354481"/>
          </a:xfrm>
        </p:grpSpPr>
        <p:sp>
          <p:nvSpPr>
            <p:cNvPr id="11790" name="Google Shape;11790;p112"/>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112"/>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112"/>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112"/>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112"/>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112"/>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112"/>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97" name="Google Shape;11797;p112"/>
          <p:cNvGrpSpPr/>
          <p:nvPr/>
        </p:nvGrpSpPr>
        <p:grpSpPr>
          <a:xfrm>
            <a:off x="3043239" y="3215626"/>
            <a:ext cx="366008" cy="348670"/>
            <a:chOff x="3043239" y="3215626"/>
            <a:chExt cx="366008" cy="348670"/>
          </a:xfrm>
        </p:grpSpPr>
        <p:sp>
          <p:nvSpPr>
            <p:cNvPr id="11798" name="Google Shape;11798;p112"/>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112"/>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00" name="Google Shape;11800;p112"/>
          <p:cNvGrpSpPr/>
          <p:nvPr/>
        </p:nvGrpSpPr>
        <p:grpSpPr>
          <a:xfrm>
            <a:off x="4218333" y="3184982"/>
            <a:ext cx="209107" cy="383441"/>
            <a:chOff x="4218333" y="3184982"/>
            <a:chExt cx="209107" cy="383441"/>
          </a:xfrm>
        </p:grpSpPr>
        <p:sp>
          <p:nvSpPr>
            <p:cNvPr id="11801" name="Google Shape;11801;p112"/>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112"/>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03" name="Google Shape;11803;p112"/>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04" name="Google Shape;11804;p112"/>
          <p:cNvGrpSpPr/>
          <p:nvPr/>
        </p:nvGrpSpPr>
        <p:grpSpPr>
          <a:xfrm>
            <a:off x="6896644" y="3216007"/>
            <a:ext cx="322917" cy="347876"/>
            <a:chOff x="6896644" y="3216007"/>
            <a:chExt cx="322917" cy="347876"/>
          </a:xfrm>
        </p:grpSpPr>
        <p:sp>
          <p:nvSpPr>
            <p:cNvPr id="11805" name="Google Shape;11805;p112"/>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112"/>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112"/>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p112"/>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p112"/>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112"/>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112"/>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12" name="Google Shape;11812;p112"/>
          <p:cNvGrpSpPr/>
          <p:nvPr/>
        </p:nvGrpSpPr>
        <p:grpSpPr>
          <a:xfrm>
            <a:off x="7429366" y="3223183"/>
            <a:ext cx="334634" cy="333904"/>
            <a:chOff x="7429366" y="3223183"/>
            <a:chExt cx="334634" cy="333904"/>
          </a:xfrm>
        </p:grpSpPr>
        <p:sp>
          <p:nvSpPr>
            <p:cNvPr id="11813" name="Google Shape;11813;p112"/>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p112"/>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15" name="Google Shape;11815;p112"/>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16" name="Google Shape;11816;p112"/>
          <p:cNvGrpSpPr/>
          <p:nvPr/>
        </p:nvGrpSpPr>
        <p:grpSpPr>
          <a:xfrm>
            <a:off x="5216456" y="3725484"/>
            <a:ext cx="356195" cy="265631"/>
            <a:chOff x="5216456" y="3725484"/>
            <a:chExt cx="356195" cy="265631"/>
          </a:xfrm>
        </p:grpSpPr>
        <p:sp>
          <p:nvSpPr>
            <p:cNvPr id="11817" name="Google Shape;11817;p112"/>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112"/>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19" name="Google Shape;11819;p112"/>
          <p:cNvGrpSpPr/>
          <p:nvPr/>
        </p:nvGrpSpPr>
        <p:grpSpPr>
          <a:xfrm>
            <a:off x="6849393" y="3733994"/>
            <a:ext cx="355053" cy="248038"/>
            <a:chOff x="6849393" y="3733994"/>
            <a:chExt cx="355053" cy="248038"/>
          </a:xfrm>
        </p:grpSpPr>
        <p:sp>
          <p:nvSpPr>
            <p:cNvPr id="11820" name="Google Shape;11820;p112"/>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112"/>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p112"/>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3" name="Google Shape;11823;p112"/>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4" name="Google Shape;11824;p112"/>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25" name="Google Shape;11825;p112"/>
          <p:cNvGrpSpPr/>
          <p:nvPr/>
        </p:nvGrpSpPr>
        <p:grpSpPr>
          <a:xfrm>
            <a:off x="7918997" y="3714687"/>
            <a:ext cx="392110" cy="280207"/>
            <a:chOff x="7918997" y="3714687"/>
            <a:chExt cx="392110" cy="280207"/>
          </a:xfrm>
        </p:grpSpPr>
        <p:sp>
          <p:nvSpPr>
            <p:cNvPr id="11826" name="Google Shape;11826;p112"/>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p112"/>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8" name="Google Shape;11828;p112"/>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112"/>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112"/>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31" name="Google Shape;11831;p112"/>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32" name="Google Shape;11832;p112"/>
          <p:cNvGrpSpPr/>
          <p:nvPr/>
        </p:nvGrpSpPr>
        <p:grpSpPr>
          <a:xfrm>
            <a:off x="1408777" y="3680964"/>
            <a:ext cx="357720" cy="355147"/>
            <a:chOff x="1408777" y="3680964"/>
            <a:chExt cx="357720" cy="355147"/>
          </a:xfrm>
        </p:grpSpPr>
        <p:sp>
          <p:nvSpPr>
            <p:cNvPr id="11833" name="Google Shape;11833;p112"/>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112"/>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p112"/>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6" name="Google Shape;11836;p112"/>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7" name="Google Shape;11837;p112"/>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38" name="Google Shape;11838;p112"/>
          <p:cNvGrpSpPr/>
          <p:nvPr/>
        </p:nvGrpSpPr>
        <p:grpSpPr>
          <a:xfrm>
            <a:off x="1952836" y="3680964"/>
            <a:ext cx="357719" cy="355147"/>
            <a:chOff x="1952836" y="3680964"/>
            <a:chExt cx="357719" cy="355147"/>
          </a:xfrm>
        </p:grpSpPr>
        <p:sp>
          <p:nvSpPr>
            <p:cNvPr id="11839" name="Google Shape;11839;p112"/>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0" name="Google Shape;11840;p112"/>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1" name="Google Shape;11841;p112"/>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2" name="Google Shape;11842;p112"/>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p112"/>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44" name="Google Shape;11844;p112"/>
          <p:cNvGrpSpPr/>
          <p:nvPr/>
        </p:nvGrpSpPr>
        <p:grpSpPr>
          <a:xfrm>
            <a:off x="2496894" y="3680964"/>
            <a:ext cx="357720" cy="355147"/>
            <a:chOff x="2496894" y="3680964"/>
            <a:chExt cx="357720" cy="355147"/>
          </a:xfrm>
        </p:grpSpPr>
        <p:sp>
          <p:nvSpPr>
            <p:cNvPr id="11845" name="Google Shape;11845;p112"/>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6" name="Google Shape;11846;p112"/>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7" name="Google Shape;11847;p112"/>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8" name="Google Shape;11848;p112"/>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p112"/>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50" name="Google Shape;11850;p112"/>
          <p:cNvGrpSpPr/>
          <p:nvPr/>
        </p:nvGrpSpPr>
        <p:grpSpPr>
          <a:xfrm>
            <a:off x="3040984" y="3681059"/>
            <a:ext cx="356164" cy="355815"/>
            <a:chOff x="3040984" y="3681059"/>
            <a:chExt cx="356164" cy="355815"/>
          </a:xfrm>
        </p:grpSpPr>
        <p:sp>
          <p:nvSpPr>
            <p:cNvPr id="11851" name="Google Shape;11851;p112"/>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2" name="Google Shape;11852;p112"/>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3" name="Google Shape;11853;p112"/>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54" name="Google Shape;11854;p112"/>
          <p:cNvGrpSpPr/>
          <p:nvPr/>
        </p:nvGrpSpPr>
        <p:grpSpPr>
          <a:xfrm>
            <a:off x="3584280" y="3699191"/>
            <a:ext cx="358069" cy="317995"/>
            <a:chOff x="3584280" y="3699191"/>
            <a:chExt cx="358069" cy="317995"/>
          </a:xfrm>
        </p:grpSpPr>
        <p:sp>
          <p:nvSpPr>
            <p:cNvPr id="11855" name="Google Shape;11855;p112"/>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6" name="Google Shape;11856;p112"/>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7" name="Google Shape;11857;p112"/>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8" name="Google Shape;11858;p112"/>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59" name="Google Shape;11859;p112"/>
          <p:cNvGrpSpPr/>
          <p:nvPr/>
        </p:nvGrpSpPr>
        <p:grpSpPr>
          <a:xfrm>
            <a:off x="4129482" y="3681059"/>
            <a:ext cx="355402" cy="354291"/>
            <a:chOff x="4129482" y="3681059"/>
            <a:chExt cx="355402" cy="354291"/>
          </a:xfrm>
        </p:grpSpPr>
        <p:sp>
          <p:nvSpPr>
            <p:cNvPr id="11860" name="Google Shape;11860;p112"/>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1" name="Google Shape;11861;p112"/>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p112"/>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p112"/>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64" name="Google Shape;11864;p112"/>
          <p:cNvGrpSpPr/>
          <p:nvPr/>
        </p:nvGrpSpPr>
        <p:grpSpPr>
          <a:xfrm>
            <a:off x="4673540" y="3680297"/>
            <a:ext cx="355434" cy="355815"/>
            <a:chOff x="4673540" y="3680297"/>
            <a:chExt cx="355434" cy="355815"/>
          </a:xfrm>
        </p:grpSpPr>
        <p:sp>
          <p:nvSpPr>
            <p:cNvPr id="11865" name="Google Shape;11865;p112"/>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112"/>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p112"/>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68" name="Google Shape;11868;p112"/>
          <p:cNvGrpSpPr/>
          <p:nvPr/>
        </p:nvGrpSpPr>
        <p:grpSpPr>
          <a:xfrm>
            <a:off x="5779408" y="3699191"/>
            <a:ext cx="317645" cy="318757"/>
            <a:chOff x="5779408" y="3699191"/>
            <a:chExt cx="317645" cy="318757"/>
          </a:xfrm>
        </p:grpSpPr>
        <p:sp>
          <p:nvSpPr>
            <p:cNvPr id="11869" name="Google Shape;11869;p112"/>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112"/>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71" name="Google Shape;11871;p112"/>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72" name="Google Shape;11872;p112"/>
          <p:cNvGrpSpPr/>
          <p:nvPr/>
        </p:nvGrpSpPr>
        <p:grpSpPr>
          <a:xfrm>
            <a:off x="7390435" y="3680868"/>
            <a:ext cx="372073" cy="355244"/>
            <a:chOff x="7390435" y="3680868"/>
            <a:chExt cx="372073" cy="355244"/>
          </a:xfrm>
        </p:grpSpPr>
        <p:sp>
          <p:nvSpPr>
            <p:cNvPr id="11873" name="Google Shape;11873;p112"/>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4" name="Google Shape;11874;p112"/>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5" name="Google Shape;11875;p112"/>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6" name="Google Shape;11876;p112"/>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7" name="Google Shape;11877;p112"/>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8" name="Google Shape;11878;p112"/>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79" name="Google Shape;11879;p112"/>
          <p:cNvGrpSpPr/>
          <p:nvPr/>
        </p:nvGrpSpPr>
        <p:grpSpPr>
          <a:xfrm>
            <a:off x="1421638" y="4125629"/>
            <a:ext cx="374709" cy="374010"/>
            <a:chOff x="1421638" y="4125629"/>
            <a:chExt cx="374709" cy="374010"/>
          </a:xfrm>
        </p:grpSpPr>
        <p:sp>
          <p:nvSpPr>
            <p:cNvPr id="11880" name="Google Shape;11880;p112"/>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1" name="Google Shape;11881;p112"/>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82" name="Google Shape;11882;p112"/>
          <p:cNvGrpSpPr/>
          <p:nvPr/>
        </p:nvGrpSpPr>
        <p:grpSpPr>
          <a:xfrm>
            <a:off x="1973254" y="4156304"/>
            <a:ext cx="357720" cy="342192"/>
            <a:chOff x="1973254" y="4156304"/>
            <a:chExt cx="357720" cy="342192"/>
          </a:xfrm>
        </p:grpSpPr>
        <p:sp>
          <p:nvSpPr>
            <p:cNvPr id="11883" name="Google Shape;11883;p112"/>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4" name="Google Shape;11884;p112"/>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5" name="Google Shape;11885;p112"/>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6" name="Google Shape;11886;p112"/>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7" name="Google Shape;11887;p112"/>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8" name="Google Shape;11888;p112"/>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89" name="Google Shape;11889;p112"/>
          <p:cNvGrpSpPr/>
          <p:nvPr/>
        </p:nvGrpSpPr>
        <p:grpSpPr>
          <a:xfrm>
            <a:off x="2523759" y="4135505"/>
            <a:ext cx="341049" cy="340318"/>
            <a:chOff x="2523759" y="4135505"/>
            <a:chExt cx="341049" cy="340318"/>
          </a:xfrm>
        </p:grpSpPr>
        <p:sp>
          <p:nvSpPr>
            <p:cNvPr id="11890" name="Google Shape;11890;p112"/>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1" name="Google Shape;11891;p112"/>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92" name="Google Shape;11892;p112"/>
          <p:cNvGrpSpPr/>
          <p:nvPr/>
        </p:nvGrpSpPr>
        <p:grpSpPr>
          <a:xfrm>
            <a:off x="3040603" y="4130360"/>
            <a:ext cx="392079" cy="350353"/>
            <a:chOff x="3040603" y="4130360"/>
            <a:chExt cx="392079" cy="350353"/>
          </a:xfrm>
        </p:grpSpPr>
        <p:sp>
          <p:nvSpPr>
            <p:cNvPr id="11893" name="Google Shape;11893;p112"/>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p112"/>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5" name="Google Shape;11895;p112"/>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p112"/>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p112"/>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8" name="Google Shape;11898;p112"/>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9" name="Google Shape;11899;p112"/>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p112"/>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1" name="Google Shape;11901;p112"/>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2" name="Google Shape;11902;p112"/>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03" name="Google Shape;11903;p112"/>
          <p:cNvGrpSpPr/>
          <p:nvPr/>
        </p:nvGrpSpPr>
        <p:grpSpPr>
          <a:xfrm>
            <a:off x="3662144" y="4135505"/>
            <a:ext cx="232954" cy="340318"/>
            <a:chOff x="3662144" y="4135505"/>
            <a:chExt cx="232954" cy="340318"/>
          </a:xfrm>
        </p:grpSpPr>
        <p:sp>
          <p:nvSpPr>
            <p:cNvPr id="11904" name="Google Shape;11904;p112"/>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5" name="Google Shape;11905;p112"/>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6" name="Google Shape;11906;p112"/>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7" name="Google Shape;11907;p112"/>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08" name="Google Shape;11908;p112"/>
          <p:cNvGrpSpPr/>
          <p:nvPr/>
        </p:nvGrpSpPr>
        <p:grpSpPr>
          <a:xfrm>
            <a:off x="4149138" y="4121151"/>
            <a:ext cx="344065" cy="368644"/>
            <a:chOff x="4149138" y="4121151"/>
            <a:chExt cx="344065" cy="368644"/>
          </a:xfrm>
        </p:grpSpPr>
        <p:sp>
          <p:nvSpPr>
            <p:cNvPr id="11909" name="Google Shape;11909;p112"/>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0" name="Google Shape;11910;p112"/>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p112"/>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2" name="Google Shape;11912;p112"/>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3" name="Google Shape;11913;p112"/>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4" name="Google Shape;11914;p112"/>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5" name="Google Shape;11915;p112"/>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6" name="Google Shape;11916;p112"/>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7" name="Google Shape;11917;p112"/>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8" name="Google Shape;11918;p112"/>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p112"/>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0" name="Google Shape;11920;p112"/>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921" name="Google Shape;11921;p112"/>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922" name="Google Shape;11922;p112"/>
          <p:cNvGrpSpPr/>
          <p:nvPr/>
        </p:nvGrpSpPr>
        <p:grpSpPr>
          <a:xfrm>
            <a:off x="5206262" y="4174817"/>
            <a:ext cx="397763" cy="262805"/>
            <a:chOff x="5206262" y="4174817"/>
            <a:chExt cx="397763" cy="262805"/>
          </a:xfrm>
        </p:grpSpPr>
        <p:sp>
          <p:nvSpPr>
            <p:cNvPr id="11923" name="Google Shape;11923;p112"/>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4" name="Google Shape;11924;p112"/>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5" name="Google Shape;11925;p112"/>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6" name="Google Shape;11926;p112"/>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7" name="Google Shape;11927;p112"/>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p112"/>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p112"/>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30" name="Google Shape;11930;p112"/>
          <p:cNvGrpSpPr/>
          <p:nvPr/>
        </p:nvGrpSpPr>
        <p:grpSpPr>
          <a:xfrm>
            <a:off x="5727616" y="4204699"/>
            <a:ext cx="440505" cy="290018"/>
            <a:chOff x="5727616" y="4204699"/>
            <a:chExt cx="440505" cy="290018"/>
          </a:xfrm>
        </p:grpSpPr>
        <p:sp>
          <p:nvSpPr>
            <p:cNvPr id="11931" name="Google Shape;11931;p112"/>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2" name="Google Shape;11932;p112"/>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3" name="Google Shape;11933;p112"/>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p112"/>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p112"/>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p112"/>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p112"/>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8" name="Google Shape;11938;p112"/>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39" name="Google Shape;11939;p112"/>
          <p:cNvGrpSpPr/>
          <p:nvPr/>
        </p:nvGrpSpPr>
        <p:grpSpPr>
          <a:xfrm>
            <a:off x="6410063" y="4135124"/>
            <a:ext cx="159950" cy="364516"/>
            <a:chOff x="6410063" y="4135124"/>
            <a:chExt cx="159950" cy="364516"/>
          </a:xfrm>
        </p:grpSpPr>
        <p:sp>
          <p:nvSpPr>
            <p:cNvPr id="11940" name="Google Shape;11940;p112"/>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1" name="Google Shape;11941;p112"/>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p112"/>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3" name="Google Shape;11943;p112"/>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44" name="Google Shape;11944;p112"/>
          <p:cNvGrpSpPr/>
          <p:nvPr/>
        </p:nvGrpSpPr>
        <p:grpSpPr>
          <a:xfrm>
            <a:off x="6924652" y="4135505"/>
            <a:ext cx="214379" cy="364134"/>
            <a:chOff x="6924652" y="4135505"/>
            <a:chExt cx="214379" cy="364134"/>
          </a:xfrm>
        </p:grpSpPr>
        <p:sp>
          <p:nvSpPr>
            <p:cNvPr id="11945" name="Google Shape;11945;p112"/>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6" name="Google Shape;11946;p112"/>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7" name="Google Shape;11947;p112"/>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8" name="Google Shape;11948;p112"/>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49" name="Google Shape;11949;p112"/>
          <p:cNvGrpSpPr/>
          <p:nvPr/>
        </p:nvGrpSpPr>
        <p:grpSpPr>
          <a:xfrm>
            <a:off x="7384751" y="4147984"/>
            <a:ext cx="380012" cy="351274"/>
            <a:chOff x="7384751" y="4147984"/>
            <a:chExt cx="380012" cy="351274"/>
          </a:xfrm>
        </p:grpSpPr>
        <p:sp>
          <p:nvSpPr>
            <p:cNvPr id="11950" name="Google Shape;11950;p112"/>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1" name="Google Shape;11951;p112"/>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p112"/>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3" name="Google Shape;11953;p112"/>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4" name="Google Shape;11954;p112"/>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955" name="Google Shape;11955;p112"/>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You can</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resize</a:t>
            </a:r>
            <a:r>
              <a:rPr b="0" i="0" lang="en" sz="1100" u="none" cap="none" strike="noStrike">
                <a:solidFill>
                  <a:srgbClr val="435D74"/>
                </a:solidFill>
                <a:latin typeface="Arial"/>
                <a:ea typeface="Arial"/>
                <a:cs typeface="Arial"/>
                <a:sym typeface="Arial"/>
              </a:rPr>
              <a:t> </a:t>
            </a:r>
            <a:r>
              <a:rPr b="0" i="0" lang="en" sz="1100" u="none" cap="none" strike="noStrike">
                <a:solidFill>
                  <a:srgbClr val="FFFFFF"/>
                </a:solidFill>
                <a:latin typeface="Arial"/>
                <a:ea typeface="Arial"/>
                <a:cs typeface="Arial"/>
                <a:sym typeface="Arial"/>
              </a:rPr>
              <a:t>these icons without losing quality.</a:t>
            </a:r>
            <a:endParaRPr b="0" i="0" sz="11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You can </a:t>
            </a:r>
            <a:r>
              <a:rPr b="0" i="0" lang="en" sz="1100" u="none" cap="none" strike="noStrike">
                <a:solidFill>
                  <a:srgbClr val="869FB2"/>
                </a:solidFill>
                <a:latin typeface="Arial"/>
                <a:ea typeface="Arial"/>
                <a:cs typeface="Arial"/>
                <a:sym typeface="Arial"/>
              </a:rPr>
              <a:t>change the stroke and fill color</a:t>
            </a:r>
            <a:r>
              <a:rPr b="0" i="0" lang="en" sz="1100" u="none" cap="none" strike="noStrike">
                <a:solidFill>
                  <a:srgbClr val="FFFFFF"/>
                </a:solidFill>
                <a:latin typeface="Arial"/>
                <a:ea typeface="Arial"/>
                <a:cs typeface="Arial"/>
                <a:sym typeface="Arial"/>
              </a:rPr>
              <a:t>; just select the icon and click on the</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paint bucket/pen</a:t>
            </a:r>
            <a:r>
              <a:rPr b="0" i="0" lang="en" sz="1100" u="none" cap="none" strike="noStrike">
                <a:solidFill>
                  <a:srgbClr val="FFFFFF"/>
                </a:solidFill>
                <a:latin typeface="Arial"/>
                <a:ea typeface="Arial"/>
                <a:cs typeface="Arial"/>
                <a:sym typeface="Arial"/>
              </a:rPr>
              <a:t>.</a:t>
            </a:r>
            <a:endParaRPr b="0" i="0" sz="11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In Google Slides, you can also use </a:t>
            </a:r>
            <a:r>
              <a:rPr lang="en" sz="1100">
                <a:solidFill>
                  <a:schemeClr val="hlink"/>
                </a:solidFill>
                <a:uFill>
                  <a:noFill/>
                </a:uFill>
                <a:hlinkClick r:id="rId3"/>
              </a:rPr>
              <a:t>Flaticon</a:t>
            </a:r>
            <a:r>
              <a:rPr b="0" i="0" lang="en" sz="1100" u="none" cap="none" strike="noStrike">
                <a:solidFill>
                  <a:schemeClr val="hlink"/>
                </a:solidFill>
                <a:uFill>
                  <a:noFill/>
                </a:uFill>
                <a:latin typeface="Arial"/>
                <a:ea typeface="Arial"/>
                <a:cs typeface="Arial"/>
                <a:sym typeface="Arial"/>
                <a:hlinkClick r:id="rId4"/>
              </a:rPr>
              <a:t> extension</a:t>
            </a:r>
            <a:r>
              <a:rPr b="0" i="0" lang="en" sz="1100" u="none" cap="none" strike="noStrike">
                <a:solidFill>
                  <a:srgbClr val="FFFFFF"/>
                </a:solidFill>
                <a:latin typeface="Arial"/>
                <a:ea typeface="Arial"/>
                <a:cs typeface="Arial"/>
                <a:sym typeface="Arial"/>
              </a:rPr>
              <a:t>, allowing you to customize and add even more icons.</a:t>
            </a:r>
            <a:endParaRPr b="0" i="0" sz="1100" u="none" cap="none" strike="noStrike">
              <a:solidFill>
                <a:srgbClr val="435D74"/>
              </a:solidFill>
              <a:latin typeface="Arial"/>
              <a:ea typeface="Arial"/>
              <a:cs typeface="Arial"/>
              <a:sym typeface="Arial"/>
            </a:endParaRPr>
          </a:p>
        </p:txBody>
      </p:sp>
      <p:sp>
        <p:nvSpPr>
          <p:cNvPr id="11956" name="Google Shape;11956;p112"/>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...and our sets of editable icons</a:t>
            </a:r>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60" name="Shape 11960"/>
        <p:cNvGrpSpPr/>
        <p:nvPr/>
      </p:nvGrpSpPr>
      <p:grpSpPr>
        <a:xfrm>
          <a:off x="0" y="0"/>
          <a:ext cx="0" cy="0"/>
          <a:chOff x="0" y="0"/>
          <a:chExt cx="0" cy="0"/>
        </a:xfrm>
      </p:grpSpPr>
      <p:grpSp>
        <p:nvGrpSpPr>
          <p:cNvPr id="11961" name="Google Shape;11961;p113"/>
          <p:cNvGrpSpPr/>
          <p:nvPr/>
        </p:nvGrpSpPr>
        <p:grpSpPr>
          <a:xfrm>
            <a:off x="1989449" y="4101269"/>
            <a:ext cx="374774" cy="346073"/>
            <a:chOff x="1989449" y="4282269"/>
            <a:chExt cx="374774" cy="346073"/>
          </a:xfrm>
        </p:grpSpPr>
        <p:sp>
          <p:nvSpPr>
            <p:cNvPr id="11962" name="Google Shape;11962;p113"/>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3" name="Google Shape;11963;p113"/>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113"/>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113"/>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p113"/>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67" name="Google Shape;11967;p113"/>
          <p:cNvGrpSpPr/>
          <p:nvPr/>
        </p:nvGrpSpPr>
        <p:grpSpPr>
          <a:xfrm>
            <a:off x="2487439" y="4099740"/>
            <a:ext cx="198775" cy="348972"/>
            <a:chOff x="2487439" y="4280740"/>
            <a:chExt cx="198775" cy="348972"/>
          </a:xfrm>
        </p:grpSpPr>
        <p:sp>
          <p:nvSpPr>
            <p:cNvPr id="11968" name="Google Shape;11968;p113"/>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p113"/>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p113"/>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1" name="Google Shape;11971;p113"/>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72" name="Google Shape;11972;p113"/>
          <p:cNvGrpSpPr/>
          <p:nvPr/>
        </p:nvGrpSpPr>
        <p:grpSpPr>
          <a:xfrm>
            <a:off x="2810958" y="4092923"/>
            <a:ext cx="353145" cy="361873"/>
            <a:chOff x="2810958" y="4273923"/>
            <a:chExt cx="353145" cy="361873"/>
          </a:xfrm>
        </p:grpSpPr>
        <p:sp>
          <p:nvSpPr>
            <p:cNvPr id="11973" name="Google Shape;11973;p113"/>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p113"/>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5" name="Google Shape;11975;p113"/>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6" name="Google Shape;11976;p113"/>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7" name="Google Shape;11977;p113"/>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8" name="Google Shape;11978;p113"/>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9" name="Google Shape;11979;p113"/>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80" name="Google Shape;11980;p113"/>
          <p:cNvGrpSpPr/>
          <p:nvPr/>
        </p:nvGrpSpPr>
        <p:grpSpPr>
          <a:xfrm>
            <a:off x="6275635" y="4101651"/>
            <a:ext cx="209383" cy="366778"/>
            <a:chOff x="6275635" y="4282651"/>
            <a:chExt cx="209383" cy="366778"/>
          </a:xfrm>
        </p:grpSpPr>
        <p:sp>
          <p:nvSpPr>
            <p:cNvPr id="11981" name="Google Shape;11981;p113"/>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2" name="Google Shape;11982;p113"/>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83" name="Google Shape;11983;p113"/>
          <p:cNvGrpSpPr/>
          <p:nvPr/>
        </p:nvGrpSpPr>
        <p:grpSpPr>
          <a:xfrm>
            <a:off x="6701186" y="4102033"/>
            <a:ext cx="280292" cy="366396"/>
            <a:chOff x="6701186" y="4283033"/>
            <a:chExt cx="280292" cy="366396"/>
          </a:xfrm>
        </p:grpSpPr>
        <p:sp>
          <p:nvSpPr>
            <p:cNvPr id="11984" name="Google Shape;11984;p113"/>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5" name="Google Shape;11985;p113"/>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86" name="Google Shape;11986;p113"/>
          <p:cNvGrpSpPr/>
          <p:nvPr/>
        </p:nvGrpSpPr>
        <p:grpSpPr>
          <a:xfrm>
            <a:off x="2609571" y="3643958"/>
            <a:ext cx="373627" cy="347347"/>
            <a:chOff x="2609571" y="3824958"/>
            <a:chExt cx="373627" cy="347347"/>
          </a:xfrm>
        </p:grpSpPr>
        <p:sp>
          <p:nvSpPr>
            <p:cNvPr id="11987" name="Google Shape;11987;p113"/>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p113"/>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989" name="Google Shape;11989;p113"/>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990" name="Google Shape;11990;p113"/>
          <p:cNvGrpSpPr/>
          <p:nvPr/>
        </p:nvGrpSpPr>
        <p:grpSpPr>
          <a:xfrm>
            <a:off x="916127" y="3626056"/>
            <a:ext cx="221902" cy="380795"/>
            <a:chOff x="916127" y="3807056"/>
            <a:chExt cx="221902" cy="380795"/>
          </a:xfrm>
        </p:grpSpPr>
        <p:sp>
          <p:nvSpPr>
            <p:cNvPr id="11991" name="Google Shape;11991;p113"/>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2" name="Google Shape;11992;p113"/>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3" name="Google Shape;11993;p113"/>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4" name="Google Shape;11994;p113"/>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995" name="Google Shape;11995;p113"/>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p113"/>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997" name="Google Shape;11997;p113"/>
          <p:cNvGrpSpPr/>
          <p:nvPr/>
        </p:nvGrpSpPr>
        <p:grpSpPr>
          <a:xfrm>
            <a:off x="3513010" y="3635134"/>
            <a:ext cx="362223" cy="361108"/>
            <a:chOff x="3513010" y="3816134"/>
            <a:chExt cx="362223" cy="361108"/>
          </a:xfrm>
        </p:grpSpPr>
        <p:sp>
          <p:nvSpPr>
            <p:cNvPr id="11998" name="Google Shape;11998;p113"/>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p113"/>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p113"/>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p113"/>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02" name="Google Shape;12002;p113"/>
          <p:cNvGrpSpPr/>
          <p:nvPr/>
        </p:nvGrpSpPr>
        <p:grpSpPr>
          <a:xfrm>
            <a:off x="3950316" y="3639307"/>
            <a:ext cx="369805" cy="353782"/>
            <a:chOff x="3950316" y="3820307"/>
            <a:chExt cx="369805" cy="353782"/>
          </a:xfrm>
        </p:grpSpPr>
        <p:sp>
          <p:nvSpPr>
            <p:cNvPr id="12003" name="Google Shape;12003;p113"/>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p113"/>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5" name="Google Shape;12005;p113"/>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6" name="Google Shape;12006;p113"/>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07" name="Google Shape;12007;p113"/>
          <p:cNvGrpSpPr/>
          <p:nvPr/>
        </p:nvGrpSpPr>
        <p:grpSpPr>
          <a:xfrm>
            <a:off x="1761909" y="3630961"/>
            <a:ext cx="307974" cy="371716"/>
            <a:chOff x="1761909" y="3811961"/>
            <a:chExt cx="307974" cy="371716"/>
          </a:xfrm>
        </p:grpSpPr>
        <p:sp>
          <p:nvSpPr>
            <p:cNvPr id="12008" name="Google Shape;12008;p113"/>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p113"/>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p113"/>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p113"/>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p113"/>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p113"/>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p113"/>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5" name="Google Shape;12015;p113"/>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6" name="Google Shape;12016;p113"/>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p113"/>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18" name="Google Shape;12018;p113"/>
          <p:cNvGrpSpPr/>
          <p:nvPr/>
        </p:nvGrpSpPr>
        <p:grpSpPr>
          <a:xfrm>
            <a:off x="5373342" y="3627935"/>
            <a:ext cx="231395" cy="353145"/>
            <a:chOff x="5373342" y="3808935"/>
            <a:chExt cx="231395" cy="353145"/>
          </a:xfrm>
        </p:grpSpPr>
        <p:sp>
          <p:nvSpPr>
            <p:cNvPr id="12019" name="Google Shape;12019;p113"/>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p113"/>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1" name="Google Shape;12021;p113"/>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2" name="Google Shape;12022;p113"/>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p113"/>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p113"/>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5" name="Google Shape;12025;p113"/>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6" name="Google Shape;12026;p113"/>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7" name="Google Shape;12027;p113"/>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028" name="Google Shape;12028;p113"/>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029" name="Google Shape;12029;p113"/>
          <p:cNvGrpSpPr/>
          <p:nvPr/>
        </p:nvGrpSpPr>
        <p:grpSpPr>
          <a:xfrm>
            <a:off x="5833775" y="3628445"/>
            <a:ext cx="235185" cy="352252"/>
            <a:chOff x="5833775" y="3809445"/>
            <a:chExt cx="235185" cy="352252"/>
          </a:xfrm>
        </p:grpSpPr>
        <p:sp>
          <p:nvSpPr>
            <p:cNvPr id="12030" name="Google Shape;12030;p113"/>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1" name="Google Shape;12031;p113"/>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2" name="Google Shape;12032;p113"/>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33" name="Google Shape;12033;p113"/>
          <p:cNvGrpSpPr/>
          <p:nvPr/>
        </p:nvGrpSpPr>
        <p:grpSpPr>
          <a:xfrm>
            <a:off x="4942472" y="3628318"/>
            <a:ext cx="238976" cy="352762"/>
            <a:chOff x="4942472" y="3809318"/>
            <a:chExt cx="238976" cy="352762"/>
          </a:xfrm>
        </p:grpSpPr>
        <p:sp>
          <p:nvSpPr>
            <p:cNvPr id="12034" name="Google Shape;12034;p113"/>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5" name="Google Shape;12035;p113"/>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6" name="Google Shape;12036;p113"/>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p113"/>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8" name="Google Shape;12038;p113"/>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p113"/>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0" name="Google Shape;12040;p113"/>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41" name="Google Shape;12041;p113"/>
          <p:cNvGrpSpPr/>
          <p:nvPr/>
        </p:nvGrpSpPr>
        <p:grpSpPr>
          <a:xfrm>
            <a:off x="6266525" y="3626788"/>
            <a:ext cx="260223" cy="353527"/>
            <a:chOff x="6266525" y="3807788"/>
            <a:chExt cx="260223" cy="353527"/>
          </a:xfrm>
        </p:grpSpPr>
        <p:sp>
          <p:nvSpPr>
            <p:cNvPr id="12042" name="Google Shape;12042;p113"/>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3" name="Google Shape;12043;p113"/>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4" name="Google Shape;12044;p113"/>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5" name="Google Shape;12045;p113"/>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046" name="Google Shape;12046;p113"/>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047" name="Google Shape;12047;p113"/>
          <p:cNvGrpSpPr/>
          <p:nvPr/>
        </p:nvGrpSpPr>
        <p:grpSpPr>
          <a:xfrm>
            <a:off x="7184363" y="3628604"/>
            <a:ext cx="202184" cy="352762"/>
            <a:chOff x="7184363" y="3809604"/>
            <a:chExt cx="202184" cy="352762"/>
          </a:xfrm>
        </p:grpSpPr>
        <p:sp>
          <p:nvSpPr>
            <p:cNvPr id="12048" name="Google Shape;12048;p113"/>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p113"/>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50" name="Google Shape;12050;p113"/>
          <p:cNvGrpSpPr/>
          <p:nvPr/>
        </p:nvGrpSpPr>
        <p:grpSpPr>
          <a:xfrm>
            <a:off x="7571624" y="3627935"/>
            <a:ext cx="292047" cy="352762"/>
            <a:chOff x="7571624" y="3808935"/>
            <a:chExt cx="292047" cy="352762"/>
          </a:xfrm>
        </p:grpSpPr>
        <p:sp>
          <p:nvSpPr>
            <p:cNvPr id="12051" name="Google Shape;12051;p113"/>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2" name="Google Shape;12052;p113"/>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3" name="Google Shape;12053;p113"/>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4" name="Google Shape;12054;p113"/>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5" name="Google Shape;12055;p113"/>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6" name="Google Shape;12056;p113"/>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57" name="Google Shape;12057;p113"/>
          <p:cNvGrpSpPr/>
          <p:nvPr/>
        </p:nvGrpSpPr>
        <p:grpSpPr>
          <a:xfrm>
            <a:off x="2174559" y="3175116"/>
            <a:ext cx="364135" cy="359930"/>
            <a:chOff x="2174559" y="3356116"/>
            <a:chExt cx="364135" cy="359930"/>
          </a:xfrm>
        </p:grpSpPr>
        <p:sp>
          <p:nvSpPr>
            <p:cNvPr id="12058" name="Google Shape;12058;p113"/>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p113"/>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60" name="Google Shape;12060;p113"/>
          <p:cNvGrpSpPr/>
          <p:nvPr/>
        </p:nvGrpSpPr>
        <p:grpSpPr>
          <a:xfrm>
            <a:off x="1731934" y="3174639"/>
            <a:ext cx="368371" cy="361554"/>
            <a:chOff x="1731934" y="3355639"/>
            <a:chExt cx="368371" cy="361554"/>
          </a:xfrm>
        </p:grpSpPr>
        <p:sp>
          <p:nvSpPr>
            <p:cNvPr id="12061" name="Google Shape;12061;p113"/>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2" name="Google Shape;12062;p113"/>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63" name="Google Shape;12063;p113"/>
          <p:cNvGrpSpPr/>
          <p:nvPr/>
        </p:nvGrpSpPr>
        <p:grpSpPr>
          <a:xfrm>
            <a:off x="3990517" y="3173173"/>
            <a:ext cx="279559" cy="363402"/>
            <a:chOff x="3990517" y="3354173"/>
            <a:chExt cx="279559" cy="363402"/>
          </a:xfrm>
        </p:grpSpPr>
        <p:sp>
          <p:nvSpPr>
            <p:cNvPr id="12064" name="Google Shape;12064;p113"/>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p113"/>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6" name="Google Shape;12066;p113"/>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67" name="Google Shape;12067;p113"/>
          <p:cNvGrpSpPr/>
          <p:nvPr/>
        </p:nvGrpSpPr>
        <p:grpSpPr>
          <a:xfrm>
            <a:off x="3497847" y="3236374"/>
            <a:ext cx="379680" cy="237606"/>
            <a:chOff x="3497847" y="3417374"/>
            <a:chExt cx="379680" cy="237606"/>
          </a:xfrm>
        </p:grpSpPr>
        <p:sp>
          <p:nvSpPr>
            <p:cNvPr id="12068" name="Google Shape;12068;p113"/>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p113"/>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0" name="Google Shape;12070;p113"/>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1" name="Google Shape;12071;p113"/>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72" name="Google Shape;12072;p113"/>
          <p:cNvGrpSpPr/>
          <p:nvPr/>
        </p:nvGrpSpPr>
        <p:grpSpPr>
          <a:xfrm>
            <a:off x="2612597" y="3186075"/>
            <a:ext cx="376271" cy="337982"/>
            <a:chOff x="2612597" y="3367075"/>
            <a:chExt cx="376271" cy="337982"/>
          </a:xfrm>
        </p:grpSpPr>
        <p:sp>
          <p:nvSpPr>
            <p:cNvPr id="12073" name="Google Shape;12073;p113"/>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p113"/>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75" name="Google Shape;12075;p113"/>
          <p:cNvGrpSpPr/>
          <p:nvPr/>
        </p:nvGrpSpPr>
        <p:grpSpPr>
          <a:xfrm>
            <a:off x="3071914" y="3183431"/>
            <a:ext cx="343652" cy="342505"/>
            <a:chOff x="3071914" y="3364431"/>
            <a:chExt cx="343652" cy="342505"/>
          </a:xfrm>
        </p:grpSpPr>
        <p:sp>
          <p:nvSpPr>
            <p:cNvPr id="12076" name="Google Shape;12076;p113"/>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7" name="Google Shape;12077;p113"/>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8" name="Google Shape;12078;p113"/>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9" name="Google Shape;12079;p113"/>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0" name="Google Shape;12080;p113"/>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81" name="Google Shape;12081;p113"/>
          <p:cNvGrpSpPr/>
          <p:nvPr/>
        </p:nvGrpSpPr>
        <p:grpSpPr>
          <a:xfrm>
            <a:off x="897141" y="3178875"/>
            <a:ext cx="257962" cy="352762"/>
            <a:chOff x="897141" y="3359875"/>
            <a:chExt cx="257962" cy="352762"/>
          </a:xfrm>
        </p:grpSpPr>
        <p:sp>
          <p:nvSpPr>
            <p:cNvPr id="12082" name="Google Shape;12082;p113"/>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3" name="Google Shape;12083;p113"/>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4" name="Google Shape;12084;p113"/>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5" name="Google Shape;12085;p113"/>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6" name="Google Shape;12086;p113"/>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p113"/>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8" name="Google Shape;12088;p113"/>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9" name="Google Shape;12089;p113"/>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90" name="Google Shape;12090;p113"/>
          <p:cNvGrpSpPr/>
          <p:nvPr/>
        </p:nvGrpSpPr>
        <p:grpSpPr>
          <a:xfrm>
            <a:off x="1333682" y="3163330"/>
            <a:ext cx="271214" cy="383088"/>
            <a:chOff x="1333682" y="3344330"/>
            <a:chExt cx="271214" cy="383088"/>
          </a:xfrm>
        </p:grpSpPr>
        <p:sp>
          <p:nvSpPr>
            <p:cNvPr id="12091" name="Google Shape;12091;p113"/>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2" name="Google Shape;12092;p113"/>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p113"/>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4" name="Google Shape;12094;p113"/>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5" name="Google Shape;12095;p113"/>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6" name="Google Shape;12096;p113"/>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7" name="Google Shape;12097;p113"/>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8" name="Google Shape;12098;p113"/>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9" name="Google Shape;12099;p113"/>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p113"/>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1" name="Google Shape;12101;p113"/>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02" name="Google Shape;12102;p113"/>
          <p:cNvGrpSpPr/>
          <p:nvPr/>
        </p:nvGrpSpPr>
        <p:grpSpPr>
          <a:xfrm>
            <a:off x="6664394" y="3165974"/>
            <a:ext cx="353113" cy="351998"/>
            <a:chOff x="6664394" y="3346974"/>
            <a:chExt cx="353113" cy="351998"/>
          </a:xfrm>
        </p:grpSpPr>
        <p:sp>
          <p:nvSpPr>
            <p:cNvPr id="12103" name="Google Shape;12103;p113"/>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p113"/>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p113"/>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6" name="Google Shape;12106;p113"/>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7" name="Google Shape;12107;p113"/>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08" name="Google Shape;12108;p113"/>
          <p:cNvGrpSpPr/>
          <p:nvPr/>
        </p:nvGrpSpPr>
        <p:grpSpPr>
          <a:xfrm>
            <a:off x="849741" y="1778307"/>
            <a:ext cx="399398" cy="375443"/>
            <a:chOff x="849741" y="1959307"/>
            <a:chExt cx="399398" cy="375443"/>
          </a:xfrm>
        </p:grpSpPr>
        <p:sp>
          <p:nvSpPr>
            <p:cNvPr id="12109" name="Google Shape;12109;p113"/>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0" name="Google Shape;12110;p113"/>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11" name="Google Shape;12111;p113"/>
          <p:cNvGrpSpPr/>
          <p:nvPr/>
        </p:nvGrpSpPr>
        <p:grpSpPr>
          <a:xfrm>
            <a:off x="1284212" y="1782766"/>
            <a:ext cx="379489" cy="366046"/>
            <a:chOff x="1284212" y="1963766"/>
            <a:chExt cx="379489" cy="366046"/>
          </a:xfrm>
        </p:grpSpPr>
        <p:sp>
          <p:nvSpPr>
            <p:cNvPr id="12112" name="Google Shape;12112;p113"/>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3" name="Google Shape;12113;p113"/>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14" name="Google Shape;12114;p113"/>
          <p:cNvGrpSpPr/>
          <p:nvPr/>
        </p:nvGrpSpPr>
        <p:grpSpPr>
          <a:xfrm>
            <a:off x="3037766" y="1788564"/>
            <a:ext cx="370219" cy="354928"/>
            <a:chOff x="3037766" y="1969564"/>
            <a:chExt cx="370219" cy="354928"/>
          </a:xfrm>
        </p:grpSpPr>
        <p:sp>
          <p:nvSpPr>
            <p:cNvPr id="12115" name="Google Shape;12115;p113"/>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6" name="Google Shape;12116;p113"/>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7" name="Google Shape;12117;p113"/>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8" name="Google Shape;12118;p113"/>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19" name="Google Shape;12119;p113"/>
          <p:cNvGrpSpPr/>
          <p:nvPr/>
        </p:nvGrpSpPr>
        <p:grpSpPr>
          <a:xfrm>
            <a:off x="3982553" y="1790730"/>
            <a:ext cx="304566" cy="350501"/>
            <a:chOff x="3982553" y="1971730"/>
            <a:chExt cx="304566" cy="350501"/>
          </a:xfrm>
        </p:grpSpPr>
        <p:sp>
          <p:nvSpPr>
            <p:cNvPr id="12120" name="Google Shape;12120;p113"/>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1" name="Google Shape;12121;p113"/>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22" name="Google Shape;12122;p113"/>
          <p:cNvGrpSpPr/>
          <p:nvPr/>
        </p:nvGrpSpPr>
        <p:grpSpPr>
          <a:xfrm>
            <a:off x="2567841" y="1813124"/>
            <a:ext cx="399812" cy="306477"/>
            <a:chOff x="2567841" y="1994124"/>
            <a:chExt cx="399812" cy="306477"/>
          </a:xfrm>
        </p:grpSpPr>
        <p:sp>
          <p:nvSpPr>
            <p:cNvPr id="12123" name="Google Shape;12123;p113"/>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p113"/>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5" name="Google Shape;12125;p113"/>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26" name="Google Shape;12126;p113"/>
          <p:cNvGrpSpPr/>
          <p:nvPr/>
        </p:nvGrpSpPr>
        <p:grpSpPr>
          <a:xfrm>
            <a:off x="2212084" y="1779358"/>
            <a:ext cx="324698" cy="372863"/>
            <a:chOff x="2212084" y="1960358"/>
            <a:chExt cx="324698" cy="372863"/>
          </a:xfrm>
        </p:grpSpPr>
        <p:sp>
          <p:nvSpPr>
            <p:cNvPr id="12127" name="Google Shape;12127;p113"/>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8" name="Google Shape;12128;p113"/>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9" name="Google Shape;12129;p113"/>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30" name="Google Shape;12130;p113"/>
          <p:cNvGrpSpPr/>
          <p:nvPr/>
        </p:nvGrpSpPr>
        <p:grpSpPr>
          <a:xfrm>
            <a:off x="1805901" y="1779358"/>
            <a:ext cx="284847" cy="373627"/>
            <a:chOff x="1805901" y="1960358"/>
            <a:chExt cx="284847" cy="373627"/>
          </a:xfrm>
        </p:grpSpPr>
        <p:sp>
          <p:nvSpPr>
            <p:cNvPr id="12131" name="Google Shape;12131;p113"/>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2" name="Google Shape;12132;p113"/>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133" name="Google Shape;12133;p113"/>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p113"/>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p113"/>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136" name="Google Shape;12136;p113"/>
          <p:cNvGrpSpPr/>
          <p:nvPr/>
        </p:nvGrpSpPr>
        <p:grpSpPr>
          <a:xfrm>
            <a:off x="6656812" y="1848388"/>
            <a:ext cx="368690" cy="245793"/>
            <a:chOff x="6656812" y="2029388"/>
            <a:chExt cx="368690" cy="245793"/>
          </a:xfrm>
        </p:grpSpPr>
        <p:sp>
          <p:nvSpPr>
            <p:cNvPr id="12137" name="Google Shape;12137;p113"/>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8" name="Google Shape;12138;p113"/>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9" name="Google Shape;12139;p113"/>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0" name="Google Shape;12140;p113"/>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p113"/>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2" name="Google Shape;12142;p113"/>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3" name="Google Shape;12143;p113"/>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4" name="Google Shape;12144;p113"/>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5" name="Google Shape;12145;p113"/>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6" name="Google Shape;12146;p113"/>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47" name="Google Shape;12147;p113"/>
          <p:cNvGrpSpPr/>
          <p:nvPr/>
        </p:nvGrpSpPr>
        <p:grpSpPr>
          <a:xfrm>
            <a:off x="4869651" y="1831218"/>
            <a:ext cx="376654" cy="281566"/>
            <a:chOff x="4869651" y="2012218"/>
            <a:chExt cx="376654" cy="281566"/>
          </a:xfrm>
        </p:grpSpPr>
        <p:sp>
          <p:nvSpPr>
            <p:cNvPr id="12148" name="Google Shape;12148;p113"/>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9" name="Google Shape;12149;p113"/>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0" name="Google Shape;12150;p113"/>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1" name="Google Shape;12151;p113"/>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52" name="Google Shape;12152;p113"/>
          <p:cNvGrpSpPr/>
          <p:nvPr/>
        </p:nvGrpSpPr>
        <p:grpSpPr>
          <a:xfrm>
            <a:off x="5306224" y="1831313"/>
            <a:ext cx="367925" cy="281694"/>
            <a:chOff x="5306224" y="2012313"/>
            <a:chExt cx="367925" cy="281694"/>
          </a:xfrm>
        </p:grpSpPr>
        <p:sp>
          <p:nvSpPr>
            <p:cNvPr id="12153" name="Google Shape;12153;p113"/>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4" name="Google Shape;12154;p113"/>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155" name="Google Shape;12155;p113"/>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156" name="Google Shape;12156;p113"/>
          <p:cNvGrpSpPr/>
          <p:nvPr/>
        </p:nvGrpSpPr>
        <p:grpSpPr>
          <a:xfrm>
            <a:off x="6195998" y="1802102"/>
            <a:ext cx="368308" cy="338746"/>
            <a:chOff x="6195998" y="1983102"/>
            <a:chExt cx="368308" cy="338746"/>
          </a:xfrm>
        </p:grpSpPr>
        <p:sp>
          <p:nvSpPr>
            <p:cNvPr id="12157" name="Google Shape;12157;p113"/>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8" name="Google Shape;12158;p113"/>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9" name="Google Shape;12159;p113"/>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60" name="Google Shape;12160;p113"/>
          <p:cNvGrpSpPr/>
          <p:nvPr/>
        </p:nvGrpSpPr>
        <p:grpSpPr>
          <a:xfrm>
            <a:off x="7542031" y="1830835"/>
            <a:ext cx="369072" cy="280037"/>
            <a:chOff x="7542031" y="2011835"/>
            <a:chExt cx="369072" cy="280037"/>
          </a:xfrm>
        </p:grpSpPr>
        <p:sp>
          <p:nvSpPr>
            <p:cNvPr id="12161" name="Google Shape;12161;p113"/>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2" name="Google Shape;12162;p113"/>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3" name="Google Shape;12163;p113"/>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4" name="Google Shape;12164;p113"/>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5" name="Google Shape;12165;p113"/>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6" name="Google Shape;12166;p113"/>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7" name="Google Shape;12167;p113"/>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8" name="Google Shape;12168;p113"/>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9" name="Google Shape;12169;p113"/>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70" name="Google Shape;12170;p113"/>
          <p:cNvGrpSpPr/>
          <p:nvPr/>
        </p:nvGrpSpPr>
        <p:grpSpPr>
          <a:xfrm>
            <a:off x="8010427" y="3167503"/>
            <a:ext cx="278795" cy="351615"/>
            <a:chOff x="8010427" y="3348503"/>
            <a:chExt cx="278795" cy="351615"/>
          </a:xfrm>
        </p:grpSpPr>
        <p:sp>
          <p:nvSpPr>
            <p:cNvPr id="12171" name="Google Shape;12171;p113"/>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2" name="Google Shape;12172;p113"/>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3" name="Google Shape;12173;p113"/>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4" name="Google Shape;12174;p113"/>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175" name="Google Shape;12175;p113"/>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176" name="Google Shape;12176;p113"/>
          <p:cNvGrpSpPr/>
          <p:nvPr/>
        </p:nvGrpSpPr>
        <p:grpSpPr>
          <a:xfrm>
            <a:off x="7141900" y="3168204"/>
            <a:ext cx="281057" cy="351010"/>
            <a:chOff x="7141900" y="3349204"/>
            <a:chExt cx="281057" cy="351010"/>
          </a:xfrm>
        </p:grpSpPr>
        <p:sp>
          <p:nvSpPr>
            <p:cNvPr id="12177" name="Google Shape;12177;p113"/>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8" name="Google Shape;12178;p113"/>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9" name="Google Shape;12179;p113"/>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80" name="Google Shape;12180;p113"/>
          <p:cNvGrpSpPr/>
          <p:nvPr/>
        </p:nvGrpSpPr>
        <p:grpSpPr>
          <a:xfrm>
            <a:off x="5314188" y="3169032"/>
            <a:ext cx="363752" cy="353113"/>
            <a:chOff x="5314188" y="3350032"/>
            <a:chExt cx="363752" cy="353113"/>
          </a:xfrm>
        </p:grpSpPr>
        <p:sp>
          <p:nvSpPr>
            <p:cNvPr id="12181" name="Google Shape;12181;p113"/>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2" name="Google Shape;12182;p113"/>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83" name="Google Shape;12183;p113"/>
          <p:cNvGrpSpPr/>
          <p:nvPr/>
        </p:nvGrpSpPr>
        <p:grpSpPr>
          <a:xfrm>
            <a:off x="5829984" y="3169032"/>
            <a:ext cx="220755" cy="352348"/>
            <a:chOff x="5829984" y="3350032"/>
            <a:chExt cx="220755" cy="352348"/>
          </a:xfrm>
        </p:grpSpPr>
        <p:sp>
          <p:nvSpPr>
            <p:cNvPr id="12184" name="Google Shape;12184;p113"/>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5" name="Google Shape;12185;p113"/>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6" name="Google Shape;12186;p113"/>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7" name="Google Shape;12187;p113"/>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88" name="Google Shape;12188;p113"/>
          <p:cNvGrpSpPr/>
          <p:nvPr/>
        </p:nvGrpSpPr>
        <p:grpSpPr>
          <a:xfrm>
            <a:off x="4882170" y="3168841"/>
            <a:ext cx="358464" cy="352316"/>
            <a:chOff x="4882170" y="3349841"/>
            <a:chExt cx="358464" cy="352316"/>
          </a:xfrm>
        </p:grpSpPr>
        <p:sp>
          <p:nvSpPr>
            <p:cNvPr id="12189" name="Google Shape;12189;p113"/>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0" name="Google Shape;12190;p113"/>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191" name="Google Shape;12191;p113"/>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2" name="Google Shape;12192;p113"/>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193" name="Google Shape;12193;p113"/>
          <p:cNvGrpSpPr/>
          <p:nvPr/>
        </p:nvGrpSpPr>
        <p:grpSpPr>
          <a:xfrm>
            <a:off x="3044965" y="2254220"/>
            <a:ext cx="400194" cy="324316"/>
            <a:chOff x="3044965" y="2435220"/>
            <a:chExt cx="400194" cy="324316"/>
          </a:xfrm>
        </p:grpSpPr>
        <p:sp>
          <p:nvSpPr>
            <p:cNvPr id="12194" name="Google Shape;12194;p113"/>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5" name="Google Shape;12195;p113"/>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6" name="Google Shape;12196;p113"/>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97" name="Google Shape;12197;p113"/>
          <p:cNvGrpSpPr/>
          <p:nvPr/>
        </p:nvGrpSpPr>
        <p:grpSpPr>
          <a:xfrm>
            <a:off x="6203579" y="3167981"/>
            <a:ext cx="351615" cy="350373"/>
            <a:chOff x="6203579" y="3348981"/>
            <a:chExt cx="351615" cy="350373"/>
          </a:xfrm>
        </p:grpSpPr>
        <p:sp>
          <p:nvSpPr>
            <p:cNvPr id="12198" name="Google Shape;12198;p113"/>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9" name="Google Shape;12199;p113"/>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0" name="Google Shape;12200;p113"/>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1" name="Google Shape;12201;p113"/>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2" name="Google Shape;12202;p113"/>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03" name="Google Shape;12203;p113"/>
          <p:cNvGrpSpPr/>
          <p:nvPr/>
        </p:nvGrpSpPr>
        <p:grpSpPr>
          <a:xfrm>
            <a:off x="4878379" y="2292892"/>
            <a:ext cx="367161" cy="287523"/>
            <a:chOff x="4878379" y="2473892"/>
            <a:chExt cx="367161" cy="287523"/>
          </a:xfrm>
        </p:grpSpPr>
        <p:sp>
          <p:nvSpPr>
            <p:cNvPr id="12204" name="Google Shape;12204;p113"/>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5" name="Google Shape;12205;p113"/>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6" name="Google Shape;12206;p113"/>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7" name="Google Shape;12207;p113"/>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8" name="Google Shape;12208;p113"/>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09" name="Google Shape;12209;p113"/>
          <p:cNvGrpSpPr/>
          <p:nvPr/>
        </p:nvGrpSpPr>
        <p:grpSpPr>
          <a:xfrm>
            <a:off x="1325719" y="2706689"/>
            <a:ext cx="290581" cy="372481"/>
            <a:chOff x="1325719" y="2887689"/>
            <a:chExt cx="290581" cy="372481"/>
          </a:xfrm>
        </p:grpSpPr>
        <p:sp>
          <p:nvSpPr>
            <p:cNvPr id="12210" name="Google Shape;12210;p113"/>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1" name="Google Shape;12211;p113"/>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212" name="Google Shape;12212;p113"/>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213" name="Google Shape;12213;p113"/>
          <p:cNvGrpSpPr/>
          <p:nvPr/>
        </p:nvGrpSpPr>
        <p:grpSpPr>
          <a:xfrm>
            <a:off x="3510335" y="2711499"/>
            <a:ext cx="360726" cy="361204"/>
            <a:chOff x="3510335" y="2892499"/>
            <a:chExt cx="360726" cy="361204"/>
          </a:xfrm>
        </p:grpSpPr>
        <p:sp>
          <p:nvSpPr>
            <p:cNvPr id="12214" name="Google Shape;12214;p113"/>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5" name="Google Shape;12215;p113"/>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6" name="Google Shape;12216;p113"/>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7" name="Google Shape;12217;p113"/>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8" name="Google Shape;12218;p113"/>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19" name="Google Shape;12219;p113"/>
          <p:cNvGrpSpPr/>
          <p:nvPr/>
        </p:nvGrpSpPr>
        <p:grpSpPr>
          <a:xfrm>
            <a:off x="3086313" y="2696049"/>
            <a:ext cx="320142" cy="392581"/>
            <a:chOff x="3086313" y="2877049"/>
            <a:chExt cx="320142" cy="392581"/>
          </a:xfrm>
        </p:grpSpPr>
        <p:sp>
          <p:nvSpPr>
            <p:cNvPr id="12220" name="Google Shape;12220;p113"/>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1" name="Google Shape;12221;p113"/>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2" name="Google Shape;12222;p113"/>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3" name="Google Shape;12223;p113"/>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4" name="Google Shape;12224;p113"/>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5" name="Google Shape;12225;p113"/>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6" name="Google Shape;12226;p113"/>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7" name="Google Shape;12227;p113"/>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8" name="Google Shape;12228;p113"/>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9" name="Google Shape;12229;p113"/>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0" name="Google Shape;12230;p113"/>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1" name="Google Shape;12231;p113"/>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232" name="Google Shape;12232;p113"/>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233" name="Google Shape;12233;p113"/>
          <p:cNvGrpSpPr/>
          <p:nvPr/>
        </p:nvGrpSpPr>
        <p:grpSpPr>
          <a:xfrm>
            <a:off x="861113" y="2704746"/>
            <a:ext cx="333809" cy="373276"/>
            <a:chOff x="861113" y="2885746"/>
            <a:chExt cx="333809" cy="373276"/>
          </a:xfrm>
        </p:grpSpPr>
        <p:sp>
          <p:nvSpPr>
            <p:cNvPr id="12234" name="Google Shape;12234;p113"/>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5" name="Google Shape;12235;p113"/>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6" name="Google Shape;12236;p113"/>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237" name="Google Shape;12237;p113"/>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8" name="Google Shape;12238;p113"/>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239" name="Google Shape;12239;p113"/>
          <p:cNvGrpSpPr/>
          <p:nvPr/>
        </p:nvGrpSpPr>
        <p:grpSpPr>
          <a:xfrm>
            <a:off x="1297654" y="1323481"/>
            <a:ext cx="349354" cy="362223"/>
            <a:chOff x="1297654" y="1504481"/>
            <a:chExt cx="349354" cy="362223"/>
          </a:xfrm>
        </p:grpSpPr>
        <p:sp>
          <p:nvSpPr>
            <p:cNvPr id="12240" name="Google Shape;12240;p113"/>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1" name="Google Shape;12241;p113"/>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2" name="Google Shape;12242;p113"/>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243" name="Google Shape;12243;p113"/>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244" name="Google Shape;12244;p113"/>
          <p:cNvGrpSpPr/>
          <p:nvPr/>
        </p:nvGrpSpPr>
        <p:grpSpPr>
          <a:xfrm>
            <a:off x="852385" y="1329916"/>
            <a:ext cx="353145" cy="351997"/>
            <a:chOff x="852385" y="1510916"/>
            <a:chExt cx="353145" cy="351997"/>
          </a:xfrm>
        </p:grpSpPr>
        <p:sp>
          <p:nvSpPr>
            <p:cNvPr id="12245" name="Google Shape;12245;p113"/>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6" name="Google Shape;12246;p113"/>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7" name="Google Shape;12247;p113"/>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48" name="Google Shape;12248;p113"/>
          <p:cNvGrpSpPr/>
          <p:nvPr/>
        </p:nvGrpSpPr>
        <p:grpSpPr>
          <a:xfrm>
            <a:off x="1745217" y="1334471"/>
            <a:ext cx="343269" cy="342505"/>
            <a:chOff x="1745217" y="1515471"/>
            <a:chExt cx="343269" cy="342505"/>
          </a:xfrm>
        </p:grpSpPr>
        <p:sp>
          <p:nvSpPr>
            <p:cNvPr id="12249" name="Google Shape;12249;p113"/>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0" name="Google Shape;12250;p113"/>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1" name="Google Shape;12251;p113"/>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2" name="Google Shape;12252;p113"/>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253" name="Google Shape;12253;p113"/>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254" name="Google Shape;12254;p113"/>
          <p:cNvGrpSpPr/>
          <p:nvPr/>
        </p:nvGrpSpPr>
        <p:grpSpPr>
          <a:xfrm>
            <a:off x="3042703" y="1348137"/>
            <a:ext cx="411535" cy="315587"/>
            <a:chOff x="3042703" y="1529137"/>
            <a:chExt cx="411535" cy="315587"/>
          </a:xfrm>
        </p:grpSpPr>
        <p:sp>
          <p:nvSpPr>
            <p:cNvPr id="12255" name="Google Shape;12255;p113"/>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6" name="Google Shape;12256;p113"/>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7" name="Google Shape;12257;p113"/>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8" name="Google Shape;12258;p113"/>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9" name="Google Shape;12259;p113"/>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0" name="Google Shape;12260;p113"/>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1" name="Google Shape;12261;p113"/>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2" name="Google Shape;12262;p113"/>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3" name="Google Shape;12263;p113"/>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4" name="Google Shape;12264;p113"/>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65" name="Google Shape;12265;p113"/>
          <p:cNvGrpSpPr/>
          <p:nvPr/>
        </p:nvGrpSpPr>
        <p:grpSpPr>
          <a:xfrm>
            <a:off x="2629289" y="1363682"/>
            <a:ext cx="350500" cy="284497"/>
            <a:chOff x="2629289" y="1544682"/>
            <a:chExt cx="350500" cy="284497"/>
          </a:xfrm>
        </p:grpSpPr>
        <p:sp>
          <p:nvSpPr>
            <p:cNvPr id="12266" name="Google Shape;12266;p113"/>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7" name="Google Shape;12267;p113"/>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8" name="Google Shape;12268;p113"/>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9" name="Google Shape;12269;p113"/>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0" name="Google Shape;12270;p113"/>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71" name="Google Shape;12271;p113"/>
          <p:cNvGrpSpPr/>
          <p:nvPr/>
        </p:nvGrpSpPr>
        <p:grpSpPr>
          <a:xfrm>
            <a:off x="5305077" y="1321633"/>
            <a:ext cx="367893" cy="365218"/>
            <a:chOff x="5305077" y="1502633"/>
            <a:chExt cx="367893" cy="365218"/>
          </a:xfrm>
        </p:grpSpPr>
        <p:sp>
          <p:nvSpPr>
            <p:cNvPr id="12272" name="Google Shape;12272;p113"/>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3" name="Google Shape;12273;p113"/>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74" name="Google Shape;12274;p113"/>
          <p:cNvGrpSpPr/>
          <p:nvPr/>
        </p:nvGrpSpPr>
        <p:grpSpPr>
          <a:xfrm>
            <a:off x="7100170" y="1319117"/>
            <a:ext cx="368308" cy="367033"/>
            <a:chOff x="7100170" y="1500117"/>
            <a:chExt cx="368308" cy="367033"/>
          </a:xfrm>
        </p:grpSpPr>
        <p:sp>
          <p:nvSpPr>
            <p:cNvPr id="12275" name="Google Shape;12275;p113"/>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6" name="Google Shape;12276;p113"/>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7" name="Google Shape;12277;p113"/>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8" name="Google Shape;12278;p113"/>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9" name="Google Shape;12279;p113"/>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0" name="Google Shape;12280;p113"/>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1" name="Google Shape;12281;p113"/>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2" name="Google Shape;12282;p113"/>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3" name="Google Shape;12283;p113"/>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4" name="Google Shape;12284;p113"/>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5" name="Google Shape;12285;p113"/>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6" name="Google Shape;12286;p113"/>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7" name="Google Shape;12287;p113"/>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288" name="Google Shape;12288;p113"/>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289" name="Google Shape;12289;p113"/>
          <p:cNvGrpSpPr/>
          <p:nvPr/>
        </p:nvGrpSpPr>
        <p:grpSpPr>
          <a:xfrm>
            <a:off x="6649231" y="1319021"/>
            <a:ext cx="390287" cy="367065"/>
            <a:chOff x="6649231" y="1500021"/>
            <a:chExt cx="390287" cy="367065"/>
          </a:xfrm>
        </p:grpSpPr>
        <p:sp>
          <p:nvSpPr>
            <p:cNvPr id="12290" name="Google Shape;12290;p113"/>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1" name="Google Shape;12291;p113"/>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2" name="Google Shape;12292;p113"/>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3" name="Google Shape;12293;p113"/>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4" name="Google Shape;12294;p113"/>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5" name="Google Shape;12295;p113"/>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6" name="Google Shape;12296;p113"/>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7" name="Google Shape;12297;p113"/>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8" name="Google Shape;12298;p113"/>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9" name="Google Shape;12299;p113"/>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0" name="Google Shape;12300;p113"/>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1" name="Google Shape;12301;p113"/>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02" name="Google Shape;12302;p113"/>
          <p:cNvGrpSpPr/>
          <p:nvPr/>
        </p:nvGrpSpPr>
        <p:grpSpPr>
          <a:xfrm>
            <a:off x="5746938" y="1362503"/>
            <a:ext cx="387261" cy="280356"/>
            <a:chOff x="5746938" y="1543503"/>
            <a:chExt cx="387261" cy="280356"/>
          </a:xfrm>
        </p:grpSpPr>
        <p:sp>
          <p:nvSpPr>
            <p:cNvPr id="12303" name="Google Shape;12303;p113"/>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4" name="Google Shape;12304;p113"/>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05" name="Google Shape;12305;p113"/>
          <p:cNvGrpSpPr/>
          <p:nvPr/>
        </p:nvGrpSpPr>
        <p:grpSpPr>
          <a:xfrm>
            <a:off x="6196730" y="1344346"/>
            <a:ext cx="369073" cy="317467"/>
            <a:chOff x="6196730" y="1525346"/>
            <a:chExt cx="369073" cy="317467"/>
          </a:xfrm>
        </p:grpSpPr>
        <p:sp>
          <p:nvSpPr>
            <p:cNvPr id="12306" name="Google Shape;12306;p113"/>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7" name="Google Shape;12307;p113"/>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8" name="Google Shape;12308;p113"/>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09" name="Google Shape;12309;p113"/>
          <p:cNvGrpSpPr/>
          <p:nvPr/>
        </p:nvGrpSpPr>
        <p:grpSpPr>
          <a:xfrm>
            <a:off x="4940592" y="1319690"/>
            <a:ext cx="246558" cy="367161"/>
            <a:chOff x="4940592" y="1500690"/>
            <a:chExt cx="246558" cy="367161"/>
          </a:xfrm>
        </p:grpSpPr>
        <p:sp>
          <p:nvSpPr>
            <p:cNvPr id="12310" name="Google Shape;12310;p113"/>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1" name="Google Shape;12311;p113"/>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2" name="Google Shape;12312;p113"/>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3" name="Google Shape;12313;p113"/>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14" name="Google Shape;12314;p113"/>
          <p:cNvGrpSpPr/>
          <p:nvPr/>
        </p:nvGrpSpPr>
        <p:grpSpPr>
          <a:xfrm>
            <a:off x="7964906" y="1318894"/>
            <a:ext cx="380859" cy="367575"/>
            <a:chOff x="7964906" y="1499894"/>
            <a:chExt cx="380859" cy="367575"/>
          </a:xfrm>
        </p:grpSpPr>
        <p:sp>
          <p:nvSpPr>
            <p:cNvPr id="12315" name="Google Shape;12315;p113"/>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6" name="Google Shape;12316;p113"/>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7" name="Google Shape;12317;p113"/>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318" name="Google Shape;12318;p113"/>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319" name="Google Shape;12319;p113"/>
          <p:cNvGrpSpPr/>
          <p:nvPr/>
        </p:nvGrpSpPr>
        <p:grpSpPr>
          <a:xfrm>
            <a:off x="8007400" y="2721278"/>
            <a:ext cx="285230" cy="355597"/>
            <a:chOff x="8007400" y="2902278"/>
            <a:chExt cx="285230" cy="355597"/>
          </a:xfrm>
        </p:grpSpPr>
        <p:sp>
          <p:nvSpPr>
            <p:cNvPr id="12320" name="Google Shape;12320;p113"/>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1" name="Google Shape;12321;p113"/>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22" name="Google Shape;12322;p113"/>
          <p:cNvGrpSpPr/>
          <p:nvPr/>
        </p:nvGrpSpPr>
        <p:grpSpPr>
          <a:xfrm>
            <a:off x="6219124" y="2721788"/>
            <a:ext cx="318232" cy="355469"/>
            <a:chOff x="6219124" y="2902788"/>
            <a:chExt cx="318232" cy="355469"/>
          </a:xfrm>
        </p:grpSpPr>
        <p:sp>
          <p:nvSpPr>
            <p:cNvPr id="12323" name="Google Shape;12323;p113"/>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4" name="Google Shape;12324;p113"/>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5" name="Google Shape;12325;p113"/>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26" name="Google Shape;12326;p113"/>
          <p:cNvGrpSpPr/>
          <p:nvPr/>
        </p:nvGrpSpPr>
        <p:grpSpPr>
          <a:xfrm>
            <a:off x="4969421" y="2721852"/>
            <a:ext cx="185109" cy="355406"/>
            <a:chOff x="4969421" y="2902852"/>
            <a:chExt cx="185109" cy="355406"/>
          </a:xfrm>
        </p:grpSpPr>
        <p:sp>
          <p:nvSpPr>
            <p:cNvPr id="12327" name="Google Shape;12327;p113"/>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8" name="Google Shape;12328;p113"/>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9" name="Google Shape;12329;p113"/>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0" name="Google Shape;12330;p113"/>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1" name="Google Shape;12331;p113"/>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2" name="Google Shape;12332;p113"/>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333" name="Google Shape;12333;p113"/>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4" name="Google Shape;12334;p113"/>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335" name="Google Shape;12335;p113"/>
          <p:cNvGrpSpPr/>
          <p:nvPr/>
        </p:nvGrpSpPr>
        <p:grpSpPr>
          <a:xfrm>
            <a:off x="6685259" y="2721852"/>
            <a:ext cx="311414" cy="355406"/>
            <a:chOff x="6685259" y="2902852"/>
            <a:chExt cx="311414" cy="355406"/>
          </a:xfrm>
        </p:grpSpPr>
        <p:sp>
          <p:nvSpPr>
            <p:cNvPr id="12336" name="Google Shape;12336;p113"/>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7" name="Google Shape;12337;p113"/>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8" name="Google Shape;12338;p113"/>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39" name="Google Shape;12339;p113"/>
          <p:cNvGrpSpPr/>
          <p:nvPr/>
        </p:nvGrpSpPr>
        <p:grpSpPr>
          <a:xfrm>
            <a:off x="5309250" y="2722170"/>
            <a:ext cx="359579" cy="355852"/>
            <a:chOff x="5309250" y="2903170"/>
            <a:chExt cx="359579" cy="355852"/>
          </a:xfrm>
        </p:grpSpPr>
        <p:sp>
          <p:nvSpPr>
            <p:cNvPr id="12340" name="Google Shape;12340;p113"/>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1" name="Google Shape;12341;p113"/>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2" name="Google Shape;12342;p113"/>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43" name="Google Shape;12343;p113"/>
          <p:cNvGrpSpPr/>
          <p:nvPr/>
        </p:nvGrpSpPr>
        <p:grpSpPr>
          <a:xfrm>
            <a:off x="2199565" y="2240172"/>
            <a:ext cx="312179" cy="353431"/>
            <a:chOff x="2199565" y="2421172"/>
            <a:chExt cx="312179" cy="353431"/>
          </a:xfrm>
        </p:grpSpPr>
        <p:sp>
          <p:nvSpPr>
            <p:cNvPr id="12344" name="Google Shape;12344;p113"/>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5" name="Google Shape;12345;p113"/>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46" name="Google Shape;12346;p113"/>
          <p:cNvGrpSpPr/>
          <p:nvPr/>
        </p:nvGrpSpPr>
        <p:grpSpPr>
          <a:xfrm>
            <a:off x="1750887" y="2244727"/>
            <a:ext cx="320143" cy="343270"/>
            <a:chOff x="1750887" y="2425727"/>
            <a:chExt cx="320143" cy="343270"/>
          </a:xfrm>
        </p:grpSpPr>
        <p:sp>
          <p:nvSpPr>
            <p:cNvPr id="12347" name="Google Shape;12347;p113"/>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8" name="Google Shape;12348;p113"/>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49" name="Google Shape;12349;p113"/>
          <p:cNvGrpSpPr/>
          <p:nvPr/>
        </p:nvGrpSpPr>
        <p:grpSpPr>
          <a:xfrm>
            <a:off x="1298037" y="2244727"/>
            <a:ext cx="338364" cy="342887"/>
            <a:chOff x="1298037" y="2425727"/>
            <a:chExt cx="338364" cy="342887"/>
          </a:xfrm>
        </p:grpSpPr>
        <p:sp>
          <p:nvSpPr>
            <p:cNvPr id="12350" name="Google Shape;12350;p113"/>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1" name="Google Shape;12351;p113"/>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2" name="Google Shape;12352;p113"/>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3" name="Google Shape;12353;p113"/>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354" name="Google Shape;12354;p113"/>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355" name="Google Shape;12355;p113"/>
          <p:cNvGrpSpPr/>
          <p:nvPr/>
        </p:nvGrpSpPr>
        <p:grpSpPr>
          <a:xfrm>
            <a:off x="3974207" y="2248009"/>
            <a:ext cx="320143" cy="338491"/>
            <a:chOff x="3974207" y="2429009"/>
            <a:chExt cx="320143" cy="338491"/>
          </a:xfrm>
        </p:grpSpPr>
        <p:sp>
          <p:nvSpPr>
            <p:cNvPr id="12356" name="Google Shape;12356;p113"/>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7" name="Google Shape;12357;p113"/>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58" name="Google Shape;12358;p113"/>
          <p:cNvGrpSpPr/>
          <p:nvPr/>
        </p:nvGrpSpPr>
        <p:grpSpPr>
          <a:xfrm>
            <a:off x="2623237" y="2250047"/>
            <a:ext cx="355024" cy="332630"/>
            <a:chOff x="2623237" y="2431047"/>
            <a:chExt cx="355024" cy="332630"/>
          </a:xfrm>
        </p:grpSpPr>
        <p:sp>
          <p:nvSpPr>
            <p:cNvPr id="12359" name="Google Shape;12359;p113"/>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0" name="Google Shape;12360;p113"/>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1" name="Google Shape;12361;p113"/>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2" name="Google Shape;12362;p113"/>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63" name="Google Shape;12363;p113"/>
          <p:cNvGrpSpPr/>
          <p:nvPr/>
        </p:nvGrpSpPr>
        <p:grpSpPr>
          <a:xfrm>
            <a:off x="6657194" y="2253073"/>
            <a:ext cx="375507" cy="367925"/>
            <a:chOff x="6657194" y="2434073"/>
            <a:chExt cx="375507" cy="367925"/>
          </a:xfrm>
        </p:grpSpPr>
        <p:sp>
          <p:nvSpPr>
            <p:cNvPr id="12364" name="Google Shape;12364;p113"/>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5" name="Google Shape;12365;p113"/>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6" name="Google Shape;12366;p113"/>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67" name="Google Shape;12367;p113"/>
          <p:cNvGrpSpPr/>
          <p:nvPr/>
        </p:nvGrpSpPr>
        <p:grpSpPr>
          <a:xfrm>
            <a:off x="7101317" y="2260655"/>
            <a:ext cx="367925" cy="352380"/>
            <a:chOff x="7101317" y="2441655"/>
            <a:chExt cx="367925" cy="352380"/>
          </a:xfrm>
        </p:grpSpPr>
        <p:sp>
          <p:nvSpPr>
            <p:cNvPr id="12368" name="Google Shape;12368;p113"/>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9" name="Google Shape;12369;p113"/>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70" name="Google Shape;12370;p113"/>
          <p:cNvGrpSpPr/>
          <p:nvPr/>
        </p:nvGrpSpPr>
        <p:grpSpPr>
          <a:xfrm>
            <a:off x="5756399" y="2253456"/>
            <a:ext cx="367925" cy="367161"/>
            <a:chOff x="5756399" y="2434456"/>
            <a:chExt cx="367925" cy="367161"/>
          </a:xfrm>
        </p:grpSpPr>
        <p:sp>
          <p:nvSpPr>
            <p:cNvPr id="12371" name="Google Shape;12371;p113"/>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2" name="Google Shape;12372;p113"/>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3" name="Google Shape;12373;p113"/>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4" name="Google Shape;12374;p113"/>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5" name="Google Shape;12375;p113"/>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6" name="Google Shape;12376;p113"/>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7" name="Google Shape;12377;p113"/>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378" name="Google Shape;12378;p113"/>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9" name="Google Shape;12379;p113"/>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380" name="Google Shape;12380;p113"/>
          <p:cNvGrpSpPr/>
          <p:nvPr/>
        </p:nvGrpSpPr>
        <p:grpSpPr>
          <a:xfrm>
            <a:off x="7964906" y="2253073"/>
            <a:ext cx="373627" cy="367925"/>
            <a:chOff x="7964906" y="2434073"/>
            <a:chExt cx="373627" cy="367925"/>
          </a:xfrm>
        </p:grpSpPr>
        <p:sp>
          <p:nvSpPr>
            <p:cNvPr id="12381" name="Google Shape;12381;p113"/>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2" name="Google Shape;12382;p113"/>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83" name="Google Shape;12383;p113"/>
          <p:cNvGrpSpPr/>
          <p:nvPr/>
        </p:nvGrpSpPr>
        <p:grpSpPr>
          <a:xfrm>
            <a:off x="6194086" y="2256737"/>
            <a:ext cx="369837" cy="360471"/>
            <a:chOff x="6194086" y="2437737"/>
            <a:chExt cx="369837" cy="360471"/>
          </a:xfrm>
        </p:grpSpPr>
        <p:sp>
          <p:nvSpPr>
            <p:cNvPr id="12384" name="Google Shape;12384;p113"/>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5" name="Google Shape;12385;p113"/>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386" name="Google Shape;12386;p113"/>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Educational Icons</a:t>
            </a:r>
            <a:endParaRPr b="0" i="0" sz="2400" u="none" cap="none" strike="noStrike">
              <a:solidFill>
                <a:srgbClr val="FFFFFF"/>
              </a:solidFill>
              <a:latin typeface="Arial"/>
              <a:ea typeface="Arial"/>
              <a:cs typeface="Arial"/>
              <a:sym typeface="Arial"/>
            </a:endParaRPr>
          </a:p>
        </p:txBody>
      </p:sp>
      <p:sp>
        <p:nvSpPr>
          <p:cNvPr id="12387" name="Google Shape;12387;p113"/>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Medical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9" name="Shape 1889"/>
        <p:cNvGrpSpPr/>
        <p:nvPr/>
      </p:nvGrpSpPr>
      <p:grpSpPr>
        <a:xfrm>
          <a:off x="0" y="0"/>
          <a:ext cx="0" cy="0"/>
          <a:chOff x="0" y="0"/>
          <a:chExt cx="0" cy="0"/>
        </a:xfrm>
      </p:grpSpPr>
      <p:sp>
        <p:nvSpPr>
          <p:cNvPr id="1890" name="Google Shape;1890;p42"/>
          <p:cNvSpPr txBox="1"/>
          <p:nvPr>
            <p:ph idx="2" type="title"/>
          </p:nvPr>
        </p:nvSpPr>
        <p:spPr>
          <a:xfrm>
            <a:off x="720000" y="2895501"/>
            <a:ext cx="4360200" cy="62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Design</a:t>
            </a:r>
            <a:endParaRPr/>
          </a:p>
        </p:txBody>
      </p:sp>
      <p:sp>
        <p:nvSpPr>
          <p:cNvPr id="1891" name="Google Shape;1891;p42"/>
          <p:cNvSpPr/>
          <p:nvPr/>
        </p:nvSpPr>
        <p:spPr>
          <a:xfrm>
            <a:off x="848200" y="1778312"/>
            <a:ext cx="2190449" cy="871475"/>
          </a:xfrm>
          <a:prstGeom prst="rect">
            <a:avLst/>
          </a:prstGeom>
        </p:spPr>
        <p:txBody>
          <a:bodyPr>
            <a:prstTxWarp prst="textPlain"/>
          </a:bodyPr>
          <a:lstStyle/>
          <a:p>
            <a:pPr lvl="0" algn="ctr"/>
            <a:r>
              <a:rPr b="1" i="1">
                <a:ln cap="flat" cmpd="sng" w="9525">
                  <a:solidFill>
                    <a:schemeClr val="dk1"/>
                  </a:solidFill>
                  <a:prstDash val="solid"/>
                  <a:round/>
                  <a:headEnd len="sm" w="sm" type="none"/>
                  <a:tailEnd len="sm" w="sm" type="none"/>
                </a:ln>
                <a:solidFill>
                  <a:schemeClr val="accent1"/>
                </a:solidFill>
                <a:latin typeface="Zen Dots"/>
              </a:rPr>
              <a:t>02</a:t>
            </a:r>
          </a:p>
        </p:txBody>
      </p:sp>
      <p:pic>
        <p:nvPicPr>
          <p:cNvPr id="1892" name="Google Shape;1892;p42"/>
          <p:cNvPicPr preferRelativeResize="0"/>
          <p:nvPr/>
        </p:nvPicPr>
        <p:blipFill rotWithShape="1">
          <a:blip r:embed="rId3">
            <a:alphaModFix/>
          </a:blip>
          <a:srcRect b="12004" l="12492" r="12342" t="18400"/>
          <a:stretch/>
        </p:blipFill>
        <p:spPr>
          <a:xfrm>
            <a:off x="8552275" y="3029175"/>
            <a:ext cx="1377700" cy="1275544"/>
          </a:xfrm>
          <a:prstGeom prst="rect">
            <a:avLst/>
          </a:prstGeom>
          <a:noFill/>
          <a:ln>
            <a:noFill/>
          </a:ln>
        </p:spPr>
      </p:pic>
      <p:pic>
        <p:nvPicPr>
          <p:cNvPr id="1893" name="Google Shape;1893;p42"/>
          <p:cNvPicPr preferRelativeResize="0"/>
          <p:nvPr/>
        </p:nvPicPr>
        <p:blipFill rotWithShape="1">
          <a:blip r:embed="rId3">
            <a:alphaModFix/>
          </a:blip>
          <a:srcRect b="12004" l="12492" r="12342" t="18400"/>
          <a:stretch/>
        </p:blipFill>
        <p:spPr>
          <a:xfrm>
            <a:off x="-732025" y="493058"/>
            <a:ext cx="1452025" cy="1344366"/>
          </a:xfrm>
          <a:prstGeom prst="rect">
            <a:avLst/>
          </a:prstGeom>
          <a:noFill/>
          <a:ln>
            <a:noFill/>
          </a:ln>
        </p:spPr>
      </p:pic>
      <p:grpSp>
        <p:nvGrpSpPr>
          <p:cNvPr id="1894" name="Google Shape;1894;p42"/>
          <p:cNvGrpSpPr/>
          <p:nvPr/>
        </p:nvGrpSpPr>
        <p:grpSpPr>
          <a:xfrm>
            <a:off x="5516977" y="1892975"/>
            <a:ext cx="2190445" cy="1861953"/>
            <a:chOff x="2011449" y="225750"/>
            <a:chExt cx="785500" cy="667702"/>
          </a:xfrm>
        </p:grpSpPr>
        <p:pic>
          <p:nvPicPr>
            <p:cNvPr id="1895" name="Google Shape;1895;p42"/>
            <p:cNvPicPr preferRelativeResize="0"/>
            <p:nvPr/>
          </p:nvPicPr>
          <p:blipFill rotWithShape="1">
            <a:blip r:embed="rId4">
              <a:alphaModFix/>
            </a:blip>
            <a:srcRect b="0" l="0" r="0" t="4915"/>
            <a:stretch/>
          </p:blipFill>
          <p:spPr>
            <a:xfrm>
              <a:off x="2086600" y="225750"/>
              <a:ext cx="702225" cy="667702"/>
            </a:xfrm>
            <a:prstGeom prst="rect">
              <a:avLst/>
            </a:prstGeom>
            <a:noFill/>
            <a:ln>
              <a:noFill/>
            </a:ln>
            <a:effectLst>
              <a:outerShdw blurRad="157163" rotWithShape="0" algn="bl" dir="3180000" dist="104775">
                <a:srgbClr val="0E6790">
                  <a:alpha val="61960"/>
                </a:srgbClr>
              </a:outerShdw>
            </a:effectLst>
          </p:spPr>
        </p:pic>
        <p:grpSp>
          <p:nvGrpSpPr>
            <p:cNvPr id="1896" name="Google Shape;1896;p42"/>
            <p:cNvGrpSpPr/>
            <p:nvPr/>
          </p:nvGrpSpPr>
          <p:grpSpPr>
            <a:xfrm>
              <a:off x="2011449" y="446025"/>
              <a:ext cx="785500" cy="283075"/>
              <a:chOff x="2011449" y="446025"/>
              <a:chExt cx="785500" cy="283075"/>
            </a:xfrm>
          </p:grpSpPr>
          <p:sp>
            <p:nvSpPr>
              <p:cNvPr id="1897" name="Google Shape;1897;p42"/>
              <p:cNvSpPr/>
              <p:nvPr/>
            </p:nvSpPr>
            <p:spPr>
              <a:xfrm>
                <a:off x="2011449" y="446025"/>
                <a:ext cx="785500" cy="169975"/>
              </a:xfrm>
              <a:custGeom>
                <a:rect b="b" l="l" r="r" t="t"/>
                <a:pathLst>
                  <a:path extrusionOk="0" h="6799" w="31420">
                    <a:moveTo>
                      <a:pt x="5219" y="0"/>
                    </a:moveTo>
                    <a:cubicBezTo>
                      <a:pt x="4696" y="65"/>
                      <a:pt x="2948" y="65"/>
                      <a:pt x="2082" y="392"/>
                    </a:cubicBezTo>
                    <a:cubicBezTo>
                      <a:pt x="1216" y="719"/>
                      <a:pt x="154" y="1422"/>
                      <a:pt x="23" y="1961"/>
                    </a:cubicBezTo>
                    <a:cubicBezTo>
                      <a:pt x="-108" y="2500"/>
                      <a:pt x="318" y="3055"/>
                      <a:pt x="1298" y="3627"/>
                    </a:cubicBezTo>
                    <a:cubicBezTo>
                      <a:pt x="2278" y="4199"/>
                      <a:pt x="3667" y="4869"/>
                      <a:pt x="5905" y="5392"/>
                    </a:cubicBezTo>
                    <a:cubicBezTo>
                      <a:pt x="8143" y="5915"/>
                      <a:pt x="11508" y="6633"/>
                      <a:pt x="14727" y="6764"/>
                    </a:cubicBezTo>
                    <a:cubicBezTo>
                      <a:pt x="17946" y="6895"/>
                      <a:pt x="22521" y="6650"/>
                      <a:pt x="25217" y="6176"/>
                    </a:cubicBezTo>
                    <a:cubicBezTo>
                      <a:pt x="27913" y="5702"/>
                      <a:pt x="29971" y="4607"/>
                      <a:pt x="30902" y="3921"/>
                    </a:cubicBezTo>
                    <a:cubicBezTo>
                      <a:pt x="31833" y="3235"/>
                      <a:pt x="31327" y="2500"/>
                      <a:pt x="30804" y="2059"/>
                    </a:cubicBezTo>
                    <a:cubicBezTo>
                      <a:pt x="30281" y="1618"/>
                      <a:pt x="28272" y="1406"/>
                      <a:pt x="27765" y="1275"/>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2"/>
              <p:cNvSpPr/>
              <p:nvPr/>
            </p:nvSpPr>
            <p:spPr>
              <a:xfrm>
                <a:off x="2011449" y="509750"/>
                <a:ext cx="784925"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2"/>
              <p:cNvSpPr/>
              <p:nvPr/>
            </p:nvSpPr>
            <p:spPr>
              <a:xfrm>
                <a:off x="2011450" y="563475"/>
                <a:ext cx="765773" cy="165625"/>
              </a:xfrm>
              <a:custGeom>
                <a:rect b="b" l="l" r="r" t="t"/>
                <a:pathLst>
                  <a:path extrusionOk="0" h="6625" w="31397">
                    <a:moveTo>
                      <a:pt x="4729" y="0"/>
                    </a:moveTo>
                    <a:cubicBezTo>
                      <a:pt x="4288" y="36"/>
                      <a:pt x="2866" y="-80"/>
                      <a:pt x="2082" y="218"/>
                    </a:cubicBezTo>
                    <a:cubicBezTo>
                      <a:pt x="1298" y="516"/>
                      <a:pt x="154" y="1248"/>
                      <a:pt x="23" y="1787"/>
                    </a:cubicBezTo>
                    <a:cubicBezTo>
                      <a:pt x="-108" y="2326"/>
                      <a:pt x="318" y="2881"/>
                      <a:pt x="1298" y="3453"/>
                    </a:cubicBezTo>
                    <a:cubicBezTo>
                      <a:pt x="2278" y="4025"/>
                      <a:pt x="3667" y="4695"/>
                      <a:pt x="5905" y="5218"/>
                    </a:cubicBezTo>
                    <a:cubicBezTo>
                      <a:pt x="8143" y="5741"/>
                      <a:pt x="11508" y="6459"/>
                      <a:pt x="14727" y="6590"/>
                    </a:cubicBezTo>
                    <a:cubicBezTo>
                      <a:pt x="17946" y="6721"/>
                      <a:pt x="22521" y="6476"/>
                      <a:pt x="25217" y="6002"/>
                    </a:cubicBezTo>
                    <a:cubicBezTo>
                      <a:pt x="27913" y="5528"/>
                      <a:pt x="29971" y="4433"/>
                      <a:pt x="30902" y="3747"/>
                    </a:cubicBezTo>
                    <a:cubicBezTo>
                      <a:pt x="31833" y="3061"/>
                      <a:pt x="31245" y="2314"/>
                      <a:pt x="30804" y="1885"/>
                    </a:cubicBezTo>
                    <a:cubicBezTo>
                      <a:pt x="30363" y="1457"/>
                      <a:pt x="28680" y="1294"/>
                      <a:pt x="28255" y="1176"/>
                    </a:cubicBezTo>
                  </a:path>
                </a:pathLst>
              </a:custGeom>
              <a:noFill/>
              <a:ln cap="flat" cmpd="sng" w="9525">
                <a:solidFill>
                  <a:srgbClr val="0E679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900" name="Google Shape;1900;p42"/>
          <p:cNvPicPr preferRelativeResize="0"/>
          <p:nvPr/>
        </p:nvPicPr>
        <p:blipFill rotWithShape="1">
          <a:blip r:embed="rId5">
            <a:alphaModFix/>
          </a:blip>
          <a:srcRect b="8687" l="0" r="0" t="6061"/>
          <a:stretch/>
        </p:blipFill>
        <p:spPr>
          <a:xfrm rot="1077995">
            <a:off x="4316697" y="720598"/>
            <a:ext cx="1339308" cy="1206956"/>
          </a:xfrm>
          <a:prstGeom prst="rect">
            <a:avLst/>
          </a:prstGeom>
          <a:noFill/>
          <a:ln>
            <a:noFill/>
          </a:ln>
          <a:effectLst>
            <a:outerShdw blurRad="142875" rotWithShape="0" algn="bl" dir="5400000" dist="76200">
              <a:srgbClr val="0E6790">
                <a:alpha val="81960"/>
              </a:srgbClr>
            </a:outerShdw>
          </a:effectLst>
        </p:spPr>
      </p:pic>
      <p:sp>
        <p:nvSpPr>
          <p:cNvPr id="1901" name="Google Shape;1901;p42"/>
          <p:cNvSpPr/>
          <p:nvPr/>
        </p:nvSpPr>
        <p:spPr>
          <a:xfrm>
            <a:off x="4727736" y="2852602"/>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42"/>
          <p:cNvSpPr/>
          <p:nvPr/>
        </p:nvSpPr>
        <p:spPr>
          <a:xfrm>
            <a:off x="247936" y="2852602"/>
            <a:ext cx="426900" cy="426900"/>
          </a:xfrm>
          <a:prstGeom prst="star4">
            <a:avLst>
              <a:gd fmla="val 12500" name="adj"/>
            </a:avLst>
          </a:prstGeom>
          <a:solidFill>
            <a:schemeClr val="accen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91" name="Shape 12391"/>
        <p:cNvGrpSpPr/>
        <p:nvPr/>
      </p:nvGrpSpPr>
      <p:grpSpPr>
        <a:xfrm>
          <a:off x="0" y="0"/>
          <a:ext cx="0" cy="0"/>
          <a:chOff x="0" y="0"/>
          <a:chExt cx="0" cy="0"/>
        </a:xfrm>
      </p:grpSpPr>
      <p:grpSp>
        <p:nvGrpSpPr>
          <p:cNvPr id="12392" name="Google Shape;12392;p114"/>
          <p:cNvGrpSpPr/>
          <p:nvPr/>
        </p:nvGrpSpPr>
        <p:grpSpPr>
          <a:xfrm>
            <a:off x="3122257" y="1334344"/>
            <a:ext cx="294850" cy="349434"/>
            <a:chOff x="3122257" y="1508594"/>
            <a:chExt cx="294850" cy="349434"/>
          </a:xfrm>
        </p:grpSpPr>
        <p:sp>
          <p:nvSpPr>
            <p:cNvPr id="12393" name="Google Shape;12393;p114"/>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4" name="Google Shape;12394;p114"/>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5" name="Google Shape;12395;p114"/>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6" name="Google Shape;12396;p114"/>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7" name="Google Shape;12397;p114"/>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98" name="Google Shape;12398;p114"/>
          <p:cNvGrpSpPr/>
          <p:nvPr/>
        </p:nvGrpSpPr>
        <p:grpSpPr>
          <a:xfrm>
            <a:off x="910723" y="1333962"/>
            <a:ext cx="251660" cy="350166"/>
            <a:chOff x="910723" y="1508212"/>
            <a:chExt cx="251660" cy="350166"/>
          </a:xfrm>
        </p:grpSpPr>
        <p:sp>
          <p:nvSpPr>
            <p:cNvPr id="12399" name="Google Shape;12399;p114"/>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0" name="Google Shape;12400;p114"/>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1" name="Google Shape;12401;p114"/>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2" name="Google Shape;12402;p114"/>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3" name="Google Shape;12403;p114"/>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4" name="Google Shape;12404;p114"/>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5" name="Google Shape;12405;p114"/>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6" name="Google Shape;12406;p114"/>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7" name="Google Shape;12407;p114"/>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8" name="Google Shape;12408;p114"/>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9" name="Google Shape;12409;p114"/>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0" name="Google Shape;12410;p114"/>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1" name="Google Shape;12411;p114"/>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2" name="Google Shape;12412;p114"/>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3" name="Google Shape;12413;p114"/>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4" name="Google Shape;12414;p114"/>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5" name="Google Shape;12415;p114"/>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16" name="Google Shape;12416;p114"/>
          <p:cNvGrpSpPr/>
          <p:nvPr/>
        </p:nvGrpSpPr>
        <p:grpSpPr>
          <a:xfrm>
            <a:off x="1308631" y="1333580"/>
            <a:ext cx="350166" cy="350198"/>
            <a:chOff x="1308631" y="1507830"/>
            <a:chExt cx="350166" cy="350198"/>
          </a:xfrm>
        </p:grpSpPr>
        <p:sp>
          <p:nvSpPr>
            <p:cNvPr id="12417" name="Google Shape;12417;p114"/>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8" name="Google Shape;12418;p114"/>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9" name="Google Shape;12419;p114"/>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0" name="Google Shape;12420;p114"/>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21" name="Google Shape;12421;p114"/>
          <p:cNvGrpSpPr/>
          <p:nvPr/>
        </p:nvGrpSpPr>
        <p:grpSpPr>
          <a:xfrm>
            <a:off x="1756921" y="1335489"/>
            <a:ext cx="345997" cy="345997"/>
            <a:chOff x="1756921" y="1509739"/>
            <a:chExt cx="345997" cy="345997"/>
          </a:xfrm>
        </p:grpSpPr>
        <p:sp>
          <p:nvSpPr>
            <p:cNvPr id="12422" name="Google Shape;12422;p114"/>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3" name="Google Shape;12423;p114"/>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4" name="Google Shape;12424;p114"/>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5" name="Google Shape;12425;p114"/>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6" name="Google Shape;12426;p114"/>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7" name="Google Shape;12427;p114"/>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8" name="Google Shape;12428;p114"/>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9" name="Google Shape;12429;p114"/>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0" name="Google Shape;12430;p114"/>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1" name="Google Shape;12431;p114"/>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2" name="Google Shape;12432;p114"/>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3" name="Google Shape;12433;p114"/>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4" name="Google Shape;12434;p114"/>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5" name="Google Shape;12435;p114"/>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6" name="Google Shape;12436;p114"/>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7" name="Google Shape;12437;p114"/>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8" name="Google Shape;12438;p114"/>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39" name="Google Shape;12439;p114"/>
          <p:cNvGrpSpPr/>
          <p:nvPr/>
        </p:nvGrpSpPr>
        <p:grpSpPr>
          <a:xfrm>
            <a:off x="2216956" y="1336253"/>
            <a:ext cx="318721" cy="345615"/>
            <a:chOff x="2216956" y="1510503"/>
            <a:chExt cx="318721" cy="345615"/>
          </a:xfrm>
        </p:grpSpPr>
        <p:sp>
          <p:nvSpPr>
            <p:cNvPr id="12440" name="Google Shape;12440;p114"/>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1" name="Google Shape;12441;p114"/>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2" name="Google Shape;12442;p114"/>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3" name="Google Shape;12443;p114"/>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4" name="Google Shape;12444;p114"/>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45" name="Google Shape;12445;p114"/>
          <p:cNvGrpSpPr/>
          <p:nvPr/>
        </p:nvGrpSpPr>
        <p:grpSpPr>
          <a:xfrm>
            <a:off x="3988156" y="1394211"/>
            <a:ext cx="349052" cy="230050"/>
            <a:chOff x="3988156" y="1568461"/>
            <a:chExt cx="349052" cy="230050"/>
          </a:xfrm>
        </p:grpSpPr>
        <p:sp>
          <p:nvSpPr>
            <p:cNvPr id="12446" name="Google Shape;12446;p114"/>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7" name="Google Shape;12447;p114"/>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8" name="Google Shape;12448;p114"/>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9" name="Google Shape;12449;p114"/>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0" name="Google Shape;12450;p114"/>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1" name="Google Shape;12451;p114"/>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2" name="Google Shape;12452;p114"/>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53" name="Google Shape;12453;p114"/>
          <p:cNvGrpSpPr/>
          <p:nvPr/>
        </p:nvGrpSpPr>
        <p:grpSpPr>
          <a:xfrm>
            <a:off x="2633037" y="1325623"/>
            <a:ext cx="379002" cy="366112"/>
            <a:chOff x="2633037" y="1499873"/>
            <a:chExt cx="379002" cy="366112"/>
          </a:xfrm>
        </p:grpSpPr>
        <p:sp>
          <p:nvSpPr>
            <p:cNvPr id="12454" name="Google Shape;12454;p114"/>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5" name="Google Shape;12455;p114"/>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6" name="Google Shape;12456;p114"/>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7" name="Google Shape;12457;p114"/>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8" name="Google Shape;12458;p114"/>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9" name="Google Shape;12459;p114"/>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60" name="Google Shape;12460;p114"/>
          <p:cNvGrpSpPr/>
          <p:nvPr/>
        </p:nvGrpSpPr>
        <p:grpSpPr>
          <a:xfrm>
            <a:off x="6675256" y="1341919"/>
            <a:ext cx="327823" cy="357009"/>
            <a:chOff x="6675256" y="1516169"/>
            <a:chExt cx="327823" cy="357009"/>
          </a:xfrm>
        </p:grpSpPr>
        <p:sp>
          <p:nvSpPr>
            <p:cNvPr id="12461" name="Google Shape;12461;p114"/>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2" name="Google Shape;12462;p114"/>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3" name="Google Shape;12463;p114"/>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4" name="Google Shape;12464;p114"/>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5" name="Google Shape;12465;p114"/>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6" name="Google Shape;12466;p114"/>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7" name="Google Shape;12467;p114"/>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8" name="Google Shape;12468;p114"/>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9" name="Google Shape;12469;p114"/>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70" name="Google Shape;12470;p114"/>
          <p:cNvGrpSpPr/>
          <p:nvPr/>
        </p:nvGrpSpPr>
        <p:grpSpPr>
          <a:xfrm>
            <a:off x="8020159" y="1342301"/>
            <a:ext cx="300897" cy="356627"/>
            <a:chOff x="8020159" y="1516551"/>
            <a:chExt cx="300897" cy="356627"/>
          </a:xfrm>
        </p:grpSpPr>
        <p:sp>
          <p:nvSpPr>
            <p:cNvPr id="12471" name="Google Shape;12471;p114"/>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2" name="Google Shape;12472;p114"/>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3" name="Google Shape;12473;p114"/>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4" name="Google Shape;12474;p114"/>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5" name="Google Shape;12475;p114"/>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76" name="Google Shape;12476;p114"/>
          <p:cNvGrpSpPr/>
          <p:nvPr/>
        </p:nvGrpSpPr>
        <p:grpSpPr>
          <a:xfrm>
            <a:off x="5377363" y="1341919"/>
            <a:ext cx="257357" cy="356627"/>
            <a:chOff x="5377363" y="1516169"/>
            <a:chExt cx="257357" cy="356627"/>
          </a:xfrm>
        </p:grpSpPr>
        <p:sp>
          <p:nvSpPr>
            <p:cNvPr id="12477" name="Google Shape;12477;p114"/>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8" name="Google Shape;12478;p114"/>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9" name="Google Shape;12479;p114"/>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0" name="Google Shape;12480;p114"/>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1" name="Google Shape;12481;p114"/>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2" name="Google Shape;12482;p114"/>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3" name="Google Shape;12483;p114"/>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4" name="Google Shape;12484;p114"/>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5" name="Google Shape;12485;p114"/>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6" name="Google Shape;12486;p114"/>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7" name="Google Shape;12487;p114"/>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8" name="Google Shape;12488;p114"/>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9" name="Google Shape;12489;p114"/>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0" name="Google Shape;12490;p114"/>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1" name="Google Shape;12491;p114"/>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2" name="Google Shape;12492;p114"/>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3" name="Google Shape;12493;p114"/>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94" name="Google Shape;12494;p114"/>
          <p:cNvGrpSpPr/>
          <p:nvPr/>
        </p:nvGrpSpPr>
        <p:grpSpPr>
          <a:xfrm>
            <a:off x="4880567" y="1361620"/>
            <a:ext cx="356245" cy="317606"/>
            <a:chOff x="4880567" y="1535870"/>
            <a:chExt cx="356245" cy="317606"/>
          </a:xfrm>
        </p:grpSpPr>
        <p:sp>
          <p:nvSpPr>
            <p:cNvPr id="12495" name="Google Shape;12495;p114"/>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6" name="Google Shape;12496;p114"/>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7" name="Google Shape;12497;p114"/>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8" name="Google Shape;12498;p114"/>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9" name="Google Shape;12499;p114"/>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00" name="Google Shape;12500;p114"/>
          <p:cNvGrpSpPr/>
          <p:nvPr/>
        </p:nvGrpSpPr>
        <p:grpSpPr>
          <a:xfrm>
            <a:off x="5771483" y="1341537"/>
            <a:ext cx="357359" cy="357391"/>
            <a:chOff x="5771483" y="1515787"/>
            <a:chExt cx="357359" cy="357391"/>
          </a:xfrm>
        </p:grpSpPr>
        <p:sp>
          <p:nvSpPr>
            <p:cNvPr id="12501" name="Google Shape;12501;p114"/>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2" name="Google Shape;12502;p114"/>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3" name="Google Shape;12503;p114"/>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4" name="Google Shape;12504;p114"/>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05" name="Google Shape;12505;p114"/>
          <p:cNvGrpSpPr/>
          <p:nvPr/>
        </p:nvGrpSpPr>
        <p:grpSpPr>
          <a:xfrm>
            <a:off x="7121669" y="1359360"/>
            <a:ext cx="321362" cy="321363"/>
            <a:chOff x="7121669" y="1533610"/>
            <a:chExt cx="321362" cy="321363"/>
          </a:xfrm>
        </p:grpSpPr>
        <p:sp>
          <p:nvSpPr>
            <p:cNvPr id="12506" name="Google Shape;12506;p114"/>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7" name="Google Shape;12507;p114"/>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8" name="Google Shape;12508;p114"/>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9" name="Google Shape;12509;p114"/>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10" name="Google Shape;12510;p114"/>
          <p:cNvGrpSpPr/>
          <p:nvPr/>
        </p:nvGrpSpPr>
        <p:grpSpPr>
          <a:xfrm>
            <a:off x="7562766" y="1340614"/>
            <a:ext cx="327059" cy="360192"/>
            <a:chOff x="7562766" y="1514864"/>
            <a:chExt cx="327059" cy="360192"/>
          </a:xfrm>
        </p:grpSpPr>
        <p:sp>
          <p:nvSpPr>
            <p:cNvPr id="12511" name="Google Shape;12511;p114"/>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2" name="Google Shape;12512;p114"/>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3" name="Google Shape;12513;p114"/>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4" name="Google Shape;12514;p114"/>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15" name="Google Shape;12515;p114"/>
          <p:cNvGrpSpPr/>
          <p:nvPr/>
        </p:nvGrpSpPr>
        <p:grpSpPr>
          <a:xfrm>
            <a:off x="6221229" y="1324423"/>
            <a:ext cx="361636" cy="362183"/>
            <a:chOff x="6259175" y="1559008"/>
            <a:chExt cx="271743" cy="272093"/>
          </a:xfrm>
        </p:grpSpPr>
        <p:sp>
          <p:nvSpPr>
            <p:cNvPr id="12516" name="Google Shape;12516;p114"/>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7" name="Google Shape;12517;p114"/>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8" name="Google Shape;12518;p114"/>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9" name="Google Shape;12519;p114"/>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0" name="Google Shape;12520;p114"/>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1" name="Google Shape;12521;p114"/>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2" name="Google Shape;12522;p114"/>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3" name="Google Shape;12523;p114"/>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4" name="Google Shape;12524;p114"/>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5" name="Google Shape;12525;p114"/>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6" name="Google Shape;12526;p114"/>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7" name="Google Shape;12527;p114"/>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8" name="Google Shape;12528;p114"/>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9" name="Google Shape;12529;p114"/>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0" name="Google Shape;12530;p114"/>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1" name="Google Shape;12531;p114"/>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2" name="Google Shape;12532;p114"/>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33" name="Google Shape;12533;p114"/>
          <p:cNvGrpSpPr/>
          <p:nvPr/>
        </p:nvGrpSpPr>
        <p:grpSpPr>
          <a:xfrm>
            <a:off x="6671087" y="1835054"/>
            <a:ext cx="332756" cy="281832"/>
            <a:chOff x="6671087" y="2009304"/>
            <a:chExt cx="332756" cy="281832"/>
          </a:xfrm>
        </p:grpSpPr>
        <p:sp>
          <p:nvSpPr>
            <p:cNvPr id="12534" name="Google Shape;12534;p114"/>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5" name="Google Shape;12535;p114"/>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536" name="Google Shape;12536;p114"/>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537" name="Google Shape;12537;p114"/>
          <p:cNvGrpSpPr/>
          <p:nvPr/>
        </p:nvGrpSpPr>
        <p:grpSpPr>
          <a:xfrm>
            <a:off x="2201806" y="1802335"/>
            <a:ext cx="349784" cy="349435"/>
            <a:chOff x="2201806" y="1976585"/>
            <a:chExt cx="349784" cy="349435"/>
          </a:xfrm>
        </p:grpSpPr>
        <p:sp>
          <p:nvSpPr>
            <p:cNvPr id="12538" name="Google Shape;12538;p114"/>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9" name="Google Shape;12539;p114"/>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0" name="Google Shape;12540;p114"/>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1" name="Google Shape;12541;p114"/>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42" name="Google Shape;12542;p114"/>
          <p:cNvGrpSpPr/>
          <p:nvPr/>
        </p:nvGrpSpPr>
        <p:grpSpPr>
          <a:xfrm>
            <a:off x="3094217" y="1802335"/>
            <a:ext cx="350198" cy="350549"/>
            <a:chOff x="3094217" y="1976585"/>
            <a:chExt cx="350198" cy="350549"/>
          </a:xfrm>
        </p:grpSpPr>
        <p:sp>
          <p:nvSpPr>
            <p:cNvPr id="12543" name="Google Shape;12543;p114"/>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4" name="Google Shape;12544;p114"/>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5" name="Google Shape;12545;p114"/>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6" name="Google Shape;12546;p114"/>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7" name="Google Shape;12547;p114"/>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8" name="Google Shape;12548;p114"/>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9" name="Google Shape;12549;p114"/>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0" name="Google Shape;12550;p114"/>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1" name="Google Shape;12551;p114"/>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2" name="Google Shape;12552;p114"/>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3" name="Google Shape;12553;p114"/>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4" name="Google Shape;12554;p114"/>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5" name="Google Shape;12555;p114"/>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556" name="Google Shape;12556;p114"/>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557" name="Google Shape;12557;p114"/>
          <p:cNvGrpSpPr/>
          <p:nvPr/>
        </p:nvGrpSpPr>
        <p:grpSpPr>
          <a:xfrm>
            <a:off x="3979435" y="1802335"/>
            <a:ext cx="345265" cy="349848"/>
            <a:chOff x="3979435" y="1976585"/>
            <a:chExt cx="345265" cy="349848"/>
          </a:xfrm>
        </p:grpSpPr>
        <p:sp>
          <p:nvSpPr>
            <p:cNvPr id="12558" name="Google Shape;12558;p114"/>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9" name="Google Shape;12559;p114"/>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0" name="Google Shape;12560;p114"/>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1" name="Google Shape;12561;p114"/>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2" name="Google Shape;12562;p114"/>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3" name="Google Shape;12563;p114"/>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4" name="Google Shape;12564;p114"/>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5" name="Google Shape;12565;p114"/>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6" name="Google Shape;12566;p114"/>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7" name="Google Shape;12567;p114"/>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8" name="Google Shape;12568;p114"/>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9" name="Google Shape;12569;p114"/>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0" name="Google Shape;12570;p114"/>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1" name="Google Shape;12571;p114"/>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2" name="Google Shape;12572;p114"/>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3" name="Google Shape;12573;p114"/>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4" name="Google Shape;12574;p114"/>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75" name="Google Shape;12575;p114"/>
          <p:cNvGrpSpPr/>
          <p:nvPr/>
        </p:nvGrpSpPr>
        <p:grpSpPr>
          <a:xfrm>
            <a:off x="3541011" y="1334344"/>
            <a:ext cx="350167" cy="349434"/>
            <a:chOff x="3541011" y="1508594"/>
            <a:chExt cx="350167" cy="349434"/>
          </a:xfrm>
        </p:grpSpPr>
        <p:sp>
          <p:nvSpPr>
            <p:cNvPr id="12576" name="Google Shape;12576;p114"/>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7" name="Google Shape;12577;p114"/>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8" name="Google Shape;12578;p114"/>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9" name="Google Shape;12579;p114"/>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0" name="Google Shape;12580;p114"/>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1" name="Google Shape;12581;p114"/>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2" name="Google Shape;12582;p114"/>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3" name="Google Shape;12583;p114"/>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4" name="Google Shape;12584;p114"/>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5" name="Google Shape;12585;p114"/>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6" name="Google Shape;12586;p114"/>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7" name="Google Shape;12587;p114"/>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8" name="Google Shape;12588;p114"/>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89" name="Google Shape;12589;p114"/>
          <p:cNvGrpSpPr/>
          <p:nvPr/>
        </p:nvGrpSpPr>
        <p:grpSpPr>
          <a:xfrm>
            <a:off x="3576626" y="1801571"/>
            <a:ext cx="284251" cy="351694"/>
            <a:chOff x="3576626" y="1975821"/>
            <a:chExt cx="284251" cy="351694"/>
          </a:xfrm>
        </p:grpSpPr>
        <p:sp>
          <p:nvSpPr>
            <p:cNvPr id="12590" name="Google Shape;12590;p114"/>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1" name="Google Shape;12591;p114"/>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2" name="Google Shape;12592;p114"/>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93" name="Google Shape;12593;p114"/>
          <p:cNvGrpSpPr/>
          <p:nvPr/>
        </p:nvGrpSpPr>
        <p:grpSpPr>
          <a:xfrm>
            <a:off x="2722090" y="2715912"/>
            <a:ext cx="238770" cy="371841"/>
            <a:chOff x="2722090" y="2890162"/>
            <a:chExt cx="238770" cy="371841"/>
          </a:xfrm>
        </p:grpSpPr>
        <p:sp>
          <p:nvSpPr>
            <p:cNvPr id="12594" name="Google Shape;12594;p114"/>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5" name="Google Shape;12595;p114"/>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6" name="Google Shape;12596;p114"/>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597" name="Google Shape;12597;p114"/>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598" name="Google Shape;12598;p114"/>
          <p:cNvGrpSpPr/>
          <p:nvPr/>
        </p:nvGrpSpPr>
        <p:grpSpPr>
          <a:xfrm>
            <a:off x="6216367" y="1795906"/>
            <a:ext cx="361147" cy="361147"/>
            <a:chOff x="6216367" y="1970156"/>
            <a:chExt cx="361147" cy="361147"/>
          </a:xfrm>
        </p:grpSpPr>
        <p:sp>
          <p:nvSpPr>
            <p:cNvPr id="12599" name="Google Shape;12599;p114"/>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0" name="Google Shape;12600;p114"/>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1" name="Google Shape;12601;p114"/>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2" name="Google Shape;12602;p114"/>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03" name="Google Shape;12603;p114"/>
          <p:cNvGrpSpPr/>
          <p:nvPr/>
        </p:nvGrpSpPr>
        <p:grpSpPr>
          <a:xfrm>
            <a:off x="1289311" y="2751972"/>
            <a:ext cx="408156" cy="299783"/>
            <a:chOff x="1289311" y="2926222"/>
            <a:chExt cx="408156" cy="299783"/>
          </a:xfrm>
        </p:grpSpPr>
        <p:sp>
          <p:nvSpPr>
            <p:cNvPr id="12604" name="Google Shape;12604;p114"/>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5" name="Google Shape;12605;p114"/>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06" name="Google Shape;12606;p114"/>
          <p:cNvGrpSpPr/>
          <p:nvPr/>
        </p:nvGrpSpPr>
        <p:grpSpPr>
          <a:xfrm>
            <a:off x="7978465" y="1795142"/>
            <a:ext cx="361147" cy="360797"/>
            <a:chOff x="7978465" y="1969392"/>
            <a:chExt cx="361147" cy="360797"/>
          </a:xfrm>
        </p:grpSpPr>
        <p:sp>
          <p:nvSpPr>
            <p:cNvPr id="12607" name="Google Shape;12607;p114"/>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8" name="Google Shape;12608;p114"/>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9" name="Google Shape;12609;p114"/>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0" name="Google Shape;12610;p114"/>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1" name="Google Shape;12611;p114"/>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2" name="Google Shape;12612;p114"/>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3" name="Google Shape;12613;p114"/>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4" name="Google Shape;12614;p114"/>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5" name="Google Shape;12615;p114"/>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16" name="Google Shape;12616;p114"/>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617" name="Google Shape;12617;p114"/>
          <p:cNvGrpSpPr/>
          <p:nvPr/>
        </p:nvGrpSpPr>
        <p:grpSpPr>
          <a:xfrm>
            <a:off x="854261" y="2734563"/>
            <a:ext cx="377474" cy="335748"/>
            <a:chOff x="854261" y="2908813"/>
            <a:chExt cx="377474" cy="335748"/>
          </a:xfrm>
        </p:grpSpPr>
        <p:sp>
          <p:nvSpPr>
            <p:cNvPr id="12618" name="Google Shape;12618;p114"/>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9" name="Google Shape;12619;p114"/>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0" name="Google Shape;12620;p114"/>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1" name="Google Shape;12621;p114"/>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2" name="Google Shape;12622;p114"/>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23" name="Google Shape;12623;p114"/>
          <p:cNvGrpSpPr/>
          <p:nvPr/>
        </p:nvGrpSpPr>
        <p:grpSpPr>
          <a:xfrm>
            <a:off x="1749728" y="2720527"/>
            <a:ext cx="386927" cy="363438"/>
            <a:chOff x="1749728" y="2894777"/>
            <a:chExt cx="386927" cy="363438"/>
          </a:xfrm>
        </p:grpSpPr>
        <p:sp>
          <p:nvSpPr>
            <p:cNvPr id="12624" name="Google Shape;12624;p114"/>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5" name="Google Shape;12625;p114"/>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6" name="Google Shape;12626;p114"/>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7" name="Google Shape;12627;p114"/>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8" name="Google Shape;12628;p114"/>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9" name="Google Shape;12629;p114"/>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0" name="Google Shape;12630;p114"/>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31" name="Google Shape;12631;p114"/>
          <p:cNvGrpSpPr/>
          <p:nvPr/>
        </p:nvGrpSpPr>
        <p:grpSpPr>
          <a:xfrm>
            <a:off x="7098912" y="1795142"/>
            <a:ext cx="359651" cy="361561"/>
            <a:chOff x="7098912" y="1969392"/>
            <a:chExt cx="359651" cy="361561"/>
          </a:xfrm>
        </p:grpSpPr>
        <p:sp>
          <p:nvSpPr>
            <p:cNvPr id="12632" name="Google Shape;12632;p114"/>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3" name="Google Shape;12633;p114"/>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4" name="Google Shape;12634;p114"/>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5" name="Google Shape;12635;p114"/>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6" name="Google Shape;12636;p114"/>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7" name="Google Shape;12637;p114"/>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8" name="Google Shape;12638;p114"/>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9" name="Google Shape;12639;p114"/>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0" name="Google Shape;12640;p114"/>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1" name="Google Shape;12641;p114"/>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2" name="Google Shape;12642;p114"/>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3" name="Google Shape;12643;p114"/>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4" name="Google Shape;12644;p114"/>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45" name="Google Shape;12645;p114"/>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646" name="Google Shape;12646;p114"/>
          <p:cNvGrpSpPr/>
          <p:nvPr/>
        </p:nvGrpSpPr>
        <p:grpSpPr>
          <a:xfrm>
            <a:off x="5352728" y="1815989"/>
            <a:ext cx="327092" cy="322508"/>
            <a:chOff x="5352728" y="1990239"/>
            <a:chExt cx="327092" cy="322508"/>
          </a:xfrm>
        </p:grpSpPr>
        <p:sp>
          <p:nvSpPr>
            <p:cNvPr id="12647" name="Google Shape;12647;p114"/>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8" name="Google Shape;12648;p114"/>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9" name="Google Shape;12649;p114"/>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50" name="Google Shape;12650;p114"/>
          <p:cNvGrpSpPr/>
          <p:nvPr/>
        </p:nvGrpSpPr>
        <p:grpSpPr>
          <a:xfrm>
            <a:off x="7538896" y="1795906"/>
            <a:ext cx="361147" cy="361529"/>
            <a:chOff x="7538896" y="1970156"/>
            <a:chExt cx="361147" cy="361529"/>
          </a:xfrm>
        </p:grpSpPr>
        <p:sp>
          <p:nvSpPr>
            <p:cNvPr id="12651" name="Google Shape;12651;p114"/>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2" name="Google Shape;12652;p114"/>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3" name="Google Shape;12653;p114"/>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4" name="Google Shape;12654;p114"/>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5" name="Google Shape;12655;p114"/>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6" name="Google Shape;12656;p114"/>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57" name="Google Shape;12657;p114"/>
          <p:cNvGrpSpPr/>
          <p:nvPr/>
        </p:nvGrpSpPr>
        <p:grpSpPr>
          <a:xfrm>
            <a:off x="4896099" y="1796670"/>
            <a:ext cx="358155" cy="358123"/>
            <a:chOff x="4896099" y="1970920"/>
            <a:chExt cx="358155" cy="358123"/>
          </a:xfrm>
        </p:grpSpPr>
        <p:sp>
          <p:nvSpPr>
            <p:cNvPr id="12658" name="Google Shape;12658;p114"/>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9" name="Google Shape;12659;p114"/>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0" name="Google Shape;12660;p114"/>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61" name="Google Shape;12661;p114"/>
          <p:cNvGrpSpPr/>
          <p:nvPr/>
        </p:nvGrpSpPr>
        <p:grpSpPr>
          <a:xfrm>
            <a:off x="4048787" y="2802769"/>
            <a:ext cx="283488" cy="198604"/>
            <a:chOff x="4048787" y="2977019"/>
            <a:chExt cx="283488" cy="198604"/>
          </a:xfrm>
        </p:grpSpPr>
        <p:sp>
          <p:nvSpPr>
            <p:cNvPr id="12662" name="Google Shape;12662;p114"/>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3" name="Google Shape;12663;p114"/>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4" name="Google Shape;12664;p114"/>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5" name="Google Shape;12665;p114"/>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6" name="Google Shape;12666;p114"/>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7" name="Google Shape;12667;p114"/>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68" name="Google Shape;12668;p114"/>
          <p:cNvGrpSpPr/>
          <p:nvPr/>
        </p:nvGrpSpPr>
        <p:grpSpPr>
          <a:xfrm>
            <a:off x="4054103" y="2255941"/>
            <a:ext cx="218687" cy="349052"/>
            <a:chOff x="4054103" y="2430191"/>
            <a:chExt cx="218687" cy="349052"/>
          </a:xfrm>
        </p:grpSpPr>
        <p:sp>
          <p:nvSpPr>
            <p:cNvPr id="12669" name="Google Shape;12669;p114"/>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0" name="Google Shape;12670;p114"/>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71" name="Google Shape;12671;p114"/>
          <p:cNvGrpSpPr/>
          <p:nvPr/>
        </p:nvGrpSpPr>
        <p:grpSpPr>
          <a:xfrm>
            <a:off x="2185128" y="2253299"/>
            <a:ext cx="382757" cy="356595"/>
            <a:chOff x="2185128" y="2427549"/>
            <a:chExt cx="382757" cy="356595"/>
          </a:xfrm>
        </p:grpSpPr>
        <p:sp>
          <p:nvSpPr>
            <p:cNvPr id="12672" name="Google Shape;12672;p114"/>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3" name="Google Shape;12673;p114"/>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4" name="Google Shape;12674;p114"/>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5" name="Google Shape;12675;p114"/>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76" name="Google Shape;12676;p114"/>
          <p:cNvGrpSpPr/>
          <p:nvPr/>
        </p:nvGrpSpPr>
        <p:grpSpPr>
          <a:xfrm>
            <a:off x="2656907" y="2265043"/>
            <a:ext cx="332757" cy="332343"/>
            <a:chOff x="2656907" y="2439293"/>
            <a:chExt cx="332757" cy="332343"/>
          </a:xfrm>
        </p:grpSpPr>
        <p:sp>
          <p:nvSpPr>
            <p:cNvPr id="12677" name="Google Shape;12677;p114"/>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8" name="Google Shape;12678;p114"/>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9" name="Google Shape;12679;p114"/>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0" name="Google Shape;12680;p114"/>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1" name="Google Shape;12681;p114"/>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2" name="Google Shape;12682;p114"/>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3" name="Google Shape;12683;p114"/>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84" name="Google Shape;12684;p114"/>
          <p:cNvGrpSpPr/>
          <p:nvPr/>
        </p:nvGrpSpPr>
        <p:grpSpPr>
          <a:xfrm>
            <a:off x="1731523" y="2248366"/>
            <a:ext cx="399435" cy="365698"/>
            <a:chOff x="1731523" y="2422616"/>
            <a:chExt cx="399435" cy="365698"/>
          </a:xfrm>
        </p:grpSpPr>
        <p:sp>
          <p:nvSpPr>
            <p:cNvPr id="12685" name="Google Shape;12685;p114"/>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6" name="Google Shape;12686;p114"/>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7" name="Google Shape;12687;p114"/>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88" name="Google Shape;12688;p114"/>
          <p:cNvGrpSpPr/>
          <p:nvPr/>
        </p:nvGrpSpPr>
        <p:grpSpPr>
          <a:xfrm>
            <a:off x="3097241" y="2259314"/>
            <a:ext cx="344883" cy="343388"/>
            <a:chOff x="3097241" y="2433564"/>
            <a:chExt cx="344883" cy="343388"/>
          </a:xfrm>
        </p:grpSpPr>
        <p:sp>
          <p:nvSpPr>
            <p:cNvPr id="12689" name="Google Shape;12689;p114"/>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0" name="Google Shape;12690;p114"/>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1" name="Google Shape;12691;p114"/>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2" name="Google Shape;12692;p114"/>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3" name="Google Shape;12693;p114"/>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4" name="Google Shape;12694;p114"/>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5" name="Google Shape;12695;p114"/>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6" name="Google Shape;12696;p114"/>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7" name="Google Shape;12697;p114"/>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98" name="Google Shape;12698;p114"/>
          <p:cNvGrpSpPr/>
          <p:nvPr/>
        </p:nvGrpSpPr>
        <p:grpSpPr>
          <a:xfrm>
            <a:off x="1278299" y="2265043"/>
            <a:ext cx="410829" cy="332343"/>
            <a:chOff x="1278299" y="2439293"/>
            <a:chExt cx="410829" cy="332343"/>
          </a:xfrm>
        </p:grpSpPr>
        <p:sp>
          <p:nvSpPr>
            <p:cNvPr id="12699" name="Google Shape;12699;p114"/>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0" name="Google Shape;12700;p114"/>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1" name="Google Shape;12701;p114"/>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2" name="Google Shape;12702;p114"/>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3" name="Google Shape;12703;p114"/>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4" name="Google Shape;12704;p114"/>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5" name="Google Shape;12705;p114"/>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6" name="Google Shape;12706;p114"/>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07" name="Google Shape;12707;p114"/>
          <p:cNvGrpSpPr/>
          <p:nvPr/>
        </p:nvGrpSpPr>
        <p:grpSpPr>
          <a:xfrm>
            <a:off x="2661459" y="1840751"/>
            <a:ext cx="322508" cy="273494"/>
            <a:chOff x="2661459" y="2015001"/>
            <a:chExt cx="322508" cy="273494"/>
          </a:xfrm>
        </p:grpSpPr>
        <p:sp>
          <p:nvSpPr>
            <p:cNvPr id="12708" name="Google Shape;12708;p114"/>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9" name="Google Shape;12709;p114"/>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10" name="Google Shape;12710;p114"/>
          <p:cNvGrpSpPr/>
          <p:nvPr/>
        </p:nvGrpSpPr>
        <p:grpSpPr>
          <a:xfrm>
            <a:off x="870939" y="2265043"/>
            <a:ext cx="331993" cy="331993"/>
            <a:chOff x="870939" y="2439293"/>
            <a:chExt cx="331993" cy="331993"/>
          </a:xfrm>
        </p:grpSpPr>
        <p:sp>
          <p:nvSpPr>
            <p:cNvPr id="12711" name="Google Shape;12711;p114"/>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2" name="Google Shape;12712;p114"/>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3" name="Google Shape;12713;p114"/>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4" name="Google Shape;12714;p114"/>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5" name="Google Shape;12715;p114"/>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6" name="Google Shape;12716;p114"/>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7" name="Google Shape;12717;p114"/>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8" name="Google Shape;12718;p114"/>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9" name="Google Shape;12719;p114"/>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0" name="Google Shape;12720;p114"/>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1" name="Google Shape;12721;p114"/>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2" name="Google Shape;12722;p114"/>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3" name="Google Shape;12723;p114"/>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4" name="Google Shape;12724;p114"/>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5" name="Google Shape;12725;p114"/>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6" name="Google Shape;12726;p114"/>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27" name="Google Shape;12727;p114"/>
          <p:cNvGrpSpPr/>
          <p:nvPr/>
        </p:nvGrpSpPr>
        <p:grpSpPr>
          <a:xfrm>
            <a:off x="6644957" y="2282103"/>
            <a:ext cx="371395" cy="278905"/>
            <a:chOff x="6644957" y="2456353"/>
            <a:chExt cx="371395" cy="278905"/>
          </a:xfrm>
        </p:grpSpPr>
        <p:sp>
          <p:nvSpPr>
            <p:cNvPr id="12728" name="Google Shape;12728;p114"/>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9" name="Google Shape;12729;p114"/>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0" name="Google Shape;12730;p114"/>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1" name="Google Shape;12731;p114"/>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2" name="Google Shape;12732;p114"/>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33" name="Google Shape;12733;p114"/>
          <p:cNvGrpSpPr/>
          <p:nvPr/>
        </p:nvGrpSpPr>
        <p:grpSpPr>
          <a:xfrm>
            <a:off x="5388757" y="2240409"/>
            <a:ext cx="260349" cy="362292"/>
            <a:chOff x="5388757" y="2414659"/>
            <a:chExt cx="260349" cy="362292"/>
          </a:xfrm>
        </p:grpSpPr>
        <p:sp>
          <p:nvSpPr>
            <p:cNvPr id="12734" name="Google Shape;12734;p114"/>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5" name="Google Shape;12735;p114"/>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6" name="Google Shape;12736;p114"/>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7" name="Google Shape;12737;p114"/>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8" name="Google Shape;12738;p114"/>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9" name="Google Shape;12739;p114"/>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0" name="Google Shape;12740;p114"/>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1" name="Google Shape;12741;p114"/>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2" name="Google Shape;12742;p114"/>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3" name="Google Shape;12743;p114"/>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4" name="Google Shape;12744;p114"/>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5" name="Google Shape;12745;p114"/>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6" name="Google Shape;12746;p114"/>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7" name="Google Shape;12747;p114"/>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8" name="Google Shape;12748;p114"/>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9" name="Google Shape;12749;p114"/>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0" name="Google Shape;12750;p114"/>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1" name="Google Shape;12751;p114"/>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2" name="Google Shape;12752;p114"/>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3" name="Google Shape;12753;p114"/>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54" name="Google Shape;12754;p114"/>
          <p:cNvGrpSpPr/>
          <p:nvPr/>
        </p:nvGrpSpPr>
        <p:grpSpPr>
          <a:xfrm>
            <a:off x="3567142" y="2731507"/>
            <a:ext cx="348288" cy="340331"/>
            <a:chOff x="3567142" y="2905757"/>
            <a:chExt cx="348288" cy="340331"/>
          </a:xfrm>
        </p:grpSpPr>
        <p:sp>
          <p:nvSpPr>
            <p:cNvPr id="12755" name="Google Shape;12755;p114"/>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6" name="Google Shape;12756;p114"/>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7" name="Google Shape;12757;p114"/>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8" name="Google Shape;12758;p114"/>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9" name="Google Shape;12759;p114"/>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60" name="Google Shape;12760;p114"/>
          <p:cNvGrpSpPr/>
          <p:nvPr/>
        </p:nvGrpSpPr>
        <p:grpSpPr>
          <a:xfrm>
            <a:off x="870939" y="1801571"/>
            <a:ext cx="332375" cy="350071"/>
            <a:chOff x="870939" y="1975821"/>
            <a:chExt cx="332375" cy="350071"/>
          </a:xfrm>
        </p:grpSpPr>
        <p:sp>
          <p:nvSpPr>
            <p:cNvPr id="12761" name="Google Shape;12761;p114"/>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2" name="Google Shape;12762;p114"/>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3" name="Google Shape;12763;p114"/>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4" name="Google Shape;12764;p114"/>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65" name="Google Shape;12765;p114"/>
          <p:cNvGrpSpPr/>
          <p:nvPr/>
        </p:nvGrpSpPr>
        <p:grpSpPr>
          <a:xfrm>
            <a:off x="7967103" y="2240791"/>
            <a:ext cx="355863" cy="361911"/>
            <a:chOff x="7967103" y="2415041"/>
            <a:chExt cx="355863" cy="361911"/>
          </a:xfrm>
        </p:grpSpPr>
        <p:sp>
          <p:nvSpPr>
            <p:cNvPr id="12766" name="Google Shape;12766;p114"/>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7" name="Google Shape;12767;p114"/>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8" name="Google Shape;12768;p114"/>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9" name="Google Shape;12769;p114"/>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0" name="Google Shape;12770;p114"/>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1" name="Google Shape;12771;p114"/>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2" name="Google Shape;12772;p114"/>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3" name="Google Shape;12773;p114"/>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4" name="Google Shape;12774;p114"/>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5" name="Google Shape;12775;p114"/>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6" name="Google Shape;12776;p114"/>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77" name="Google Shape;12777;p114"/>
          <p:cNvGrpSpPr/>
          <p:nvPr/>
        </p:nvGrpSpPr>
        <p:grpSpPr>
          <a:xfrm>
            <a:off x="7529411" y="2240409"/>
            <a:ext cx="355863" cy="362293"/>
            <a:chOff x="7529411" y="2414659"/>
            <a:chExt cx="355863" cy="362293"/>
          </a:xfrm>
        </p:grpSpPr>
        <p:sp>
          <p:nvSpPr>
            <p:cNvPr id="12778" name="Google Shape;12778;p114"/>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9" name="Google Shape;12779;p114"/>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0" name="Google Shape;12780;p114"/>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1" name="Google Shape;12781;p114"/>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2" name="Google Shape;12782;p114"/>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3" name="Google Shape;12783;p114"/>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4" name="Google Shape;12784;p114"/>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5" name="Google Shape;12785;p114"/>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6" name="Google Shape;12786;p114"/>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7" name="Google Shape;12787;p114"/>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8" name="Google Shape;12788;p114"/>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9" name="Google Shape;12789;p114"/>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90" name="Google Shape;12790;p114"/>
          <p:cNvGrpSpPr/>
          <p:nvPr/>
        </p:nvGrpSpPr>
        <p:grpSpPr>
          <a:xfrm>
            <a:off x="5733194" y="2257468"/>
            <a:ext cx="446826" cy="327059"/>
            <a:chOff x="5733194" y="2431718"/>
            <a:chExt cx="446826" cy="327059"/>
          </a:xfrm>
        </p:grpSpPr>
        <p:sp>
          <p:nvSpPr>
            <p:cNvPr id="12791" name="Google Shape;12791;p114"/>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2" name="Google Shape;12792;p114"/>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3" name="Google Shape;12793;p114"/>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94" name="Google Shape;12794;p114"/>
          <p:cNvGrpSpPr/>
          <p:nvPr/>
        </p:nvGrpSpPr>
        <p:grpSpPr>
          <a:xfrm>
            <a:off x="4876780" y="2243814"/>
            <a:ext cx="407774" cy="356628"/>
            <a:chOff x="4876780" y="2418064"/>
            <a:chExt cx="407774" cy="356628"/>
          </a:xfrm>
        </p:grpSpPr>
        <p:sp>
          <p:nvSpPr>
            <p:cNvPr id="12795" name="Google Shape;12795;p114"/>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6" name="Google Shape;12796;p114"/>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7" name="Google Shape;12797;p114"/>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8" name="Google Shape;12798;p114"/>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9" name="Google Shape;12799;p114"/>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0" name="Google Shape;12800;p114"/>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1" name="Google Shape;12801;p114"/>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2" name="Google Shape;12802;p114"/>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03" name="Google Shape;12803;p114"/>
          <p:cNvGrpSpPr/>
          <p:nvPr/>
        </p:nvGrpSpPr>
        <p:grpSpPr>
          <a:xfrm>
            <a:off x="7070872" y="2236621"/>
            <a:ext cx="398322" cy="371013"/>
            <a:chOff x="7070872" y="2410871"/>
            <a:chExt cx="398322" cy="371013"/>
          </a:xfrm>
        </p:grpSpPr>
        <p:sp>
          <p:nvSpPr>
            <p:cNvPr id="12804" name="Google Shape;12804;p114"/>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5" name="Google Shape;12805;p114"/>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6" name="Google Shape;12806;p114"/>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7" name="Google Shape;12807;p114"/>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808" name="Google Shape;12808;p114"/>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809" name="Google Shape;12809;p114"/>
          <p:cNvGrpSpPr/>
          <p:nvPr/>
        </p:nvGrpSpPr>
        <p:grpSpPr>
          <a:xfrm>
            <a:off x="5318259" y="2807861"/>
            <a:ext cx="371013" cy="220788"/>
            <a:chOff x="5318259" y="2982111"/>
            <a:chExt cx="371013" cy="220788"/>
          </a:xfrm>
        </p:grpSpPr>
        <p:sp>
          <p:nvSpPr>
            <p:cNvPr id="12810" name="Google Shape;12810;p114"/>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1" name="Google Shape;12811;p114"/>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2" name="Google Shape;12812;p114"/>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3" name="Google Shape;12813;p114"/>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4" name="Google Shape;12814;p114"/>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5" name="Google Shape;12815;p114"/>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6" name="Google Shape;12816;p114"/>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7" name="Google Shape;12817;p114"/>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18" name="Google Shape;12818;p114"/>
          <p:cNvGrpSpPr/>
          <p:nvPr/>
        </p:nvGrpSpPr>
        <p:grpSpPr>
          <a:xfrm>
            <a:off x="7073928" y="2731507"/>
            <a:ext cx="371395" cy="371809"/>
            <a:chOff x="7073928" y="2905757"/>
            <a:chExt cx="371395" cy="371809"/>
          </a:xfrm>
        </p:grpSpPr>
        <p:sp>
          <p:nvSpPr>
            <p:cNvPr id="12819" name="Google Shape;12819;p114"/>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0" name="Google Shape;12820;p114"/>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1" name="Google Shape;12821;p114"/>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22" name="Google Shape;12822;p114"/>
          <p:cNvGrpSpPr/>
          <p:nvPr/>
        </p:nvGrpSpPr>
        <p:grpSpPr>
          <a:xfrm>
            <a:off x="6188327" y="2781158"/>
            <a:ext cx="371395" cy="272857"/>
            <a:chOff x="6188327" y="2955408"/>
            <a:chExt cx="371395" cy="272857"/>
          </a:xfrm>
        </p:grpSpPr>
        <p:sp>
          <p:nvSpPr>
            <p:cNvPr id="12823" name="Google Shape;12823;p114"/>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4" name="Google Shape;12824;p114"/>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25" name="Google Shape;12825;p114"/>
          <p:cNvGrpSpPr/>
          <p:nvPr/>
        </p:nvGrpSpPr>
        <p:grpSpPr>
          <a:xfrm>
            <a:off x="7521454" y="2731889"/>
            <a:ext cx="359650" cy="371013"/>
            <a:chOff x="7521454" y="2906139"/>
            <a:chExt cx="359650" cy="371013"/>
          </a:xfrm>
        </p:grpSpPr>
        <p:sp>
          <p:nvSpPr>
            <p:cNvPr id="12826" name="Google Shape;12826;p114"/>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7" name="Google Shape;12827;p114"/>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8" name="Google Shape;12828;p114"/>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9" name="Google Shape;12829;p114"/>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0" name="Google Shape;12830;p114"/>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31" name="Google Shape;12831;p114"/>
          <p:cNvGrpSpPr/>
          <p:nvPr/>
        </p:nvGrpSpPr>
        <p:grpSpPr>
          <a:xfrm>
            <a:off x="5782845" y="2732271"/>
            <a:ext cx="301661" cy="371013"/>
            <a:chOff x="5782845" y="2906521"/>
            <a:chExt cx="301661" cy="371013"/>
          </a:xfrm>
        </p:grpSpPr>
        <p:sp>
          <p:nvSpPr>
            <p:cNvPr id="12832" name="Google Shape;12832;p114"/>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3" name="Google Shape;12833;p114"/>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4" name="Google Shape;12834;p114"/>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35" name="Google Shape;12835;p114"/>
          <p:cNvGrpSpPr/>
          <p:nvPr/>
        </p:nvGrpSpPr>
        <p:grpSpPr>
          <a:xfrm>
            <a:off x="3539102" y="2253299"/>
            <a:ext cx="355099" cy="355481"/>
            <a:chOff x="3539102" y="2427549"/>
            <a:chExt cx="355099" cy="355481"/>
          </a:xfrm>
        </p:grpSpPr>
        <p:sp>
          <p:nvSpPr>
            <p:cNvPr id="12836" name="Google Shape;12836;p114"/>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7" name="Google Shape;12837;p114"/>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38" name="Google Shape;12838;p114"/>
          <p:cNvGrpSpPr/>
          <p:nvPr/>
        </p:nvGrpSpPr>
        <p:grpSpPr>
          <a:xfrm>
            <a:off x="6630539" y="2743252"/>
            <a:ext cx="371777" cy="349434"/>
            <a:chOff x="6630539" y="2917502"/>
            <a:chExt cx="371777" cy="349434"/>
          </a:xfrm>
        </p:grpSpPr>
        <p:sp>
          <p:nvSpPr>
            <p:cNvPr id="12839" name="Google Shape;12839;p114"/>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0" name="Google Shape;12840;p114"/>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1" name="Google Shape;12841;p114"/>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2" name="Google Shape;12842;p114"/>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3" name="Google Shape;12843;p114"/>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4" name="Google Shape;12844;p114"/>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5" name="Google Shape;12845;p114"/>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46" name="Google Shape;12846;p114"/>
          <p:cNvGrpSpPr/>
          <p:nvPr/>
        </p:nvGrpSpPr>
        <p:grpSpPr>
          <a:xfrm>
            <a:off x="2171474" y="3194979"/>
            <a:ext cx="408156" cy="343737"/>
            <a:chOff x="2171474" y="3369229"/>
            <a:chExt cx="408156" cy="343737"/>
          </a:xfrm>
        </p:grpSpPr>
        <p:sp>
          <p:nvSpPr>
            <p:cNvPr id="12847" name="Google Shape;12847;p114"/>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8" name="Google Shape;12848;p114"/>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9" name="Google Shape;12849;p114"/>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0" name="Google Shape;12850;p114"/>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51" name="Google Shape;12851;p114"/>
          <p:cNvGrpSpPr/>
          <p:nvPr/>
        </p:nvGrpSpPr>
        <p:grpSpPr>
          <a:xfrm>
            <a:off x="4891198" y="2750858"/>
            <a:ext cx="334634" cy="334634"/>
            <a:chOff x="4891198" y="2925108"/>
            <a:chExt cx="334634" cy="334634"/>
          </a:xfrm>
        </p:grpSpPr>
        <p:sp>
          <p:nvSpPr>
            <p:cNvPr id="12852" name="Google Shape;12852;p114"/>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3" name="Google Shape;12853;p114"/>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4" name="Google Shape;12854;p114"/>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5" name="Google Shape;12855;p114"/>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6" name="Google Shape;12856;p114"/>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7" name="Google Shape;12857;p114"/>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8" name="Google Shape;12858;p114"/>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9" name="Google Shape;12859;p114"/>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60" name="Google Shape;12860;p114"/>
          <p:cNvGrpSpPr/>
          <p:nvPr/>
        </p:nvGrpSpPr>
        <p:grpSpPr>
          <a:xfrm>
            <a:off x="7976174" y="2750858"/>
            <a:ext cx="334666" cy="334634"/>
            <a:chOff x="7976174" y="2925108"/>
            <a:chExt cx="334666" cy="334634"/>
          </a:xfrm>
        </p:grpSpPr>
        <p:sp>
          <p:nvSpPr>
            <p:cNvPr id="12861" name="Google Shape;12861;p114"/>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2" name="Google Shape;12862;p114"/>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3" name="Google Shape;12863;p114"/>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4" name="Google Shape;12864;p114"/>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5" name="Google Shape;12865;p114"/>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6" name="Google Shape;12866;p114"/>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7" name="Google Shape;12867;p114"/>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8" name="Google Shape;12868;p114"/>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9" name="Google Shape;12869;p114"/>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70" name="Google Shape;12870;p114"/>
          <p:cNvGrpSpPr/>
          <p:nvPr/>
        </p:nvGrpSpPr>
        <p:grpSpPr>
          <a:xfrm>
            <a:off x="3091957" y="3199881"/>
            <a:ext cx="354717" cy="332757"/>
            <a:chOff x="3091957" y="3374131"/>
            <a:chExt cx="354717" cy="332757"/>
          </a:xfrm>
        </p:grpSpPr>
        <p:sp>
          <p:nvSpPr>
            <p:cNvPr id="12871" name="Google Shape;12871;p114"/>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2" name="Google Shape;12872;p114"/>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3" name="Google Shape;12873;p114"/>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4" name="Google Shape;12874;p114"/>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5" name="Google Shape;12875;p114"/>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6" name="Google Shape;12876;p114"/>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77" name="Google Shape;12877;p114"/>
          <p:cNvGrpSpPr/>
          <p:nvPr/>
        </p:nvGrpSpPr>
        <p:grpSpPr>
          <a:xfrm>
            <a:off x="3988156" y="3205960"/>
            <a:ext cx="353954" cy="318880"/>
            <a:chOff x="3988156" y="3380210"/>
            <a:chExt cx="353954" cy="318880"/>
          </a:xfrm>
        </p:grpSpPr>
        <p:sp>
          <p:nvSpPr>
            <p:cNvPr id="12878" name="Google Shape;12878;p114"/>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9" name="Google Shape;12879;p114"/>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0" name="Google Shape;12880;p114"/>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1" name="Google Shape;12881;p114"/>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2" name="Google Shape;12882;p114"/>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83" name="Google Shape;12883;p114"/>
          <p:cNvGrpSpPr/>
          <p:nvPr/>
        </p:nvGrpSpPr>
        <p:grpSpPr>
          <a:xfrm>
            <a:off x="3541011" y="3193070"/>
            <a:ext cx="348257" cy="346188"/>
            <a:chOff x="3541011" y="3367320"/>
            <a:chExt cx="348257" cy="346188"/>
          </a:xfrm>
        </p:grpSpPr>
        <p:sp>
          <p:nvSpPr>
            <p:cNvPr id="12884" name="Google Shape;12884;p114"/>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5" name="Google Shape;12885;p114"/>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6" name="Google Shape;12886;p114"/>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7" name="Google Shape;12887;p114"/>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88" name="Google Shape;12888;p114"/>
          <p:cNvGrpSpPr/>
          <p:nvPr/>
        </p:nvGrpSpPr>
        <p:grpSpPr>
          <a:xfrm>
            <a:off x="1314678" y="3183967"/>
            <a:ext cx="334667" cy="365348"/>
            <a:chOff x="1314678" y="3358217"/>
            <a:chExt cx="334667" cy="365348"/>
          </a:xfrm>
        </p:grpSpPr>
        <p:sp>
          <p:nvSpPr>
            <p:cNvPr id="12889" name="Google Shape;12889;p114"/>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0" name="Google Shape;12890;p114"/>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1" name="Google Shape;12891;p114"/>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2" name="Google Shape;12892;p114"/>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3" name="Google Shape;12893;p114"/>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94" name="Google Shape;12894;p114"/>
          <p:cNvGrpSpPr/>
          <p:nvPr/>
        </p:nvGrpSpPr>
        <p:grpSpPr>
          <a:xfrm>
            <a:off x="1748582" y="3198385"/>
            <a:ext cx="359269" cy="335780"/>
            <a:chOff x="1748582" y="3372635"/>
            <a:chExt cx="359269" cy="335780"/>
          </a:xfrm>
        </p:grpSpPr>
        <p:sp>
          <p:nvSpPr>
            <p:cNvPr id="12895" name="Google Shape;12895;p114"/>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896" name="Google Shape;12896;p114"/>
            <p:cNvGrpSpPr/>
            <p:nvPr/>
          </p:nvGrpSpPr>
          <p:grpSpPr>
            <a:xfrm>
              <a:off x="1748582" y="3372635"/>
              <a:ext cx="333520" cy="335780"/>
              <a:chOff x="1748582" y="3372635"/>
              <a:chExt cx="333520" cy="335780"/>
            </a:xfrm>
          </p:grpSpPr>
          <p:sp>
            <p:nvSpPr>
              <p:cNvPr id="12897" name="Google Shape;12897;p114"/>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8" name="Google Shape;12898;p114"/>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9" name="Google Shape;12899;p114"/>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900" name="Google Shape;12900;p114"/>
          <p:cNvGrpSpPr/>
          <p:nvPr/>
        </p:nvGrpSpPr>
        <p:grpSpPr>
          <a:xfrm>
            <a:off x="2640993" y="3183585"/>
            <a:ext cx="365348" cy="364966"/>
            <a:chOff x="2640993" y="3357835"/>
            <a:chExt cx="365348" cy="364966"/>
          </a:xfrm>
        </p:grpSpPr>
        <p:sp>
          <p:nvSpPr>
            <p:cNvPr id="12901" name="Google Shape;12901;p114"/>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2" name="Google Shape;12902;p114"/>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3" name="Google Shape;12903;p114"/>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4" name="Google Shape;12904;p114"/>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5" name="Google Shape;12905;p114"/>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6" name="Google Shape;12906;p114"/>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7" name="Google Shape;12907;p114"/>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8" name="Google Shape;12908;p114"/>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9" name="Google Shape;12909;p114"/>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0" name="Google Shape;12910;p114"/>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11" name="Google Shape;12911;p114"/>
          <p:cNvGrpSpPr/>
          <p:nvPr/>
        </p:nvGrpSpPr>
        <p:grpSpPr>
          <a:xfrm>
            <a:off x="4886264" y="3191924"/>
            <a:ext cx="350549" cy="350198"/>
            <a:chOff x="4886264" y="3366174"/>
            <a:chExt cx="350549" cy="350198"/>
          </a:xfrm>
        </p:grpSpPr>
        <p:sp>
          <p:nvSpPr>
            <p:cNvPr id="12912" name="Google Shape;12912;p114"/>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3" name="Google Shape;12913;p114"/>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4" name="Google Shape;12914;p114"/>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5" name="Google Shape;12915;p114"/>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6" name="Google Shape;12916;p114"/>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7" name="Google Shape;12917;p114"/>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8" name="Google Shape;12918;p114"/>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9" name="Google Shape;12919;p114"/>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0" name="Google Shape;12920;p114"/>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1" name="Google Shape;12921;p114"/>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2" name="Google Shape;12922;p114"/>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3" name="Google Shape;12923;p114"/>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4" name="Google Shape;12924;p114"/>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25" name="Google Shape;12925;p114"/>
          <p:cNvGrpSpPr/>
          <p:nvPr/>
        </p:nvGrpSpPr>
        <p:grpSpPr>
          <a:xfrm>
            <a:off x="5331913" y="3239697"/>
            <a:ext cx="347143" cy="254684"/>
            <a:chOff x="5331913" y="3413947"/>
            <a:chExt cx="347143" cy="254684"/>
          </a:xfrm>
        </p:grpSpPr>
        <p:sp>
          <p:nvSpPr>
            <p:cNvPr id="12926" name="Google Shape;12926;p114"/>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7" name="Google Shape;12927;p114"/>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8" name="Google Shape;12928;p114"/>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9" name="Google Shape;12929;p114"/>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0" name="Google Shape;12930;p114"/>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1" name="Google Shape;12931;p114"/>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32" name="Google Shape;12932;p114"/>
          <p:cNvGrpSpPr/>
          <p:nvPr/>
        </p:nvGrpSpPr>
        <p:grpSpPr>
          <a:xfrm>
            <a:off x="5776798" y="3235528"/>
            <a:ext cx="346379" cy="264518"/>
            <a:chOff x="5776798" y="3409778"/>
            <a:chExt cx="346379" cy="264518"/>
          </a:xfrm>
        </p:grpSpPr>
        <p:sp>
          <p:nvSpPr>
            <p:cNvPr id="12933" name="Google Shape;12933;p114"/>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4" name="Google Shape;12934;p114"/>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5" name="Google Shape;12935;p114"/>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6" name="Google Shape;12936;p114"/>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7" name="Google Shape;12937;p114"/>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8" name="Google Shape;12938;p114"/>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39" name="Google Shape;12939;p114"/>
          <p:cNvGrpSpPr/>
          <p:nvPr/>
        </p:nvGrpSpPr>
        <p:grpSpPr>
          <a:xfrm>
            <a:off x="7108015" y="3222255"/>
            <a:ext cx="344883" cy="290299"/>
            <a:chOff x="7108015" y="3396505"/>
            <a:chExt cx="344883" cy="290299"/>
          </a:xfrm>
        </p:grpSpPr>
        <p:sp>
          <p:nvSpPr>
            <p:cNvPr id="12940" name="Google Shape;12940;p114"/>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1" name="Google Shape;12941;p114"/>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2" name="Google Shape;12942;p114"/>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3" name="Google Shape;12943;p114"/>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44" name="Google Shape;12944;p114"/>
          <p:cNvGrpSpPr/>
          <p:nvPr/>
        </p:nvGrpSpPr>
        <p:grpSpPr>
          <a:xfrm>
            <a:off x="7551754" y="3216558"/>
            <a:ext cx="344883" cy="301311"/>
            <a:chOff x="7551754" y="3390808"/>
            <a:chExt cx="344883" cy="301311"/>
          </a:xfrm>
        </p:grpSpPr>
        <p:sp>
          <p:nvSpPr>
            <p:cNvPr id="12945" name="Google Shape;12945;p114"/>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6" name="Google Shape;12946;p114"/>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7" name="Google Shape;12947;p114"/>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8" name="Google Shape;12948;p114"/>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9" name="Google Shape;12949;p114"/>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0" name="Google Shape;12950;p114"/>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1" name="Google Shape;12951;p114"/>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2" name="Google Shape;12952;p114"/>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3" name="Google Shape;12953;p114"/>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4" name="Google Shape;12954;p114"/>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5" name="Google Shape;12955;p114"/>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56" name="Google Shape;12956;p114"/>
          <p:cNvGrpSpPr/>
          <p:nvPr/>
        </p:nvGrpSpPr>
        <p:grpSpPr>
          <a:xfrm>
            <a:off x="6707084" y="3213153"/>
            <a:ext cx="261145" cy="308504"/>
            <a:chOff x="6707084" y="3387403"/>
            <a:chExt cx="261145" cy="308504"/>
          </a:xfrm>
        </p:grpSpPr>
        <p:sp>
          <p:nvSpPr>
            <p:cNvPr id="12957" name="Google Shape;12957;p114"/>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8" name="Google Shape;12958;p114"/>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9" name="Google Shape;12959;p114"/>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0" name="Google Shape;12960;p114"/>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61" name="Google Shape;12961;p114"/>
          <p:cNvGrpSpPr/>
          <p:nvPr/>
        </p:nvGrpSpPr>
        <p:grpSpPr>
          <a:xfrm>
            <a:off x="848978" y="4123387"/>
            <a:ext cx="377824" cy="324418"/>
            <a:chOff x="848978" y="4297637"/>
            <a:chExt cx="377824" cy="324418"/>
          </a:xfrm>
        </p:grpSpPr>
        <p:sp>
          <p:nvSpPr>
            <p:cNvPr id="12962" name="Google Shape;12962;p114"/>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3" name="Google Shape;12963;p114"/>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64" name="Google Shape;12964;p114"/>
          <p:cNvGrpSpPr/>
          <p:nvPr/>
        </p:nvGrpSpPr>
        <p:grpSpPr>
          <a:xfrm>
            <a:off x="1754279" y="4112343"/>
            <a:ext cx="351439" cy="345965"/>
            <a:chOff x="1754279" y="4286593"/>
            <a:chExt cx="351439" cy="345965"/>
          </a:xfrm>
        </p:grpSpPr>
        <p:sp>
          <p:nvSpPr>
            <p:cNvPr id="12965" name="Google Shape;12965;p114"/>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6" name="Google Shape;12966;p114"/>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7" name="Google Shape;12967;p114"/>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8" name="Google Shape;12968;p114"/>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9" name="Google Shape;12969;p114"/>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70" name="Google Shape;12970;p114"/>
          <p:cNvGrpSpPr/>
          <p:nvPr/>
        </p:nvGrpSpPr>
        <p:grpSpPr>
          <a:xfrm>
            <a:off x="3996113" y="4116926"/>
            <a:ext cx="336512" cy="335048"/>
            <a:chOff x="3996113" y="4291176"/>
            <a:chExt cx="336512" cy="335048"/>
          </a:xfrm>
        </p:grpSpPr>
        <p:sp>
          <p:nvSpPr>
            <p:cNvPr id="12971" name="Google Shape;12971;p114"/>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2" name="Google Shape;12972;p114"/>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3" name="Google Shape;12973;p114"/>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974" name="Google Shape;12974;p114"/>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975" name="Google Shape;12975;p114"/>
          <p:cNvGrpSpPr/>
          <p:nvPr/>
        </p:nvGrpSpPr>
        <p:grpSpPr>
          <a:xfrm>
            <a:off x="2179081" y="4111261"/>
            <a:ext cx="397525" cy="348670"/>
            <a:chOff x="2179081" y="4285511"/>
            <a:chExt cx="397525" cy="348670"/>
          </a:xfrm>
        </p:grpSpPr>
        <p:sp>
          <p:nvSpPr>
            <p:cNvPr id="12976" name="Google Shape;12976;p114"/>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7" name="Google Shape;12977;p114"/>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78" name="Google Shape;12978;p114"/>
          <p:cNvGrpSpPr/>
          <p:nvPr/>
        </p:nvGrpSpPr>
        <p:grpSpPr>
          <a:xfrm>
            <a:off x="3584201" y="4120746"/>
            <a:ext cx="267574" cy="329415"/>
            <a:chOff x="3584201" y="4294996"/>
            <a:chExt cx="267574" cy="329415"/>
          </a:xfrm>
        </p:grpSpPr>
        <p:sp>
          <p:nvSpPr>
            <p:cNvPr id="12979" name="Google Shape;12979;p114"/>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0" name="Google Shape;12980;p114"/>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1" name="Google Shape;12981;p114"/>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2" name="Google Shape;12982;p114"/>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83" name="Google Shape;12983;p114"/>
          <p:cNvGrpSpPr/>
          <p:nvPr/>
        </p:nvGrpSpPr>
        <p:grpSpPr>
          <a:xfrm>
            <a:off x="3082855" y="4121478"/>
            <a:ext cx="375946" cy="327823"/>
            <a:chOff x="3082855" y="4295728"/>
            <a:chExt cx="375946" cy="327823"/>
          </a:xfrm>
        </p:grpSpPr>
        <p:sp>
          <p:nvSpPr>
            <p:cNvPr id="12984" name="Google Shape;12984;p114"/>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5" name="Google Shape;12985;p114"/>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6" name="Google Shape;12986;p114"/>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7" name="Google Shape;12987;p114"/>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8" name="Google Shape;12988;p114"/>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9" name="Google Shape;12989;p114"/>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0" name="Google Shape;12990;p114"/>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1" name="Google Shape;12991;p114"/>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2" name="Google Shape;12992;p114"/>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3" name="Google Shape;12993;p114"/>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4" name="Google Shape;12994;p114"/>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95" name="Google Shape;12995;p114"/>
          <p:cNvGrpSpPr/>
          <p:nvPr/>
        </p:nvGrpSpPr>
        <p:grpSpPr>
          <a:xfrm>
            <a:off x="2749016" y="4116926"/>
            <a:ext cx="150831" cy="336926"/>
            <a:chOff x="2749016" y="4291176"/>
            <a:chExt cx="150831" cy="336926"/>
          </a:xfrm>
        </p:grpSpPr>
        <p:sp>
          <p:nvSpPr>
            <p:cNvPr id="12996" name="Google Shape;12996;p114"/>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7" name="Google Shape;12997;p114"/>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8" name="Google Shape;12998;p114"/>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9" name="Google Shape;12999;p114"/>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00" name="Google Shape;13000;p114"/>
          <p:cNvGrpSpPr/>
          <p:nvPr/>
        </p:nvGrpSpPr>
        <p:grpSpPr>
          <a:xfrm>
            <a:off x="7127716" y="4105182"/>
            <a:ext cx="248254" cy="361942"/>
            <a:chOff x="7127716" y="4279432"/>
            <a:chExt cx="248254" cy="361942"/>
          </a:xfrm>
        </p:grpSpPr>
        <p:sp>
          <p:nvSpPr>
            <p:cNvPr id="13001" name="Google Shape;13001;p114"/>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2" name="Google Shape;13002;p114"/>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3" name="Google Shape;13003;p114"/>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4" name="Google Shape;13004;p114"/>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5" name="Google Shape;13005;p114"/>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6" name="Google Shape;13006;p114"/>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7" name="Google Shape;13007;p114"/>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8" name="Google Shape;13008;p114"/>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9" name="Google Shape;13009;p114"/>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10" name="Google Shape;13010;p114"/>
          <p:cNvGrpSpPr/>
          <p:nvPr/>
        </p:nvGrpSpPr>
        <p:grpSpPr>
          <a:xfrm>
            <a:off x="7565408" y="4105182"/>
            <a:ext cx="248254" cy="361942"/>
            <a:chOff x="7565408" y="4279432"/>
            <a:chExt cx="248254" cy="361942"/>
          </a:xfrm>
        </p:grpSpPr>
        <p:sp>
          <p:nvSpPr>
            <p:cNvPr id="13011" name="Google Shape;13011;p114"/>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2" name="Google Shape;13012;p114"/>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3" name="Google Shape;13013;p114"/>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4" name="Google Shape;13014;p114"/>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5" name="Google Shape;13015;p114"/>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6" name="Google Shape;13016;p114"/>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7" name="Google Shape;13017;p114"/>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8" name="Google Shape;13018;p114"/>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19" name="Google Shape;13019;p114"/>
          <p:cNvGrpSpPr/>
          <p:nvPr/>
        </p:nvGrpSpPr>
        <p:grpSpPr>
          <a:xfrm>
            <a:off x="6264109" y="4105182"/>
            <a:ext cx="225498" cy="361560"/>
            <a:chOff x="6264109" y="4279432"/>
            <a:chExt cx="225498" cy="361560"/>
          </a:xfrm>
        </p:grpSpPr>
        <p:sp>
          <p:nvSpPr>
            <p:cNvPr id="13020" name="Google Shape;13020;p114"/>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1" name="Google Shape;13021;p114"/>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22" name="Google Shape;13022;p114"/>
          <p:cNvGrpSpPr/>
          <p:nvPr/>
        </p:nvGrpSpPr>
        <p:grpSpPr>
          <a:xfrm>
            <a:off x="7929578" y="4110115"/>
            <a:ext cx="395266" cy="351312"/>
            <a:chOff x="7929578" y="4284365"/>
            <a:chExt cx="395266" cy="351312"/>
          </a:xfrm>
        </p:grpSpPr>
        <p:sp>
          <p:nvSpPr>
            <p:cNvPr id="13023" name="Google Shape;13023;p114"/>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4" name="Google Shape;13024;p114"/>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5" name="Google Shape;13025;p114"/>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6" name="Google Shape;13026;p114"/>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27" name="Google Shape;13027;p114"/>
          <p:cNvGrpSpPr/>
          <p:nvPr/>
        </p:nvGrpSpPr>
        <p:grpSpPr>
          <a:xfrm>
            <a:off x="6595502" y="4149527"/>
            <a:ext cx="426315" cy="332826"/>
            <a:chOff x="6639652" y="4323777"/>
            <a:chExt cx="426315" cy="332826"/>
          </a:xfrm>
        </p:grpSpPr>
        <p:sp>
          <p:nvSpPr>
            <p:cNvPr id="13028" name="Google Shape;13028;p114"/>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9" name="Google Shape;13029;p114"/>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0" name="Google Shape;13030;p114"/>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1" name="Google Shape;13031;p114"/>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2" name="Google Shape;13032;p114"/>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3" name="Google Shape;13033;p114"/>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4" name="Google Shape;13034;p114"/>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5" name="Google Shape;13035;p114"/>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6" name="Google Shape;13036;p114"/>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7" name="Google Shape;13037;p114"/>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38" name="Google Shape;13038;p114"/>
          <p:cNvGrpSpPr/>
          <p:nvPr/>
        </p:nvGrpSpPr>
        <p:grpSpPr>
          <a:xfrm>
            <a:off x="5357662" y="4123387"/>
            <a:ext cx="287275" cy="326296"/>
            <a:chOff x="5357662" y="4297637"/>
            <a:chExt cx="287275" cy="326296"/>
          </a:xfrm>
        </p:grpSpPr>
        <p:sp>
          <p:nvSpPr>
            <p:cNvPr id="13039" name="Google Shape;13039;p114"/>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0" name="Google Shape;13040;p114"/>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1" name="Google Shape;13041;p114"/>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2" name="Google Shape;13042;p114"/>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3" name="Google Shape;13043;p114"/>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44" name="Google Shape;13044;p114"/>
          <p:cNvGrpSpPr/>
          <p:nvPr/>
        </p:nvGrpSpPr>
        <p:grpSpPr>
          <a:xfrm>
            <a:off x="5774124" y="4120300"/>
            <a:ext cx="331611" cy="331674"/>
            <a:chOff x="5774124" y="4294550"/>
            <a:chExt cx="331611" cy="331674"/>
          </a:xfrm>
        </p:grpSpPr>
        <p:sp>
          <p:nvSpPr>
            <p:cNvPr id="13045" name="Google Shape;13045;p114"/>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6" name="Google Shape;13046;p114"/>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47" name="Google Shape;13047;p114"/>
          <p:cNvGrpSpPr/>
          <p:nvPr/>
        </p:nvGrpSpPr>
        <p:grpSpPr>
          <a:xfrm>
            <a:off x="4890434" y="4113139"/>
            <a:ext cx="345997" cy="346029"/>
            <a:chOff x="4890434" y="4287389"/>
            <a:chExt cx="345997" cy="346029"/>
          </a:xfrm>
        </p:grpSpPr>
        <p:sp>
          <p:nvSpPr>
            <p:cNvPr id="13048" name="Google Shape;13048;p114"/>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9" name="Google Shape;13049;p114"/>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0" name="Google Shape;13050;p114"/>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1" name="Google Shape;13051;p114"/>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2" name="Google Shape;13052;p114"/>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3" name="Google Shape;13053;p114"/>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4" name="Google Shape;13054;p114"/>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55" name="Google Shape;13055;p114"/>
          <p:cNvGrpSpPr/>
          <p:nvPr/>
        </p:nvGrpSpPr>
        <p:grpSpPr>
          <a:xfrm>
            <a:off x="2165809" y="3636809"/>
            <a:ext cx="422542" cy="342973"/>
            <a:chOff x="2165809" y="3811059"/>
            <a:chExt cx="422542" cy="342973"/>
          </a:xfrm>
        </p:grpSpPr>
        <p:sp>
          <p:nvSpPr>
            <p:cNvPr id="13056" name="Google Shape;13056;p114"/>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7" name="Google Shape;13057;p114"/>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8" name="Google Shape;13058;p114"/>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9" name="Google Shape;13059;p114"/>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0" name="Google Shape;13060;p114"/>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1" name="Google Shape;13061;p114"/>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2" name="Google Shape;13062;p114"/>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3" name="Google Shape;13063;p114"/>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4" name="Google Shape;13064;p114"/>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5" name="Google Shape;13065;p114"/>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6" name="Google Shape;13066;p114"/>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7" name="Google Shape;13067;p114"/>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8" name="Google Shape;13068;p114"/>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9" name="Google Shape;13069;p114"/>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0" name="Google Shape;13070;p114"/>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1" name="Google Shape;13071;p114"/>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2" name="Google Shape;13072;p114"/>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3" name="Google Shape;13073;p114"/>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074" name="Google Shape;13074;p114"/>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75" name="Google Shape;13075;p114"/>
          <p:cNvGrpSpPr/>
          <p:nvPr/>
        </p:nvGrpSpPr>
        <p:grpSpPr>
          <a:xfrm>
            <a:off x="903530" y="3631875"/>
            <a:ext cx="264550" cy="353222"/>
            <a:chOff x="903530" y="3806125"/>
            <a:chExt cx="264550" cy="353222"/>
          </a:xfrm>
        </p:grpSpPr>
        <p:sp>
          <p:nvSpPr>
            <p:cNvPr id="13076" name="Google Shape;13076;p114"/>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7" name="Google Shape;13077;p114"/>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8" name="Google Shape;13078;p114"/>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9" name="Google Shape;13079;p114"/>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80" name="Google Shape;13080;p114"/>
          <p:cNvGrpSpPr/>
          <p:nvPr/>
        </p:nvGrpSpPr>
        <p:grpSpPr>
          <a:xfrm>
            <a:off x="850092" y="3178684"/>
            <a:ext cx="369517" cy="375660"/>
            <a:chOff x="850092" y="3352934"/>
            <a:chExt cx="369517" cy="375660"/>
          </a:xfrm>
        </p:grpSpPr>
        <p:sp>
          <p:nvSpPr>
            <p:cNvPr id="13081" name="Google Shape;13081;p114"/>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2" name="Google Shape;13082;p114"/>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3" name="Google Shape;13083;p114"/>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4" name="Google Shape;13084;p114"/>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5" name="Google Shape;13085;p114"/>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86" name="Google Shape;13086;p114"/>
          <p:cNvGrpSpPr/>
          <p:nvPr/>
        </p:nvGrpSpPr>
        <p:grpSpPr>
          <a:xfrm>
            <a:off x="2611458" y="3642124"/>
            <a:ext cx="426329" cy="332375"/>
            <a:chOff x="2611458" y="3816374"/>
            <a:chExt cx="426329" cy="332375"/>
          </a:xfrm>
        </p:grpSpPr>
        <p:sp>
          <p:nvSpPr>
            <p:cNvPr id="13087" name="Google Shape;13087;p114"/>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8" name="Google Shape;13088;p114"/>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9" name="Google Shape;13089;p114"/>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0" name="Google Shape;13090;p114"/>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1" name="Google Shape;13091;p114"/>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2" name="Google Shape;13092;p114"/>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3" name="Google Shape;13093;p114"/>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4" name="Google Shape;13094;p114"/>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5" name="Google Shape;13095;p114"/>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6" name="Google Shape;13096;p114"/>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097" name="Google Shape;13097;p114"/>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98" name="Google Shape;13098;p114"/>
          <p:cNvGrpSpPr/>
          <p:nvPr/>
        </p:nvGrpSpPr>
        <p:grpSpPr>
          <a:xfrm>
            <a:off x="4019984" y="3631143"/>
            <a:ext cx="293704" cy="353954"/>
            <a:chOff x="4019984" y="3805393"/>
            <a:chExt cx="293704" cy="353954"/>
          </a:xfrm>
        </p:grpSpPr>
        <p:sp>
          <p:nvSpPr>
            <p:cNvPr id="13099" name="Google Shape;13099;p114"/>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0" name="Google Shape;13100;p114"/>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01" name="Google Shape;13101;p114"/>
          <p:cNvGrpSpPr/>
          <p:nvPr/>
        </p:nvGrpSpPr>
        <p:grpSpPr>
          <a:xfrm>
            <a:off x="8006505" y="3215794"/>
            <a:ext cx="323654" cy="303189"/>
            <a:chOff x="8006505" y="3390044"/>
            <a:chExt cx="323654" cy="303189"/>
          </a:xfrm>
        </p:grpSpPr>
        <p:sp>
          <p:nvSpPr>
            <p:cNvPr id="13102" name="Google Shape;13102;p114"/>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3" name="Google Shape;13103;p114"/>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4" name="Google Shape;13104;p114"/>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5" name="Google Shape;13105;p114"/>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6" name="Google Shape;13106;p114"/>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7" name="Google Shape;13107;p114"/>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08" name="Google Shape;13108;p114"/>
          <p:cNvGrpSpPr/>
          <p:nvPr/>
        </p:nvGrpSpPr>
        <p:grpSpPr>
          <a:xfrm>
            <a:off x="1299146" y="3632257"/>
            <a:ext cx="367989" cy="351312"/>
            <a:chOff x="1299146" y="3806507"/>
            <a:chExt cx="367989" cy="351312"/>
          </a:xfrm>
        </p:grpSpPr>
        <p:sp>
          <p:nvSpPr>
            <p:cNvPr id="13109" name="Google Shape;13109;p114"/>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0" name="Google Shape;13110;p114"/>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111" name="Google Shape;13111;p114"/>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112" name="Google Shape;13112;p114"/>
          <p:cNvGrpSpPr/>
          <p:nvPr/>
        </p:nvGrpSpPr>
        <p:grpSpPr>
          <a:xfrm>
            <a:off x="7550258" y="3658420"/>
            <a:ext cx="371395" cy="301279"/>
            <a:chOff x="7550258" y="3832670"/>
            <a:chExt cx="371395" cy="301279"/>
          </a:xfrm>
        </p:grpSpPr>
        <p:sp>
          <p:nvSpPr>
            <p:cNvPr id="13113" name="Google Shape;13113;p114"/>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4" name="Google Shape;13114;p114"/>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5" name="Google Shape;13115;p114"/>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6" name="Google Shape;13116;p114"/>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7" name="Google Shape;13117;p114"/>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8" name="Google Shape;13118;p114"/>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9" name="Google Shape;13119;p114"/>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0" name="Google Shape;13120;p114"/>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1" name="Google Shape;13121;p114"/>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2" name="Google Shape;13122;p114"/>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3" name="Google Shape;13123;p114"/>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4" name="Google Shape;13124;p114"/>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5" name="Google Shape;13125;p114"/>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6" name="Google Shape;13126;p114"/>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7" name="Google Shape;13127;p114"/>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8" name="Google Shape;13128;p114"/>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9" name="Google Shape;13129;p114"/>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0" name="Google Shape;13130;p114"/>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131" name="Google Shape;13131;p114"/>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132" name="Google Shape;13132;p114"/>
          <p:cNvGrpSpPr/>
          <p:nvPr/>
        </p:nvGrpSpPr>
        <p:grpSpPr>
          <a:xfrm>
            <a:off x="6659725" y="3633785"/>
            <a:ext cx="367607" cy="350549"/>
            <a:chOff x="6659725" y="3808035"/>
            <a:chExt cx="367607" cy="350549"/>
          </a:xfrm>
        </p:grpSpPr>
        <p:sp>
          <p:nvSpPr>
            <p:cNvPr id="13133" name="Google Shape;13133;p114"/>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4" name="Google Shape;13134;p114"/>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35" name="Google Shape;13135;p114"/>
          <p:cNvGrpSpPr/>
          <p:nvPr/>
        </p:nvGrpSpPr>
        <p:grpSpPr>
          <a:xfrm>
            <a:off x="6219391" y="3642506"/>
            <a:ext cx="356627" cy="334252"/>
            <a:chOff x="6219391" y="3816756"/>
            <a:chExt cx="356627" cy="334252"/>
          </a:xfrm>
        </p:grpSpPr>
        <p:sp>
          <p:nvSpPr>
            <p:cNvPr id="13136" name="Google Shape;13136;p114"/>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7" name="Google Shape;13137;p114"/>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8" name="Google Shape;13138;p114"/>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9" name="Google Shape;13139;p114"/>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40" name="Google Shape;13140;p114"/>
          <p:cNvGrpSpPr/>
          <p:nvPr/>
        </p:nvGrpSpPr>
        <p:grpSpPr>
          <a:xfrm>
            <a:off x="5778676" y="3652722"/>
            <a:ext cx="349052" cy="313056"/>
            <a:chOff x="5778676" y="3826972"/>
            <a:chExt cx="349052" cy="313056"/>
          </a:xfrm>
        </p:grpSpPr>
        <p:sp>
          <p:nvSpPr>
            <p:cNvPr id="13141" name="Google Shape;13141;p114"/>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2" name="Google Shape;13142;p114"/>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3" name="Google Shape;13143;p114"/>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4" name="Google Shape;13144;p114"/>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5" name="Google Shape;13145;p114"/>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46" name="Google Shape;13146;p114"/>
          <p:cNvGrpSpPr/>
          <p:nvPr/>
        </p:nvGrpSpPr>
        <p:grpSpPr>
          <a:xfrm>
            <a:off x="5355784" y="3660297"/>
            <a:ext cx="299019" cy="297905"/>
            <a:chOff x="5355784" y="3834547"/>
            <a:chExt cx="299019" cy="297905"/>
          </a:xfrm>
        </p:grpSpPr>
        <p:sp>
          <p:nvSpPr>
            <p:cNvPr id="13147" name="Google Shape;13147;p114"/>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8" name="Google Shape;13148;p114"/>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9" name="Google Shape;13149;p114"/>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0" name="Google Shape;13150;p114"/>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51" name="Google Shape;13151;p114"/>
          <p:cNvGrpSpPr/>
          <p:nvPr/>
        </p:nvGrpSpPr>
        <p:grpSpPr>
          <a:xfrm>
            <a:off x="8036455" y="3633021"/>
            <a:ext cx="292177" cy="353986"/>
            <a:chOff x="8036455" y="3807271"/>
            <a:chExt cx="292177" cy="353986"/>
          </a:xfrm>
        </p:grpSpPr>
        <p:sp>
          <p:nvSpPr>
            <p:cNvPr id="13152" name="Google Shape;13152;p114"/>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3" name="Google Shape;13153;p114"/>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154" name="Google Shape;13154;p114"/>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Business Icons</a:t>
            </a:r>
            <a:endParaRPr b="0" i="0" sz="2400" u="none" cap="none" strike="noStrike">
              <a:solidFill>
                <a:srgbClr val="FFFFFF"/>
              </a:solidFill>
              <a:latin typeface="Arial"/>
              <a:ea typeface="Arial"/>
              <a:cs typeface="Arial"/>
              <a:sym typeface="Arial"/>
            </a:endParaRPr>
          </a:p>
        </p:txBody>
      </p:sp>
      <p:sp>
        <p:nvSpPr>
          <p:cNvPr id="13155" name="Google Shape;13155;p114"/>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Teamwork Icons</a:t>
            </a:r>
            <a:endParaRPr b="0" i="0" sz="2400" u="none" cap="none" strike="noStrike">
              <a:solidFill>
                <a:srgbClr val="FFFFFF"/>
              </a:solidFill>
              <a:latin typeface="Arial"/>
              <a:ea typeface="Arial"/>
              <a:cs typeface="Arial"/>
              <a:sym typeface="Arial"/>
            </a:endParaRPr>
          </a:p>
        </p:txBody>
      </p:sp>
      <p:grpSp>
        <p:nvGrpSpPr>
          <p:cNvPr id="13156" name="Google Shape;13156;p114"/>
          <p:cNvGrpSpPr/>
          <p:nvPr/>
        </p:nvGrpSpPr>
        <p:grpSpPr>
          <a:xfrm>
            <a:off x="4874902" y="3634549"/>
            <a:ext cx="345615" cy="350835"/>
            <a:chOff x="4874902" y="3808799"/>
            <a:chExt cx="345615" cy="350835"/>
          </a:xfrm>
        </p:grpSpPr>
        <p:sp>
          <p:nvSpPr>
            <p:cNvPr id="13157" name="Google Shape;13157;p114"/>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8" name="Google Shape;13158;p114"/>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9" name="Google Shape;13159;p114"/>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0" name="Google Shape;13160;p114"/>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1" name="Google Shape;13161;p114"/>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2" name="Google Shape;13162;p114"/>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3" name="Google Shape;13163;p114"/>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4" name="Google Shape;13164;p114"/>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5" name="Google Shape;13165;p114"/>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6" name="Google Shape;13166;p114"/>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7" name="Google Shape;13167;p114"/>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8" name="Google Shape;13168;p114"/>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9" name="Google Shape;13169;p114"/>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0" name="Google Shape;13170;p114"/>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1" name="Google Shape;13171;p114"/>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2" name="Google Shape;13172;p114"/>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3" name="Google Shape;13173;p114"/>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74" name="Google Shape;13174;p114"/>
          <p:cNvGrpSpPr/>
          <p:nvPr/>
        </p:nvGrpSpPr>
        <p:grpSpPr>
          <a:xfrm>
            <a:off x="3095745" y="3631143"/>
            <a:ext cx="352840" cy="354718"/>
            <a:chOff x="3095745" y="3805393"/>
            <a:chExt cx="352840" cy="354718"/>
          </a:xfrm>
        </p:grpSpPr>
        <p:sp>
          <p:nvSpPr>
            <p:cNvPr id="13175" name="Google Shape;13175;p114"/>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6" name="Google Shape;13176;p114"/>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7" name="Google Shape;13177;p114"/>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8" name="Google Shape;13178;p114"/>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9" name="Google Shape;13179;p114"/>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0" name="Google Shape;13180;p114"/>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84" name="Shape 13184"/>
        <p:cNvGrpSpPr/>
        <p:nvPr/>
      </p:nvGrpSpPr>
      <p:grpSpPr>
        <a:xfrm>
          <a:off x="0" y="0"/>
          <a:ext cx="0" cy="0"/>
          <a:chOff x="0" y="0"/>
          <a:chExt cx="0" cy="0"/>
        </a:xfrm>
      </p:grpSpPr>
      <p:grpSp>
        <p:nvGrpSpPr>
          <p:cNvPr id="13185" name="Google Shape;13185;p115"/>
          <p:cNvGrpSpPr/>
          <p:nvPr/>
        </p:nvGrpSpPr>
        <p:grpSpPr>
          <a:xfrm>
            <a:off x="2704005" y="4083381"/>
            <a:ext cx="342143" cy="362704"/>
            <a:chOff x="2704005" y="4258781"/>
            <a:chExt cx="342143" cy="362704"/>
          </a:xfrm>
        </p:grpSpPr>
        <p:sp>
          <p:nvSpPr>
            <p:cNvPr id="13186" name="Google Shape;13186;p115"/>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7" name="Google Shape;13187;p115"/>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8" name="Google Shape;13188;p115"/>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9" name="Google Shape;13189;p115"/>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0" name="Google Shape;13190;p115"/>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1" name="Google Shape;13191;p115"/>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2" name="Google Shape;13192;p115"/>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93" name="Google Shape;13193;p115"/>
          <p:cNvGrpSpPr/>
          <p:nvPr/>
        </p:nvGrpSpPr>
        <p:grpSpPr>
          <a:xfrm>
            <a:off x="2157462" y="4083096"/>
            <a:ext cx="347434" cy="363369"/>
            <a:chOff x="2157462" y="4258496"/>
            <a:chExt cx="347434" cy="363369"/>
          </a:xfrm>
        </p:grpSpPr>
        <p:sp>
          <p:nvSpPr>
            <p:cNvPr id="13194" name="Google Shape;13194;p115"/>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5" name="Google Shape;13195;p115"/>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6" name="Google Shape;13196;p115"/>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97" name="Google Shape;13197;p115"/>
          <p:cNvGrpSpPr/>
          <p:nvPr/>
        </p:nvGrpSpPr>
        <p:grpSpPr>
          <a:xfrm>
            <a:off x="4010963" y="3588381"/>
            <a:ext cx="343665" cy="363212"/>
            <a:chOff x="4010963" y="3763781"/>
            <a:chExt cx="343665" cy="363212"/>
          </a:xfrm>
        </p:grpSpPr>
        <p:sp>
          <p:nvSpPr>
            <p:cNvPr id="13198" name="Google Shape;13198;p115"/>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9" name="Google Shape;13199;p115"/>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0" name="Google Shape;13200;p115"/>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1" name="Google Shape;13201;p115"/>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2" name="Google Shape;13202;p115"/>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03" name="Google Shape;13203;p115"/>
          <p:cNvGrpSpPr/>
          <p:nvPr/>
        </p:nvGrpSpPr>
        <p:grpSpPr>
          <a:xfrm>
            <a:off x="2214042" y="3635109"/>
            <a:ext cx="368153" cy="311193"/>
            <a:chOff x="2214042" y="3810509"/>
            <a:chExt cx="368153" cy="311193"/>
          </a:xfrm>
        </p:grpSpPr>
        <p:sp>
          <p:nvSpPr>
            <p:cNvPr id="13204" name="Google Shape;13204;p115"/>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5" name="Google Shape;13205;p115"/>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06" name="Google Shape;13206;p115"/>
          <p:cNvGrpSpPr/>
          <p:nvPr/>
        </p:nvGrpSpPr>
        <p:grpSpPr>
          <a:xfrm>
            <a:off x="1768938" y="3606819"/>
            <a:ext cx="367805" cy="367773"/>
            <a:chOff x="1768938" y="3782219"/>
            <a:chExt cx="367805" cy="367773"/>
          </a:xfrm>
        </p:grpSpPr>
        <p:sp>
          <p:nvSpPr>
            <p:cNvPr id="13207" name="Google Shape;13207;p115"/>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8" name="Google Shape;13208;p115"/>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9" name="Google Shape;13209;p115"/>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0" name="Google Shape;13210;p115"/>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1" name="Google Shape;13211;p115"/>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12" name="Google Shape;13212;p115"/>
          <p:cNvGrpSpPr/>
          <p:nvPr/>
        </p:nvGrpSpPr>
        <p:grpSpPr>
          <a:xfrm>
            <a:off x="2681385" y="3623039"/>
            <a:ext cx="325544" cy="327413"/>
            <a:chOff x="2681385" y="3798439"/>
            <a:chExt cx="325544" cy="327413"/>
          </a:xfrm>
        </p:grpSpPr>
        <p:sp>
          <p:nvSpPr>
            <p:cNvPr id="13213" name="Google Shape;13213;p115"/>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4" name="Google Shape;13214;p115"/>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5" name="Google Shape;13215;p115"/>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6" name="Google Shape;13216;p115"/>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7" name="Google Shape;13217;p115"/>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8" name="Google Shape;13218;p115"/>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9" name="Google Shape;13219;p115"/>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20" name="Google Shape;13220;p115"/>
          <p:cNvGrpSpPr/>
          <p:nvPr/>
        </p:nvGrpSpPr>
        <p:grpSpPr>
          <a:xfrm>
            <a:off x="6243928" y="4088102"/>
            <a:ext cx="274254" cy="350824"/>
            <a:chOff x="6243928" y="4263502"/>
            <a:chExt cx="274254" cy="350824"/>
          </a:xfrm>
        </p:grpSpPr>
        <p:sp>
          <p:nvSpPr>
            <p:cNvPr id="13221" name="Google Shape;13221;p115"/>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2" name="Google Shape;13222;p115"/>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3" name="Google Shape;13223;p115"/>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4" name="Google Shape;13224;p115"/>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5" name="Google Shape;13225;p115"/>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6" name="Google Shape;13226;p115"/>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7" name="Google Shape;13227;p115"/>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8" name="Google Shape;13228;p115"/>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29" name="Google Shape;13229;p115"/>
          <p:cNvGrpSpPr/>
          <p:nvPr/>
        </p:nvGrpSpPr>
        <p:grpSpPr>
          <a:xfrm>
            <a:off x="3560600" y="3587938"/>
            <a:ext cx="352345" cy="363655"/>
            <a:chOff x="3560600" y="3763338"/>
            <a:chExt cx="352345" cy="363655"/>
          </a:xfrm>
        </p:grpSpPr>
        <p:sp>
          <p:nvSpPr>
            <p:cNvPr id="13230" name="Google Shape;13230;p115"/>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1" name="Google Shape;13231;p115"/>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2" name="Google Shape;13232;p115"/>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33" name="Google Shape;13233;p115"/>
          <p:cNvGrpSpPr/>
          <p:nvPr/>
        </p:nvGrpSpPr>
        <p:grpSpPr>
          <a:xfrm>
            <a:off x="5790556" y="4085852"/>
            <a:ext cx="279513" cy="356084"/>
            <a:chOff x="5790556" y="4261252"/>
            <a:chExt cx="279513" cy="356084"/>
          </a:xfrm>
        </p:grpSpPr>
        <p:sp>
          <p:nvSpPr>
            <p:cNvPr id="13234" name="Google Shape;13234;p115"/>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5" name="Google Shape;13235;p115"/>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6" name="Google Shape;13236;p115"/>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7" name="Google Shape;13237;p115"/>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8" name="Google Shape;13238;p115"/>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9" name="Google Shape;13239;p115"/>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0" name="Google Shape;13240;p115"/>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41" name="Google Shape;13241;p115"/>
          <p:cNvGrpSpPr/>
          <p:nvPr/>
        </p:nvGrpSpPr>
        <p:grpSpPr>
          <a:xfrm>
            <a:off x="5341333" y="4085852"/>
            <a:ext cx="278752" cy="356463"/>
            <a:chOff x="5341333" y="4261252"/>
            <a:chExt cx="278752" cy="356463"/>
          </a:xfrm>
        </p:grpSpPr>
        <p:sp>
          <p:nvSpPr>
            <p:cNvPr id="13242" name="Google Shape;13242;p115"/>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3" name="Google Shape;13243;p115"/>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4" name="Google Shape;13244;p115"/>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5" name="Google Shape;13245;p115"/>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6" name="Google Shape;13246;p115"/>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7" name="Google Shape;13247;p115"/>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8" name="Google Shape;13248;p115"/>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49" name="Google Shape;13249;p115"/>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50" name="Google Shape;13250;p115"/>
          <p:cNvGrpSpPr/>
          <p:nvPr/>
        </p:nvGrpSpPr>
        <p:grpSpPr>
          <a:xfrm>
            <a:off x="3103646" y="3590676"/>
            <a:ext cx="360233" cy="362451"/>
            <a:chOff x="3107608" y="3763401"/>
            <a:chExt cx="360233" cy="362451"/>
          </a:xfrm>
        </p:grpSpPr>
        <p:sp>
          <p:nvSpPr>
            <p:cNvPr id="13251" name="Google Shape;13251;p115"/>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2" name="Google Shape;13252;p115"/>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3" name="Google Shape;13253;p115"/>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54" name="Google Shape;13254;p115"/>
          <p:cNvGrpSpPr/>
          <p:nvPr/>
        </p:nvGrpSpPr>
        <p:grpSpPr>
          <a:xfrm>
            <a:off x="889343" y="3625827"/>
            <a:ext cx="351585" cy="339705"/>
            <a:chOff x="889343" y="3801227"/>
            <a:chExt cx="351585" cy="339705"/>
          </a:xfrm>
        </p:grpSpPr>
        <p:sp>
          <p:nvSpPr>
            <p:cNvPr id="13255" name="Google Shape;13255;p115"/>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6" name="Google Shape;13256;p115"/>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7" name="Google Shape;13257;p115"/>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8" name="Google Shape;13258;p115"/>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9" name="Google Shape;13259;p115"/>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60" name="Google Shape;13260;p115"/>
          <p:cNvGrpSpPr/>
          <p:nvPr/>
        </p:nvGrpSpPr>
        <p:grpSpPr>
          <a:xfrm>
            <a:off x="4896609" y="4085472"/>
            <a:ext cx="278784" cy="355323"/>
            <a:chOff x="4896609" y="4260872"/>
            <a:chExt cx="278784" cy="355323"/>
          </a:xfrm>
        </p:grpSpPr>
        <p:sp>
          <p:nvSpPr>
            <p:cNvPr id="13261" name="Google Shape;13261;p115"/>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2" name="Google Shape;13262;p115"/>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3" name="Google Shape;13263;p115"/>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4" name="Google Shape;13264;p115"/>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5" name="Google Shape;13265;p115"/>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6" name="Google Shape;13266;p115"/>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67" name="Google Shape;13267;p115"/>
          <p:cNvGrpSpPr/>
          <p:nvPr/>
        </p:nvGrpSpPr>
        <p:grpSpPr>
          <a:xfrm>
            <a:off x="7598438" y="4090731"/>
            <a:ext cx="260283" cy="345914"/>
            <a:chOff x="7598438" y="4266131"/>
            <a:chExt cx="260283" cy="345914"/>
          </a:xfrm>
        </p:grpSpPr>
        <p:sp>
          <p:nvSpPr>
            <p:cNvPr id="13268" name="Google Shape;13268;p115"/>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9" name="Google Shape;13269;p115"/>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0" name="Google Shape;13270;p115"/>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1" name="Google Shape;13271;p115"/>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2" name="Google Shape;13272;p115"/>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3" name="Google Shape;13273;p115"/>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4" name="Google Shape;13274;p115"/>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75" name="Google Shape;13275;p115"/>
          <p:cNvGrpSpPr/>
          <p:nvPr/>
        </p:nvGrpSpPr>
        <p:grpSpPr>
          <a:xfrm>
            <a:off x="1767069" y="3184746"/>
            <a:ext cx="286324" cy="348164"/>
            <a:chOff x="1767069" y="3360146"/>
            <a:chExt cx="286324" cy="348164"/>
          </a:xfrm>
        </p:grpSpPr>
        <p:sp>
          <p:nvSpPr>
            <p:cNvPr id="13276" name="Google Shape;13276;p115"/>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7" name="Google Shape;13277;p115"/>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8" name="Google Shape;13278;p115"/>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9" name="Google Shape;13279;p115"/>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0" name="Google Shape;13280;p115"/>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1" name="Google Shape;13281;p115"/>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2" name="Google Shape;13282;p115"/>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83" name="Google Shape;13283;p115"/>
          <p:cNvGrpSpPr/>
          <p:nvPr/>
        </p:nvGrpSpPr>
        <p:grpSpPr>
          <a:xfrm>
            <a:off x="7149944" y="4090731"/>
            <a:ext cx="260283" cy="345914"/>
            <a:chOff x="7149944" y="4266131"/>
            <a:chExt cx="260283" cy="345914"/>
          </a:xfrm>
        </p:grpSpPr>
        <p:sp>
          <p:nvSpPr>
            <p:cNvPr id="13284" name="Google Shape;13284;p115"/>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5" name="Google Shape;13285;p115"/>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6" name="Google Shape;13286;p115"/>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7" name="Google Shape;13287;p115"/>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8" name="Google Shape;13288;p115"/>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9" name="Google Shape;13289;p115"/>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90" name="Google Shape;13290;p115"/>
          <p:cNvGrpSpPr/>
          <p:nvPr/>
        </p:nvGrpSpPr>
        <p:grpSpPr>
          <a:xfrm>
            <a:off x="6695051" y="4083951"/>
            <a:ext cx="270104" cy="360233"/>
            <a:chOff x="6695051" y="4259351"/>
            <a:chExt cx="270104" cy="360233"/>
          </a:xfrm>
        </p:grpSpPr>
        <p:sp>
          <p:nvSpPr>
            <p:cNvPr id="13291" name="Google Shape;13291;p115"/>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2" name="Google Shape;13292;p115"/>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3" name="Google Shape;13293;p115"/>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4" name="Google Shape;13294;p115"/>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95" name="Google Shape;13295;p115"/>
          <p:cNvGrpSpPr/>
          <p:nvPr/>
        </p:nvGrpSpPr>
        <p:grpSpPr>
          <a:xfrm>
            <a:off x="8047661" y="4082051"/>
            <a:ext cx="277263" cy="362514"/>
            <a:chOff x="8047661" y="4257451"/>
            <a:chExt cx="277263" cy="362514"/>
          </a:xfrm>
        </p:grpSpPr>
        <p:sp>
          <p:nvSpPr>
            <p:cNvPr id="13296" name="Google Shape;13296;p115"/>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7" name="Google Shape;13297;p115"/>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8" name="Google Shape;13298;p115"/>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9" name="Google Shape;13299;p115"/>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00" name="Google Shape;13300;p115"/>
          <p:cNvGrpSpPr/>
          <p:nvPr/>
        </p:nvGrpSpPr>
        <p:grpSpPr>
          <a:xfrm>
            <a:off x="6248078" y="3609068"/>
            <a:ext cx="277263" cy="356115"/>
            <a:chOff x="6248078" y="3784468"/>
            <a:chExt cx="277263" cy="356115"/>
          </a:xfrm>
        </p:grpSpPr>
        <p:sp>
          <p:nvSpPr>
            <p:cNvPr id="13301" name="Google Shape;13301;p115"/>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2" name="Google Shape;13302;p115"/>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3" name="Google Shape;13303;p115"/>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4" name="Google Shape;13304;p115"/>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5" name="Google Shape;13305;p115"/>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06" name="Google Shape;13306;p115"/>
          <p:cNvGrpSpPr/>
          <p:nvPr/>
        </p:nvGrpSpPr>
        <p:grpSpPr>
          <a:xfrm>
            <a:off x="5800725" y="3610589"/>
            <a:ext cx="277644" cy="354594"/>
            <a:chOff x="5800725" y="3785989"/>
            <a:chExt cx="277644" cy="354594"/>
          </a:xfrm>
        </p:grpSpPr>
        <p:sp>
          <p:nvSpPr>
            <p:cNvPr id="13307" name="Google Shape;13307;p115"/>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8" name="Google Shape;13308;p115"/>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9" name="Google Shape;13309;p115"/>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0" name="Google Shape;13310;p115"/>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1" name="Google Shape;13311;p115"/>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2" name="Google Shape;13312;p115"/>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3" name="Google Shape;13313;p115"/>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14" name="Google Shape;13314;p115"/>
          <p:cNvGrpSpPr/>
          <p:nvPr/>
        </p:nvGrpSpPr>
        <p:grpSpPr>
          <a:xfrm>
            <a:off x="2206122" y="3185348"/>
            <a:ext cx="308183" cy="347562"/>
            <a:chOff x="2206122" y="3360748"/>
            <a:chExt cx="308183" cy="347562"/>
          </a:xfrm>
        </p:grpSpPr>
        <p:sp>
          <p:nvSpPr>
            <p:cNvPr id="13315" name="Google Shape;13315;p115"/>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6" name="Google Shape;13316;p115"/>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7" name="Google Shape;13317;p115"/>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8" name="Google Shape;13318;p115"/>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9" name="Google Shape;13319;p115"/>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20" name="Google Shape;13320;p115"/>
          <p:cNvGrpSpPr/>
          <p:nvPr/>
        </p:nvGrpSpPr>
        <p:grpSpPr>
          <a:xfrm>
            <a:off x="5353403" y="3610209"/>
            <a:ext cx="277992" cy="354974"/>
            <a:chOff x="5353403" y="3785609"/>
            <a:chExt cx="277992" cy="354974"/>
          </a:xfrm>
        </p:grpSpPr>
        <p:sp>
          <p:nvSpPr>
            <p:cNvPr id="13321" name="Google Shape;13321;p115"/>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2" name="Google Shape;13322;p115"/>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3" name="Google Shape;13323;p115"/>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4" name="Google Shape;13324;p115"/>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5" name="Google Shape;13325;p115"/>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6" name="Google Shape;13326;p115"/>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27" name="Google Shape;13327;p115"/>
          <p:cNvGrpSpPr/>
          <p:nvPr/>
        </p:nvGrpSpPr>
        <p:grpSpPr>
          <a:xfrm>
            <a:off x="4896229" y="3610589"/>
            <a:ext cx="278784" cy="354594"/>
            <a:chOff x="4896229" y="3785989"/>
            <a:chExt cx="278784" cy="354594"/>
          </a:xfrm>
        </p:grpSpPr>
        <p:sp>
          <p:nvSpPr>
            <p:cNvPr id="13328" name="Google Shape;13328;p115"/>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9" name="Google Shape;13329;p115"/>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0" name="Google Shape;13330;p115"/>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1" name="Google Shape;13331;p115"/>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2" name="Google Shape;13332;p115"/>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3" name="Google Shape;13333;p115"/>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34" name="Google Shape;13334;p115"/>
          <p:cNvGrpSpPr/>
          <p:nvPr/>
        </p:nvGrpSpPr>
        <p:grpSpPr>
          <a:xfrm>
            <a:off x="7592387" y="3612458"/>
            <a:ext cx="273874" cy="351204"/>
            <a:chOff x="7592387" y="3787858"/>
            <a:chExt cx="273874" cy="351204"/>
          </a:xfrm>
        </p:grpSpPr>
        <p:sp>
          <p:nvSpPr>
            <p:cNvPr id="13335" name="Google Shape;13335;p115"/>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6" name="Google Shape;13336;p115"/>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7" name="Google Shape;13337;p115"/>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8" name="Google Shape;13338;p115"/>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39" name="Google Shape;13339;p115"/>
          <p:cNvGrpSpPr/>
          <p:nvPr/>
        </p:nvGrpSpPr>
        <p:grpSpPr>
          <a:xfrm>
            <a:off x="7145794" y="3612458"/>
            <a:ext cx="274254" cy="350444"/>
            <a:chOff x="7145794" y="3787858"/>
            <a:chExt cx="274254" cy="350444"/>
          </a:xfrm>
        </p:grpSpPr>
        <p:sp>
          <p:nvSpPr>
            <p:cNvPr id="13340" name="Google Shape;13340;p115"/>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1" name="Google Shape;13341;p115"/>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2" name="Google Shape;13342;p115"/>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3" name="Google Shape;13343;p115"/>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4" name="Google Shape;13344;p115"/>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5" name="Google Shape;13345;p115"/>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46" name="Google Shape;13346;p115"/>
          <p:cNvGrpSpPr/>
          <p:nvPr/>
        </p:nvGrpSpPr>
        <p:grpSpPr>
          <a:xfrm>
            <a:off x="8054060" y="3611698"/>
            <a:ext cx="266334" cy="353834"/>
            <a:chOff x="8054060" y="3787098"/>
            <a:chExt cx="266334" cy="353834"/>
          </a:xfrm>
        </p:grpSpPr>
        <p:sp>
          <p:nvSpPr>
            <p:cNvPr id="13347" name="Google Shape;13347;p115"/>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8" name="Google Shape;13348;p115"/>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9" name="Google Shape;13349;p115"/>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0" name="Google Shape;13350;p115"/>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51" name="Google Shape;13351;p115"/>
          <p:cNvGrpSpPr/>
          <p:nvPr/>
        </p:nvGrpSpPr>
        <p:grpSpPr>
          <a:xfrm>
            <a:off x="6702211" y="3607199"/>
            <a:ext cx="270104" cy="361754"/>
            <a:chOff x="6702211" y="3782599"/>
            <a:chExt cx="270104" cy="361754"/>
          </a:xfrm>
        </p:grpSpPr>
        <p:sp>
          <p:nvSpPr>
            <p:cNvPr id="13352" name="Google Shape;13352;p115"/>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3" name="Google Shape;13353;p115"/>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4" name="Google Shape;13354;p115"/>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5" name="Google Shape;13355;p115"/>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6" name="Google Shape;13356;p115"/>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57" name="Google Shape;13357;p115"/>
          <p:cNvGrpSpPr/>
          <p:nvPr/>
        </p:nvGrpSpPr>
        <p:grpSpPr>
          <a:xfrm>
            <a:off x="3516886" y="3263327"/>
            <a:ext cx="391854" cy="269922"/>
            <a:chOff x="3516850" y="3406526"/>
            <a:chExt cx="369674" cy="254644"/>
          </a:xfrm>
        </p:grpSpPr>
        <p:sp>
          <p:nvSpPr>
            <p:cNvPr id="13358" name="Google Shape;13358;p115"/>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9" name="Google Shape;13359;p115"/>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0" name="Google Shape;13360;p115"/>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1" name="Google Shape;13361;p115"/>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62" name="Google Shape;13362;p115"/>
          <p:cNvGrpSpPr/>
          <p:nvPr/>
        </p:nvGrpSpPr>
        <p:grpSpPr>
          <a:xfrm>
            <a:off x="1310655" y="3185127"/>
            <a:ext cx="306314" cy="347402"/>
            <a:chOff x="1310655" y="3360527"/>
            <a:chExt cx="306314" cy="347402"/>
          </a:xfrm>
        </p:grpSpPr>
        <p:sp>
          <p:nvSpPr>
            <p:cNvPr id="13363" name="Google Shape;13363;p115"/>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4" name="Google Shape;13364;p115"/>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5" name="Google Shape;13365;p115"/>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6" name="Google Shape;13366;p115"/>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7" name="Google Shape;13367;p115"/>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68" name="Google Shape;13368;p115"/>
          <p:cNvGrpSpPr/>
          <p:nvPr/>
        </p:nvGrpSpPr>
        <p:grpSpPr>
          <a:xfrm>
            <a:off x="3119678" y="3184746"/>
            <a:ext cx="269343" cy="348543"/>
            <a:chOff x="3119678" y="3360146"/>
            <a:chExt cx="269343" cy="348543"/>
          </a:xfrm>
        </p:grpSpPr>
        <p:sp>
          <p:nvSpPr>
            <p:cNvPr id="13369" name="Google Shape;13369;p115"/>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0" name="Google Shape;13370;p115"/>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1" name="Google Shape;13371;p115"/>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2" name="Google Shape;13372;p115"/>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3" name="Google Shape;13373;p115"/>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4" name="Google Shape;13374;p115"/>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5" name="Google Shape;13375;p115"/>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6" name="Google Shape;13376;p115"/>
          <p:cNvGrpSpPr/>
          <p:nvPr/>
        </p:nvGrpSpPr>
        <p:grpSpPr>
          <a:xfrm>
            <a:off x="3967213" y="3181547"/>
            <a:ext cx="368185" cy="354753"/>
            <a:chOff x="3967213" y="3356947"/>
            <a:chExt cx="368185" cy="354753"/>
          </a:xfrm>
        </p:grpSpPr>
        <p:sp>
          <p:nvSpPr>
            <p:cNvPr id="13377" name="Google Shape;13377;p115"/>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8" name="Google Shape;13378;p115"/>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9" name="Google Shape;13379;p115"/>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0" name="Google Shape;13380;p115"/>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1" name="Google Shape;13381;p115"/>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82" name="Google Shape;13382;p115"/>
          <p:cNvGrpSpPr/>
          <p:nvPr/>
        </p:nvGrpSpPr>
        <p:grpSpPr>
          <a:xfrm>
            <a:off x="871254" y="3184746"/>
            <a:ext cx="285183" cy="347023"/>
            <a:chOff x="871254" y="3360146"/>
            <a:chExt cx="285183" cy="347023"/>
          </a:xfrm>
        </p:grpSpPr>
        <p:sp>
          <p:nvSpPr>
            <p:cNvPr id="13383" name="Google Shape;13383;p115"/>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4" name="Google Shape;13384;p115"/>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5" name="Google Shape;13385;p115"/>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6" name="Google Shape;13386;p115"/>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87" name="Google Shape;13387;p115"/>
          <p:cNvGrpSpPr/>
          <p:nvPr/>
        </p:nvGrpSpPr>
        <p:grpSpPr>
          <a:xfrm>
            <a:off x="2665165" y="3184746"/>
            <a:ext cx="281794" cy="349685"/>
            <a:chOff x="2665165" y="3360146"/>
            <a:chExt cx="281794" cy="349685"/>
          </a:xfrm>
        </p:grpSpPr>
        <p:sp>
          <p:nvSpPr>
            <p:cNvPr id="13388" name="Google Shape;13388;p115"/>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9" name="Google Shape;13389;p115"/>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0" name="Google Shape;13390;p115"/>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1" name="Google Shape;13391;p115"/>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2" name="Google Shape;13392;p115"/>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93" name="Google Shape;13393;p115"/>
          <p:cNvGrpSpPr/>
          <p:nvPr/>
        </p:nvGrpSpPr>
        <p:grpSpPr>
          <a:xfrm>
            <a:off x="7156344" y="3172296"/>
            <a:ext cx="264465" cy="353074"/>
            <a:chOff x="7156344" y="3347696"/>
            <a:chExt cx="264465" cy="353074"/>
          </a:xfrm>
        </p:grpSpPr>
        <p:sp>
          <p:nvSpPr>
            <p:cNvPr id="13394" name="Google Shape;13394;p115"/>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5" name="Google Shape;13395;p115"/>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6" name="Google Shape;13396;p115"/>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7" name="Google Shape;13397;p115"/>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8" name="Google Shape;13398;p115"/>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99" name="Google Shape;13399;p115"/>
          <p:cNvGrpSpPr/>
          <p:nvPr/>
        </p:nvGrpSpPr>
        <p:grpSpPr>
          <a:xfrm>
            <a:off x="6703732" y="3171536"/>
            <a:ext cx="264813" cy="352693"/>
            <a:chOff x="6703732" y="3346936"/>
            <a:chExt cx="264813" cy="352693"/>
          </a:xfrm>
        </p:grpSpPr>
        <p:sp>
          <p:nvSpPr>
            <p:cNvPr id="13400" name="Google Shape;13400;p115"/>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1" name="Google Shape;13401;p115"/>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2" name="Google Shape;13402;p115"/>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3" name="Google Shape;13403;p115"/>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4" name="Google Shape;13404;p115"/>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05" name="Google Shape;13405;p115"/>
          <p:cNvGrpSpPr/>
          <p:nvPr/>
        </p:nvGrpSpPr>
        <p:grpSpPr>
          <a:xfrm>
            <a:off x="6252228" y="3171536"/>
            <a:ext cx="265193" cy="352693"/>
            <a:chOff x="6252228" y="3346936"/>
            <a:chExt cx="265193" cy="352693"/>
          </a:xfrm>
        </p:grpSpPr>
        <p:sp>
          <p:nvSpPr>
            <p:cNvPr id="13406" name="Google Shape;13406;p115"/>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7" name="Google Shape;13407;p115"/>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8" name="Google Shape;13408;p115"/>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09" name="Google Shape;13409;p115"/>
          <p:cNvGrpSpPr/>
          <p:nvPr/>
        </p:nvGrpSpPr>
        <p:grpSpPr>
          <a:xfrm>
            <a:off x="5801105" y="3172296"/>
            <a:ext cx="264813" cy="351933"/>
            <a:chOff x="5801105" y="3347696"/>
            <a:chExt cx="264813" cy="351933"/>
          </a:xfrm>
        </p:grpSpPr>
        <p:sp>
          <p:nvSpPr>
            <p:cNvPr id="13410" name="Google Shape;13410;p115"/>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1" name="Google Shape;13411;p115"/>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2" name="Google Shape;13412;p115"/>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3" name="Google Shape;13413;p115"/>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14" name="Google Shape;13414;p115"/>
          <p:cNvGrpSpPr/>
          <p:nvPr/>
        </p:nvGrpSpPr>
        <p:grpSpPr>
          <a:xfrm>
            <a:off x="5349253" y="3171536"/>
            <a:ext cx="265922" cy="352693"/>
            <a:chOff x="5349253" y="3346936"/>
            <a:chExt cx="265922" cy="352693"/>
          </a:xfrm>
        </p:grpSpPr>
        <p:sp>
          <p:nvSpPr>
            <p:cNvPr id="13415" name="Google Shape;13415;p115"/>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6" name="Google Shape;13416;p115"/>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7" name="Google Shape;13417;p115"/>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8" name="Google Shape;13418;p115"/>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9" name="Google Shape;13419;p115"/>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0" name="Google Shape;13420;p115"/>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21" name="Google Shape;13421;p115"/>
          <p:cNvGrpSpPr/>
          <p:nvPr/>
        </p:nvGrpSpPr>
        <p:grpSpPr>
          <a:xfrm>
            <a:off x="4907159" y="3171536"/>
            <a:ext cx="264845" cy="354214"/>
            <a:chOff x="4907159" y="3346936"/>
            <a:chExt cx="264845" cy="354214"/>
          </a:xfrm>
        </p:grpSpPr>
        <p:sp>
          <p:nvSpPr>
            <p:cNvPr id="13422" name="Google Shape;13422;p115"/>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3" name="Google Shape;13423;p115"/>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24" name="Google Shape;13424;p115"/>
          <p:cNvGrpSpPr/>
          <p:nvPr/>
        </p:nvGrpSpPr>
        <p:grpSpPr>
          <a:xfrm>
            <a:off x="8048421" y="3159086"/>
            <a:ext cx="276503" cy="369674"/>
            <a:chOff x="8048421" y="3334486"/>
            <a:chExt cx="276503" cy="369674"/>
          </a:xfrm>
        </p:grpSpPr>
        <p:sp>
          <p:nvSpPr>
            <p:cNvPr id="13425" name="Google Shape;13425;p115"/>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6" name="Google Shape;13426;p115"/>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7" name="Google Shape;13427;p115"/>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8" name="Google Shape;13428;p115"/>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9" name="Google Shape;13429;p115"/>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0" name="Google Shape;13430;p115"/>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31" name="Google Shape;13431;p115"/>
          <p:cNvGrpSpPr/>
          <p:nvPr/>
        </p:nvGrpSpPr>
        <p:grpSpPr>
          <a:xfrm>
            <a:off x="7575787" y="3154555"/>
            <a:ext cx="295384" cy="376834"/>
            <a:chOff x="7575787" y="3329955"/>
            <a:chExt cx="295384" cy="376834"/>
          </a:xfrm>
        </p:grpSpPr>
        <p:sp>
          <p:nvSpPr>
            <p:cNvPr id="13432" name="Google Shape;13432;p115"/>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3" name="Google Shape;13433;p115"/>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4" name="Google Shape;13434;p115"/>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5" name="Google Shape;13435;p115"/>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6" name="Google Shape;13436;p115"/>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7" name="Google Shape;13437;p115"/>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38" name="Google Shape;13438;p115"/>
          <p:cNvGrpSpPr/>
          <p:nvPr/>
        </p:nvGrpSpPr>
        <p:grpSpPr>
          <a:xfrm>
            <a:off x="864062" y="2709103"/>
            <a:ext cx="264084" cy="347783"/>
            <a:chOff x="864062" y="2884503"/>
            <a:chExt cx="264084" cy="347783"/>
          </a:xfrm>
        </p:grpSpPr>
        <p:sp>
          <p:nvSpPr>
            <p:cNvPr id="13439" name="Google Shape;13439;p115"/>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0" name="Google Shape;13440;p115"/>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1" name="Google Shape;13441;p115"/>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2" name="Google Shape;13442;p115"/>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3" name="Google Shape;13443;p115"/>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4" name="Google Shape;13444;p115"/>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5" name="Google Shape;13445;p115"/>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6" name="Google Shape;13446;p115"/>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7" name="Google Shape;13447;p115"/>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8" name="Google Shape;13448;p115"/>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49" name="Google Shape;13449;p115"/>
          <p:cNvGrpSpPr/>
          <p:nvPr/>
        </p:nvGrpSpPr>
        <p:grpSpPr>
          <a:xfrm>
            <a:off x="3978523" y="2709261"/>
            <a:ext cx="348955" cy="346516"/>
            <a:chOff x="3978523" y="2884661"/>
            <a:chExt cx="348955" cy="346516"/>
          </a:xfrm>
        </p:grpSpPr>
        <p:sp>
          <p:nvSpPr>
            <p:cNvPr id="13450" name="Google Shape;13450;p115"/>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1" name="Google Shape;13451;p115"/>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2" name="Google Shape;13452;p115"/>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3" name="Google Shape;13453;p115"/>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4" name="Google Shape;13454;p115"/>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5" name="Google Shape;13455;p115"/>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6" name="Google Shape;13456;p115"/>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7" name="Google Shape;13457;p115"/>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58" name="Google Shape;13458;p115"/>
          <p:cNvGrpSpPr/>
          <p:nvPr/>
        </p:nvGrpSpPr>
        <p:grpSpPr>
          <a:xfrm>
            <a:off x="3527780" y="2709863"/>
            <a:ext cx="347435" cy="345534"/>
            <a:chOff x="3527780" y="2885263"/>
            <a:chExt cx="347435" cy="345534"/>
          </a:xfrm>
        </p:grpSpPr>
        <p:sp>
          <p:nvSpPr>
            <p:cNvPr id="13459" name="Google Shape;13459;p115"/>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0" name="Google Shape;13460;p115"/>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1" name="Google Shape;13461;p115"/>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2" name="Google Shape;13462;p115"/>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3" name="Google Shape;13463;p115"/>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4" name="Google Shape;13464;p115"/>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5" name="Google Shape;13465;p115"/>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6" name="Google Shape;13466;p115"/>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7" name="Google Shape;13467;p115"/>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8" name="Google Shape;13468;p115"/>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9" name="Google Shape;13469;p115"/>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0" name="Google Shape;13470;p115"/>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1" name="Google Shape;13471;p115"/>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2" name="Google Shape;13472;p115"/>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3" name="Google Shape;13473;p115"/>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4" name="Google Shape;13474;p115"/>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5" name="Google Shape;13475;p115"/>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6" name="Google Shape;13476;p115"/>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7" name="Google Shape;13477;p115"/>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8" name="Google Shape;13478;p115"/>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9" name="Google Shape;13479;p115"/>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0" name="Google Shape;13480;p115"/>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1" name="Google Shape;13481;p115"/>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82" name="Google Shape;13482;p115"/>
          <p:cNvGrpSpPr/>
          <p:nvPr/>
        </p:nvGrpSpPr>
        <p:grpSpPr>
          <a:xfrm>
            <a:off x="2239671" y="2709103"/>
            <a:ext cx="218054" cy="348544"/>
            <a:chOff x="2239671" y="2884503"/>
            <a:chExt cx="218054" cy="348544"/>
          </a:xfrm>
        </p:grpSpPr>
        <p:sp>
          <p:nvSpPr>
            <p:cNvPr id="13483" name="Google Shape;13483;p115"/>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4" name="Google Shape;13484;p115"/>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5" name="Google Shape;13485;p115"/>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6" name="Google Shape;13486;p115"/>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7" name="Google Shape;13487;p115"/>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88" name="Google Shape;13488;p115"/>
          <p:cNvGrpSpPr/>
          <p:nvPr/>
        </p:nvGrpSpPr>
        <p:grpSpPr>
          <a:xfrm>
            <a:off x="2691555" y="2709103"/>
            <a:ext cx="215044" cy="348924"/>
            <a:chOff x="2691555" y="2884503"/>
            <a:chExt cx="215044" cy="348924"/>
          </a:xfrm>
        </p:grpSpPr>
        <p:sp>
          <p:nvSpPr>
            <p:cNvPr id="13489" name="Google Shape;13489;p115"/>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0" name="Google Shape;13490;p115"/>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1" name="Google Shape;13491;p115"/>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92" name="Google Shape;13492;p115"/>
          <p:cNvGrpSpPr/>
          <p:nvPr/>
        </p:nvGrpSpPr>
        <p:grpSpPr>
          <a:xfrm>
            <a:off x="1770459" y="2709103"/>
            <a:ext cx="254644" cy="348828"/>
            <a:chOff x="1770459" y="2884503"/>
            <a:chExt cx="254644" cy="348828"/>
          </a:xfrm>
        </p:grpSpPr>
        <p:sp>
          <p:nvSpPr>
            <p:cNvPr id="13493" name="Google Shape;13493;p115"/>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4" name="Google Shape;13494;p115"/>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5" name="Google Shape;13495;p115"/>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6" name="Google Shape;13496;p115"/>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7" name="Google Shape;13497;p115"/>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8" name="Google Shape;13498;p115"/>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9" name="Google Shape;13499;p115"/>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0" name="Google Shape;13500;p115"/>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01" name="Google Shape;13501;p115"/>
          <p:cNvGrpSpPr/>
          <p:nvPr/>
        </p:nvGrpSpPr>
        <p:grpSpPr>
          <a:xfrm>
            <a:off x="1317466" y="2709483"/>
            <a:ext cx="258382" cy="348543"/>
            <a:chOff x="1317466" y="2884883"/>
            <a:chExt cx="258382" cy="348543"/>
          </a:xfrm>
        </p:grpSpPr>
        <p:sp>
          <p:nvSpPr>
            <p:cNvPr id="13502" name="Google Shape;13502;p115"/>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3" name="Google Shape;13503;p115"/>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4" name="Google Shape;13504;p115"/>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5" name="Google Shape;13505;p115"/>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6" name="Google Shape;13506;p115"/>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7" name="Google Shape;13507;p115"/>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8" name="Google Shape;13508;p115"/>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9" name="Google Shape;13509;p115"/>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10" name="Google Shape;13510;p115"/>
          <p:cNvGrpSpPr/>
          <p:nvPr/>
        </p:nvGrpSpPr>
        <p:grpSpPr>
          <a:xfrm>
            <a:off x="3121167" y="2709483"/>
            <a:ext cx="258414" cy="348543"/>
            <a:chOff x="3121167" y="2884883"/>
            <a:chExt cx="258414" cy="348543"/>
          </a:xfrm>
        </p:grpSpPr>
        <p:sp>
          <p:nvSpPr>
            <p:cNvPr id="13511" name="Google Shape;13511;p115"/>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2" name="Google Shape;13512;p115"/>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3" name="Google Shape;13513;p115"/>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4" name="Google Shape;13514;p115"/>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5" name="Google Shape;13515;p115"/>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6" name="Google Shape;13516;p115"/>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7" name="Google Shape;13517;p115"/>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8" name="Google Shape;13518;p115"/>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19" name="Google Shape;13519;p115"/>
          <p:cNvGrpSpPr/>
          <p:nvPr/>
        </p:nvGrpSpPr>
        <p:grpSpPr>
          <a:xfrm>
            <a:off x="4899999" y="2706695"/>
            <a:ext cx="271244" cy="346801"/>
            <a:chOff x="4899999" y="2882095"/>
            <a:chExt cx="271244" cy="346801"/>
          </a:xfrm>
        </p:grpSpPr>
        <p:sp>
          <p:nvSpPr>
            <p:cNvPr id="13520" name="Google Shape;13520;p115"/>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1" name="Google Shape;13521;p115"/>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2" name="Google Shape;13522;p115"/>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3" name="Google Shape;13523;p115"/>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4" name="Google Shape;13524;p115"/>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5" name="Google Shape;13525;p115"/>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6" name="Google Shape;13526;p115"/>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7" name="Google Shape;13527;p115"/>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8" name="Google Shape;13528;p115"/>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9" name="Google Shape;13529;p115"/>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30" name="Google Shape;13530;p115"/>
          <p:cNvGrpSpPr/>
          <p:nvPr/>
        </p:nvGrpSpPr>
        <p:grpSpPr>
          <a:xfrm>
            <a:off x="7162775" y="2705713"/>
            <a:ext cx="259523" cy="346294"/>
            <a:chOff x="7162775" y="2881113"/>
            <a:chExt cx="259523" cy="346294"/>
          </a:xfrm>
        </p:grpSpPr>
        <p:sp>
          <p:nvSpPr>
            <p:cNvPr id="13531" name="Google Shape;13531;p115"/>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2" name="Google Shape;13532;p115"/>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3" name="Google Shape;13533;p115"/>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4" name="Google Shape;13534;p115"/>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5" name="Google Shape;13535;p115"/>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6" name="Google Shape;13536;p115"/>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37" name="Google Shape;13537;p115"/>
          <p:cNvGrpSpPr/>
          <p:nvPr/>
        </p:nvGrpSpPr>
        <p:grpSpPr>
          <a:xfrm>
            <a:off x="6709751" y="2706442"/>
            <a:ext cx="261075" cy="347815"/>
            <a:chOff x="6709751" y="2881842"/>
            <a:chExt cx="261075" cy="347815"/>
          </a:xfrm>
        </p:grpSpPr>
        <p:sp>
          <p:nvSpPr>
            <p:cNvPr id="13538" name="Google Shape;13538;p115"/>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9" name="Google Shape;13539;p115"/>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0" name="Google Shape;13540;p115"/>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1" name="Google Shape;13541;p115"/>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2" name="Google Shape;13542;p115"/>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3" name="Google Shape;13543;p115"/>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44" name="Google Shape;13544;p115"/>
          <p:cNvGrpSpPr/>
          <p:nvPr/>
        </p:nvGrpSpPr>
        <p:grpSpPr>
          <a:xfrm>
            <a:off x="5807156" y="2705713"/>
            <a:ext cx="261043" cy="348163"/>
            <a:chOff x="5807156" y="2881113"/>
            <a:chExt cx="261043" cy="348163"/>
          </a:xfrm>
        </p:grpSpPr>
        <p:sp>
          <p:nvSpPr>
            <p:cNvPr id="13545" name="Google Shape;13545;p115"/>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6" name="Google Shape;13546;p115"/>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7" name="Google Shape;13547;p115"/>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8" name="Google Shape;13548;p115"/>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9" name="Google Shape;13549;p115"/>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50" name="Google Shape;13550;p115"/>
          <p:cNvGrpSpPr/>
          <p:nvPr/>
        </p:nvGrpSpPr>
        <p:grpSpPr>
          <a:xfrm>
            <a:off x="5355653" y="2706093"/>
            <a:ext cx="262184" cy="346643"/>
            <a:chOff x="5355653" y="2881493"/>
            <a:chExt cx="262184" cy="346643"/>
          </a:xfrm>
        </p:grpSpPr>
        <p:sp>
          <p:nvSpPr>
            <p:cNvPr id="13551" name="Google Shape;13551;p115"/>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2" name="Google Shape;13552;p115"/>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3" name="Google Shape;13553;p115"/>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4" name="Google Shape;13554;p115"/>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5" name="Google Shape;13555;p115"/>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56" name="Google Shape;13556;p115"/>
          <p:cNvGrpSpPr/>
          <p:nvPr/>
        </p:nvGrpSpPr>
        <p:grpSpPr>
          <a:xfrm>
            <a:off x="8055961" y="2706442"/>
            <a:ext cx="260283" cy="345914"/>
            <a:chOff x="8055961" y="2881842"/>
            <a:chExt cx="260283" cy="345914"/>
          </a:xfrm>
        </p:grpSpPr>
        <p:sp>
          <p:nvSpPr>
            <p:cNvPr id="13557" name="Google Shape;13557;p115"/>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8" name="Google Shape;13558;p115"/>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9" name="Google Shape;13559;p115"/>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0" name="Google Shape;13560;p115"/>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61" name="Google Shape;13561;p115"/>
          <p:cNvGrpSpPr/>
          <p:nvPr/>
        </p:nvGrpSpPr>
        <p:grpSpPr>
          <a:xfrm>
            <a:off x="7609368" y="2718512"/>
            <a:ext cx="264813" cy="353105"/>
            <a:chOff x="7609368" y="2893912"/>
            <a:chExt cx="264813" cy="353105"/>
          </a:xfrm>
        </p:grpSpPr>
        <p:sp>
          <p:nvSpPr>
            <p:cNvPr id="13562" name="Google Shape;13562;p115"/>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3" name="Google Shape;13563;p115"/>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4" name="Google Shape;13564;p115"/>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5" name="Google Shape;13565;p115"/>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6" name="Google Shape;13566;p115"/>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7" name="Google Shape;13567;p115"/>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68" name="Google Shape;13568;p115"/>
          <p:cNvGrpSpPr/>
          <p:nvPr/>
        </p:nvGrpSpPr>
        <p:grpSpPr>
          <a:xfrm>
            <a:off x="6248458" y="2694372"/>
            <a:ext cx="270864" cy="360645"/>
            <a:chOff x="6248458" y="2869772"/>
            <a:chExt cx="270864" cy="360645"/>
          </a:xfrm>
        </p:grpSpPr>
        <p:sp>
          <p:nvSpPr>
            <p:cNvPr id="13569" name="Google Shape;13569;p115"/>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0" name="Google Shape;13570;p115"/>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1" name="Google Shape;13571;p115"/>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2" name="Google Shape;13572;p115"/>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3" name="Google Shape;13573;p115"/>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74" name="Google Shape;13574;p115"/>
          <p:cNvGrpSpPr/>
          <p:nvPr/>
        </p:nvGrpSpPr>
        <p:grpSpPr>
          <a:xfrm>
            <a:off x="3075928" y="2270398"/>
            <a:ext cx="363243" cy="300675"/>
            <a:chOff x="3075928" y="2445798"/>
            <a:chExt cx="363243" cy="300675"/>
          </a:xfrm>
        </p:grpSpPr>
        <p:sp>
          <p:nvSpPr>
            <p:cNvPr id="13575" name="Google Shape;13575;p115"/>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6" name="Google Shape;13576;p115"/>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7" name="Google Shape;13577;p115"/>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8" name="Google Shape;13578;p115"/>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9" name="Google Shape;13579;p115"/>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0" name="Google Shape;13580;p115"/>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1" name="Google Shape;13581;p115"/>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2" name="Google Shape;13582;p115"/>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3" name="Google Shape;13583;p115"/>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4" name="Google Shape;13584;p115"/>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5" name="Google Shape;13585;p115"/>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86" name="Google Shape;13586;p115"/>
          <p:cNvGrpSpPr/>
          <p:nvPr/>
        </p:nvGrpSpPr>
        <p:grpSpPr>
          <a:xfrm>
            <a:off x="2633105" y="2256459"/>
            <a:ext cx="363243" cy="328585"/>
            <a:chOff x="2633105" y="2431859"/>
            <a:chExt cx="363243" cy="328585"/>
          </a:xfrm>
        </p:grpSpPr>
        <p:sp>
          <p:nvSpPr>
            <p:cNvPr id="13587" name="Google Shape;13587;p115"/>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8" name="Google Shape;13588;p115"/>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9" name="Google Shape;13589;p115"/>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0" name="Google Shape;13590;p115"/>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1" name="Google Shape;13591;p115"/>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2" name="Google Shape;13592;p115"/>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3" name="Google Shape;13593;p115"/>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4" name="Google Shape;13594;p115"/>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95" name="Google Shape;13595;p115"/>
          <p:cNvGrpSpPr/>
          <p:nvPr/>
        </p:nvGrpSpPr>
        <p:grpSpPr>
          <a:xfrm>
            <a:off x="2189142" y="2245910"/>
            <a:ext cx="365904" cy="350064"/>
            <a:chOff x="2189142" y="2421310"/>
            <a:chExt cx="365904" cy="350064"/>
          </a:xfrm>
        </p:grpSpPr>
        <p:sp>
          <p:nvSpPr>
            <p:cNvPr id="13596" name="Google Shape;13596;p115"/>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7" name="Google Shape;13597;p115"/>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8" name="Google Shape;13598;p115"/>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9" name="Google Shape;13599;p115"/>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0" name="Google Shape;13600;p115"/>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1" name="Google Shape;13601;p115"/>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2" name="Google Shape;13602;p115"/>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3" name="Google Shape;13603;p115"/>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4" name="Google Shape;13604;p115"/>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605" name="Google Shape;13605;p115"/>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606" name="Google Shape;13606;p115"/>
          <p:cNvGrpSpPr/>
          <p:nvPr/>
        </p:nvGrpSpPr>
        <p:grpSpPr>
          <a:xfrm>
            <a:off x="3961923" y="2310917"/>
            <a:ext cx="364415" cy="220936"/>
            <a:chOff x="3961923" y="2486317"/>
            <a:chExt cx="364415" cy="220936"/>
          </a:xfrm>
        </p:grpSpPr>
        <p:sp>
          <p:nvSpPr>
            <p:cNvPr id="13607" name="Google Shape;13607;p115"/>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8" name="Google Shape;13608;p115"/>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9" name="Google Shape;13609;p115"/>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0" name="Google Shape;13610;p115"/>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611" name="Google Shape;13611;p115"/>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612" name="Google Shape;13612;p115"/>
          <p:cNvGrpSpPr/>
          <p:nvPr/>
        </p:nvGrpSpPr>
        <p:grpSpPr>
          <a:xfrm>
            <a:off x="1303876" y="2243977"/>
            <a:ext cx="363275" cy="354626"/>
            <a:chOff x="1303876" y="2419377"/>
            <a:chExt cx="363275" cy="354626"/>
          </a:xfrm>
        </p:grpSpPr>
        <p:sp>
          <p:nvSpPr>
            <p:cNvPr id="13613" name="Google Shape;13613;p115"/>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4" name="Google Shape;13614;p115"/>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5" name="Google Shape;13615;p115"/>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6" name="Google Shape;13616;p115"/>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7" name="Google Shape;13617;p115"/>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8" name="Google Shape;13618;p115"/>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9" name="Google Shape;13619;p115"/>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0" name="Google Shape;13620;p115"/>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21" name="Google Shape;13621;p115"/>
          <p:cNvGrpSpPr/>
          <p:nvPr/>
        </p:nvGrpSpPr>
        <p:grpSpPr>
          <a:xfrm>
            <a:off x="861053" y="2239510"/>
            <a:ext cx="362134" cy="363623"/>
            <a:chOff x="861053" y="2414910"/>
            <a:chExt cx="362134" cy="363623"/>
          </a:xfrm>
        </p:grpSpPr>
        <p:sp>
          <p:nvSpPr>
            <p:cNvPr id="13622" name="Google Shape;13622;p115"/>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3" name="Google Shape;13623;p115"/>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4" name="Google Shape;13624;p115"/>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5" name="Google Shape;13625;p115"/>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6" name="Google Shape;13626;p115"/>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27" name="Google Shape;13627;p115"/>
          <p:cNvGrpSpPr/>
          <p:nvPr/>
        </p:nvGrpSpPr>
        <p:grpSpPr>
          <a:xfrm>
            <a:off x="7594288" y="2239859"/>
            <a:ext cx="279513" cy="355735"/>
            <a:chOff x="7594288" y="2415259"/>
            <a:chExt cx="279513" cy="355735"/>
          </a:xfrm>
        </p:grpSpPr>
        <p:sp>
          <p:nvSpPr>
            <p:cNvPr id="13628" name="Google Shape;13628;p115"/>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9" name="Google Shape;13629;p115"/>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0" name="Google Shape;13630;p115"/>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1" name="Google Shape;13631;p115"/>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2" name="Google Shape;13632;p115"/>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3" name="Google Shape;13633;p115"/>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34" name="Google Shape;13634;p115"/>
          <p:cNvGrpSpPr/>
          <p:nvPr/>
        </p:nvGrpSpPr>
        <p:grpSpPr>
          <a:xfrm>
            <a:off x="7145794" y="2240239"/>
            <a:ext cx="278784" cy="355735"/>
            <a:chOff x="7145794" y="2415639"/>
            <a:chExt cx="278784" cy="355735"/>
          </a:xfrm>
        </p:grpSpPr>
        <p:sp>
          <p:nvSpPr>
            <p:cNvPr id="13635" name="Google Shape;13635;p115"/>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6" name="Google Shape;13636;p115"/>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7" name="Google Shape;13637;p115"/>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8" name="Google Shape;13638;p115"/>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9" name="Google Shape;13639;p115"/>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0" name="Google Shape;13640;p115"/>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1" name="Google Shape;13641;p115"/>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2" name="Google Shape;13642;p115"/>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3" name="Google Shape;13643;p115"/>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4" name="Google Shape;13644;p115"/>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45" name="Google Shape;13645;p115"/>
          <p:cNvGrpSpPr/>
          <p:nvPr/>
        </p:nvGrpSpPr>
        <p:grpSpPr>
          <a:xfrm>
            <a:off x="6698441" y="2239130"/>
            <a:ext cx="277644" cy="357984"/>
            <a:chOff x="6698441" y="2414530"/>
            <a:chExt cx="277644" cy="357984"/>
          </a:xfrm>
        </p:grpSpPr>
        <p:sp>
          <p:nvSpPr>
            <p:cNvPr id="13646" name="Google Shape;13646;p115"/>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7" name="Google Shape;13647;p115"/>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8" name="Google Shape;13648;p115"/>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9" name="Google Shape;13649;p115"/>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0" name="Google Shape;13650;p115"/>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1" name="Google Shape;13651;p115"/>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52" name="Google Shape;13652;p115"/>
          <p:cNvGrpSpPr/>
          <p:nvPr/>
        </p:nvGrpSpPr>
        <p:grpSpPr>
          <a:xfrm>
            <a:off x="4897750" y="2240239"/>
            <a:ext cx="279513" cy="357255"/>
            <a:chOff x="4897750" y="2415639"/>
            <a:chExt cx="279513" cy="357255"/>
          </a:xfrm>
        </p:grpSpPr>
        <p:sp>
          <p:nvSpPr>
            <p:cNvPr id="13653" name="Google Shape;13653;p115"/>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4" name="Google Shape;13654;p115"/>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5" name="Google Shape;13655;p115"/>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6" name="Google Shape;13656;p115"/>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7" name="Google Shape;13657;p115"/>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8" name="Google Shape;13658;p115"/>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9" name="Google Shape;13659;p115"/>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0" name="Google Shape;13660;p115"/>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61" name="Google Shape;13661;p115"/>
          <p:cNvGrpSpPr/>
          <p:nvPr/>
        </p:nvGrpSpPr>
        <p:grpSpPr>
          <a:xfrm>
            <a:off x="5812066" y="2240619"/>
            <a:ext cx="264813" cy="353454"/>
            <a:chOff x="5812066" y="2416019"/>
            <a:chExt cx="264813" cy="353454"/>
          </a:xfrm>
        </p:grpSpPr>
        <p:sp>
          <p:nvSpPr>
            <p:cNvPr id="13662" name="Google Shape;13662;p115"/>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3" name="Google Shape;13663;p115"/>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4" name="Google Shape;13664;p115"/>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5" name="Google Shape;13665;p115"/>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6" name="Google Shape;13666;p115"/>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7" name="Google Shape;13667;p115"/>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8" name="Google Shape;13668;p115"/>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69" name="Google Shape;13669;p115"/>
          <p:cNvGrpSpPr/>
          <p:nvPr/>
        </p:nvGrpSpPr>
        <p:grpSpPr>
          <a:xfrm>
            <a:off x="8054820" y="2240999"/>
            <a:ext cx="264433" cy="353454"/>
            <a:chOff x="8054820" y="2416399"/>
            <a:chExt cx="264433" cy="353454"/>
          </a:xfrm>
        </p:grpSpPr>
        <p:sp>
          <p:nvSpPr>
            <p:cNvPr id="13670" name="Google Shape;13670;p115"/>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1" name="Google Shape;13671;p115"/>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2" name="Google Shape;13672;p115"/>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3" name="Google Shape;13673;p115"/>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4" name="Google Shape;13674;p115"/>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5" name="Google Shape;13675;p115"/>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76" name="Google Shape;13676;p115"/>
          <p:cNvGrpSpPr/>
          <p:nvPr/>
        </p:nvGrpSpPr>
        <p:grpSpPr>
          <a:xfrm>
            <a:off x="5356413" y="2237990"/>
            <a:ext cx="271212" cy="361374"/>
            <a:chOff x="5356413" y="2413390"/>
            <a:chExt cx="271212" cy="361374"/>
          </a:xfrm>
        </p:grpSpPr>
        <p:sp>
          <p:nvSpPr>
            <p:cNvPr id="13677" name="Google Shape;13677;p115"/>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8" name="Google Shape;13678;p115"/>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9" name="Google Shape;13679;p115"/>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0" name="Google Shape;13680;p115"/>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1" name="Google Shape;13681;p115"/>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82" name="Google Shape;13682;p115"/>
          <p:cNvGrpSpPr/>
          <p:nvPr/>
        </p:nvGrpSpPr>
        <p:grpSpPr>
          <a:xfrm>
            <a:off x="6255238" y="2236849"/>
            <a:ext cx="271244" cy="360994"/>
            <a:chOff x="6255238" y="2412249"/>
            <a:chExt cx="271244" cy="360994"/>
          </a:xfrm>
        </p:grpSpPr>
        <p:sp>
          <p:nvSpPr>
            <p:cNvPr id="13683" name="Google Shape;13683;p115"/>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4" name="Google Shape;13684;p115"/>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5" name="Google Shape;13685;p115"/>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6" name="Google Shape;13686;p115"/>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7" name="Google Shape;13687;p115"/>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8" name="Google Shape;13688;p115"/>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89" name="Google Shape;13689;p115"/>
          <p:cNvGrpSpPr/>
          <p:nvPr/>
        </p:nvGrpSpPr>
        <p:grpSpPr>
          <a:xfrm>
            <a:off x="2185372" y="1782399"/>
            <a:ext cx="366664" cy="366981"/>
            <a:chOff x="2185372" y="1957799"/>
            <a:chExt cx="366664" cy="366981"/>
          </a:xfrm>
        </p:grpSpPr>
        <p:sp>
          <p:nvSpPr>
            <p:cNvPr id="13690" name="Google Shape;13690;p115"/>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1" name="Google Shape;13691;p115"/>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2" name="Google Shape;13692;p115"/>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3" name="Google Shape;13693;p115"/>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4" name="Google Shape;13694;p115"/>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5" name="Google Shape;13695;p115"/>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6" name="Google Shape;13696;p115"/>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7" name="Google Shape;13697;p115"/>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98" name="Google Shape;13698;p115"/>
          <p:cNvGrpSpPr/>
          <p:nvPr/>
        </p:nvGrpSpPr>
        <p:grpSpPr>
          <a:xfrm>
            <a:off x="1737258" y="1812971"/>
            <a:ext cx="370815" cy="307359"/>
            <a:chOff x="1737258" y="1988371"/>
            <a:chExt cx="370815" cy="307359"/>
          </a:xfrm>
        </p:grpSpPr>
        <p:sp>
          <p:nvSpPr>
            <p:cNvPr id="13699" name="Google Shape;13699;p115"/>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0" name="Google Shape;13700;p115"/>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1" name="Google Shape;13701;p115"/>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2" name="Google Shape;13702;p115"/>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03" name="Google Shape;13703;p115"/>
          <p:cNvGrpSpPr/>
          <p:nvPr/>
        </p:nvGrpSpPr>
        <p:grpSpPr>
          <a:xfrm>
            <a:off x="848983" y="1814111"/>
            <a:ext cx="369293" cy="304350"/>
            <a:chOff x="848983" y="1989511"/>
            <a:chExt cx="369293" cy="304350"/>
          </a:xfrm>
        </p:grpSpPr>
        <p:sp>
          <p:nvSpPr>
            <p:cNvPr id="13704" name="Google Shape;13704;p115"/>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5" name="Google Shape;13705;p115"/>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6" name="Google Shape;13706;p115"/>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7" name="Google Shape;13707;p115"/>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8" name="Google Shape;13708;p115"/>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09" name="Google Shape;13709;p115"/>
          <p:cNvGrpSpPr/>
          <p:nvPr/>
        </p:nvGrpSpPr>
        <p:grpSpPr>
          <a:xfrm>
            <a:off x="3074027" y="1808377"/>
            <a:ext cx="380604" cy="313854"/>
            <a:chOff x="3074027" y="1983777"/>
            <a:chExt cx="380604" cy="313854"/>
          </a:xfrm>
        </p:grpSpPr>
        <p:sp>
          <p:nvSpPr>
            <p:cNvPr id="13710" name="Google Shape;13710;p115"/>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1" name="Google Shape;13711;p115"/>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2" name="Google Shape;13712;p115"/>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3" name="Google Shape;13713;p115"/>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4" name="Google Shape;13714;p115"/>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15" name="Google Shape;13715;p115"/>
          <p:cNvGrpSpPr/>
          <p:nvPr/>
        </p:nvGrpSpPr>
        <p:grpSpPr>
          <a:xfrm>
            <a:off x="3522521" y="1800457"/>
            <a:ext cx="367013" cy="331278"/>
            <a:chOff x="3522521" y="1975857"/>
            <a:chExt cx="367013" cy="331278"/>
          </a:xfrm>
        </p:grpSpPr>
        <p:sp>
          <p:nvSpPr>
            <p:cNvPr id="13716" name="Google Shape;13716;p115"/>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7" name="Google Shape;13717;p115"/>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8" name="Google Shape;13718;p115"/>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9" name="Google Shape;13719;p115"/>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0" name="Google Shape;13720;p115"/>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1" name="Google Shape;13721;p115"/>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2" name="Google Shape;13722;p115"/>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23" name="Google Shape;13723;p115"/>
          <p:cNvGrpSpPr/>
          <p:nvPr/>
        </p:nvGrpSpPr>
        <p:grpSpPr>
          <a:xfrm>
            <a:off x="2630824" y="1801566"/>
            <a:ext cx="368186" cy="330454"/>
            <a:chOff x="2630824" y="1976966"/>
            <a:chExt cx="368186" cy="330454"/>
          </a:xfrm>
        </p:grpSpPr>
        <p:sp>
          <p:nvSpPr>
            <p:cNvPr id="13724" name="Google Shape;13724;p115"/>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5" name="Google Shape;13725;p115"/>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6" name="Google Shape;13726;p115"/>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7" name="Google Shape;13727;p115"/>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8" name="Google Shape;13728;p115"/>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9" name="Google Shape;13729;p115"/>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0" name="Google Shape;13730;p115"/>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1" name="Google Shape;13731;p115"/>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32" name="Google Shape;13732;p115"/>
          <p:cNvGrpSpPr/>
          <p:nvPr/>
        </p:nvGrpSpPr>
        <p:grpSpPr>
          <a:xfrm>
            <a:off x="1293706" y="1791016"/>
            <a:ext cx="369294" cy="350444"/>
            <a:chOff x="1293706" y="1966416"/>
            <a:chExt cx="369294" cy="350444"/>
          </a:xfrm>
        </p:grpSpPr>
        <p:sp>
          <p:nvSpPr>
            <p:cNvPr id="13733" name="Google Shape;13733;p115"/>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4" name="Google Shape;13734;p115"/>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5" name="Google Shape;13735;p115"/>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6" name="Google Shape;13736;p115"/>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7" name="Google Shape;13737;p115"/>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8" name="Google Shape;13738;p115"/>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9" name="Google Shape;13739;p115"/>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0" name="Google Shape;13740;p115"/>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41" name="Google Shape;13741;p115"/>
          <p:cNvGrpSpPr/>
          <p:nvPr/>
        </p:nvGrpSpPr>
        <p:grpSpPr>
          <a:xfrm>
            <a:off x="3967213" y="1800077"/>
            <a:ext cx="368185" cy="331816"/>
            <a:chOff x="3967213" y="1975477"/>
            <a:chExt cx="368185" cy="331816"/>
          </a:xfrm>
        </p:grpSpPr>
        <p:sp>
          <p:nvSpPr>
            <p:cNvPr id="13742" name="Google Shape;13742;p115"/>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3" name="Google Shape;13743;p115"/>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4" name="Google Shape;13744;p115"/>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45" name="Google Shape;13745;p115"/>
          <p:cNvGrpSpPr/>
          <p:nvPr/>
        </p:nvGrpSpPr>
        <p:grpSpPr>
          <a:xfrm>
            <a:off x="8047661" y="1793646"/>
            <a:ext cx="279132" cy="356875"/>
            <a:chOff x="8047661" y="1969046"/>
            <a:chExt cx="279132" cy="356875"/>
          </a:xfrm>
        </p:grpSpPr>
        <p:sp>
          <p:nvSpPr>
            <p:cNvPr id="13746" name="Google Shape;13746;p115"/>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7" name="Google Shape;13747;p115"/>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8" name="Google Shape;13748;p115"/>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9" name="Google Shape;13749;p115"/>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50" name="Google Shape;13750;p115"/>
          <p:cNvGrpSpPr/>
          <p:nvPr/>
        </p:nvGrpSpPr>
        <p:grpSpPr>
          <a:xfrm>
            <a:off x="7596157" y="1792759"/>
            <a:ext cx="279544" cy="358142"/>
            <a:chOff x="7596157" y="1968159"/>
            <a:chExt cx="279544" cy="358142"/>
          </a:xfrm>
        </p:grpSpPr>
        <p:sp>
          <p:nvSpPr>
            <p:cNvPr id="13751" name="Google Shape;13751;p115"/>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2" name="Google Shape;13752;p115"/>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3" name="Google Shape;13753;p115"/>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4" name="Google Shape;13754;p115"/>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5" name="Google Shape;13755;p115"/>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6" name="Google Shape;13756;p115"/>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57" name="Google Shape;13757;p115"/>
          <p:cNvGrpSpPr/>
          <p:nvPr/>
        </p:nvGrpSpPr>
        <p:grpSpPr>
          <a:xfrm>
            <a:off x="7147315" y="1793646"/>
            <a:ext cx="279513" cy="357635"/>
            <a:chOff x="7147315" y="1969046"/>
            <a:chExt cx="279513" cy="357635"/>
          </a:xfrm>
        </p:grpSpPr>
        <p:sp>
          <p:nvSpPr>
            <p:cNvPr id="13758" name="Google Shape;13758;p115"/>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9" name="Google Shape;13759;p115"/>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0" name="Google Shape;13760;p115"/>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1" name="Google Shape;13761;p115"/>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2" name="Google Shape;13762;p115"/>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3" name="Google Shape;13763;p115"/>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4" name="Google Shape;13764;p115"/>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65" name="Google Shape;13765;p115"/>
          <p:cNvGrpSpPr/>
          <p:nvPr/>
        </p:nvGrpSpPr>
        <p:grpSpPr>
          <a:xfrm>
            <a:off x="6697681" y="1792917"/>
            <a:ext cx="280305" cy="359093"/>
            <a:chOff x="6697681" y="1968317"/>
            <a:chExt cx="280305" cy="359093"/>
          </a:xfrm>
        </p:grpSpPr>
        <p:sp>
          <p:nvSpPr>
            <p:cNvPr id="13766" name="Google Shape;13766;p115"/>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7" name="Google Shape;13767;p115"/>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8" name="Google Shape;13768;p115"/>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9" name="Google Shape;13769;p115"/>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0" name="Google Shape;13770;p115"/>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1" name="Google Shape;13771;p115"/>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2" name="Google Shape;13772;p115"/>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73" name="Google Shape;13773;p115"/>
          <p:cNvGrpSpPr/>
          <p:nvPr/>
        </p:nvGrpSpPr>
        <p:grpSpPr>
          <a:xfrm>
            <a:off x="6248839" y="1792537"/>
            <a:ext cx="280273" cy="358745"/>
            <a:chOff x="6248839" y="1967937"/>
            <a:chExt cx="280273" cy="358745"/>
          </a:xfrm>
        </p:grpSpPr>
        <p:sp>
          <p:nvSpPr>
            <p:cNvPr id="13774" name="Google Shape;13774;p115"/>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5" name="Google Shape;13775;p115"/>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6" name="Google Shape;13776;p115"/>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7" name="Google Shape;13777;p115"/>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8" name="Google Shape;13778;p115"/>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9" name="Google Shape;13779;p115"/>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80" name="Google Shape;13780;p115"/>
          <p:cNvGrpSpPr/>
          <p:nvPr/>
        </p:nvGrpSpPr>
        <p:grpSpPr>
          <a:xfrm>
            <a:off x="5801485" y="1793646"/>
            <a:ext cx="279164" cy="357793"/>
            <a:chOff x="5801485" y="1969046"/>
            <a:chExt cx="279164" cy="357793"/>
          </a:xfrm>
        </p:grpSpPr>
        <p:sp>
          <p:nvSpPr>
            <p:cNvPr id="13781" name="Google Shape;13781;p115"/>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2" name="Google Shape;13782;p115"/>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3" name="Google Shape;13783;p115"/>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4" name="Google Shape;13784;p115"/>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5" name="Google Shape;13785;p115"/>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6" name="Google Shape;13786;p115"/>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7" name="Google Shape;13787;p115"/>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8" name="Google Shape;13788;p115"/>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9" name="Google Shape;13789;p115"/>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0" name="Google Shape;13790;p115"/>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1" name="Google Shape;13791;p115"/>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2" name="Google Shape;13792;p115"/>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3" name="Google Shape;13793;p115"/>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94" name="Google Shape;13794;p115"/>
          <p:cNvGrpSpPr/>
          <p:nvPr/>
        </p:nvGrpSpPr>
        <p:grpSpPr>
          <a:xfrm>
            <a:off x="5352643" y="1793646"/>
            <a:ext cx="278404" cy="358364"/>
            <a:chOff x="5352643" y="1969046"/>
            <a:chExt cx="278404" cy="358364"/>
          </a:xfrm>
        </p:grpSpPr>
        <p:sp>
          <p:nvSpPr>
            <p:cNvPr id="13795" name="Google Shape;13795;p115"/>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6" name="Google Shape;13796;p115"/>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7" name="Google Shape;13797;p115"/>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8" name="Google Shape;13798;p115"/>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99" name="Google Shape;13799;p115"/>
          <p:cNvGrpSpPr/>
          <p:nvPr/>
        </p:nvGrpSpPr>
        <p:grpSpPr>
          <a:xfrm>
            <a:off x="4897750" y="1792917"/>
            <a:ext cx="279132" cy="358364"/>
            <a:chOff x="4897750" y="1968317"/>
            <a:chExt cx="279132" cy="358364"/>
          </a:xfrm>
        </p:grpSpPr>
        <p:sp>
          <p:nvSpPr>
            <p:cNvPr id="13800" name="Google Shape;13800;p115"/>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1" name="Google Shape;13801;p115"/>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2" name="Google Shape;13802;p115"/>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3" name="Google Shape;13803;p115"/>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4" name="Google Shape;13804;p115"/>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5" name="Google Shape;13805;p115"/>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6" name="Google Shape;13806;p115"/>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7" name="Google Shape;13807;p115"/>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8" name="Google Shape;13808;p115"/>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9" name="Google Shape;13809;p115"/>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0" name="Google Shape;13810;p115"/>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1" name="Google Shape;13811;p115"/>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2" name="Google Shape;13812;p115"/>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813" name="Google Shape;13813;p115"/>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814" name="Google Shape;13814;p115"/>
          <p:cNvGrpSpPr/>
          <p:nvPr/>
        </p:nvGrpSpPr>
        <p:grpSpPr>
          <a:xfrm>
            <a:off x="1767449" y="1337644"/>
            <a:ext cx="324403" cy="347783"/>
            <a:chOff x="1767449" y="1513044"/>
            <a:chExt cx="324403" cy="347783"/>
          </a:xfrm>
        </p:grpSpPr>
        <p:sp>
          <p:nvSpPr>
            <p:cNvPr id="13815" name="Google Shape;13815;p115"/>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6" name="Google Shape;13816;p115"/>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7" name="Google Shape;13817;p115"/>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8" name="Google Shape;13818;p115"/>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9" name="Google Shape;13819;p115"/>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0" name="Google Shape;13820;p115"/>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1" name="Google Shape;13821;p115"/>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2" name="Google Shape;13822;p115"/>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3" name="Google Shape;13823;p115"/>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24" name="Google Shape;13824;p115"/>
          <p:cNvGrpSpPr/>
          <p:nvPr/>
        </p:nvGrpSpPr>
        <p:grpSpPr>
          <a:xfrm>
            <a:off x="4007193" y="1337327"/>
            <a:ext cx="320633" cy="348100"/>
            <a:chOff x="4007193" y="1512727"/>
            <a:chExt cx="320633" cy="348100"/>
          </a:xfrm>
        </p:grpSpPr>
        <p:sp>
          <p:nvSpPr>
            <p:cNvPr id="13825" name="Google Shape;13825;p115"/>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6" name="Google Shape;13826;p115"/>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7" name="Google Shape;13827;p115"/>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8" name="Google Shape;13828;p115"/>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9" name="Google Shape;13829;p115"/>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30" name="Google Shape;13830;p115"/>
          <p:cNvGrpSpPr/>
          <p:nvPr/>
        </p:nvGrpSpPr>
        <p:grpSpPr>
          <a:xfrm>
            <a:off x="3530425" y="1333347"/>
            <a:ext cx="368175" cy="344594"/>
            <a:chOff x="3530425" y="1508747"/>
            <a:chExt cx="368175" cy="344594"/>
          </a:xfrm>
        </p:grpSpPr>
        <p:sp>
          <p:nvSpPr>
            <p:cNvPr id="13831" name="Google Shape;13831;p115"/>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2" name="Google Shape;13832;p115"/>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3" name="Google Shape;13833;p115"/>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4" name="Google Shape;13834;p115"/>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35" name="Google Shape;13835;p115"/>
          <p:cNvGrpSpPr/>
          <p:nvPr/>
        </p:nvGrpSpPr>
        <p:grpSpPr>
          <a:xfrm>
            <a:off x="3127598" y="1337834"/>
            <a:ext cx="289714" cy="347593"/>
            <a:chOff x="3127598" y="1513234"/>
            <a:chExt cx="289714" cy="347593"/>
          </a:xfrm>
        </p:grpSpPr>
        <p:sp>
          <p:nvSpPr>
            <p:cNvPr id="13836" name="Google Shape;13836;p115"/>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7" name="Google Shape;13837;p115"/>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8" name="Google Shape;13838;p115"/>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9" name="Google Shape;13839;p115"/>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0" name="Google Shape;13840;p115"/>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41" name="Google Shape;13841;p115"/>
          <p:cNvGrpSpPr/>
          <p:nvPr/>
        </p:nvGrpSpPr>
        <p:grpSpPr>
          <a:xfrm>
            <a:off x="2662884" y="1337644"/>
            <a:ext cx="322914" cy="348543"/>
            <a:chOff x="2662884" y="1513044"/>
            <a:chExt cx="322914" cy="348543"/>
          </a:xfrm>
        </p:grpSpPr>
        <p:sp>
          <p:nvSpPr>
            <p:cNvPr id="13842" name="Google Shape;13842;p115"/>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3" name="Google Shape;13843;p115"/>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4" name="Google Shape;13844;p115"/>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5" name="Google Shape;13845;p115"/>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6" name="Google Shape;13846;p115"/>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7" name="Google Shape;13847;p115"/>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8" name="Google Shape;13848;p115"/>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9" name="Google Shape;13849;p115"/>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0" name="Google Shape;13850;p115"/>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1" name="Google Shape;13851;p115"/>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52" name="Google Shape;13852;p115"/>
          <p:cNvGrpSpPr/>
          <p:nvPr/>
        </p:nvGrpSpPr>
        <p:grpSpPr>
          <a:xfrm>
            <a:off x="2232511" y="1337359"/>
            <a:ext cx="299534" cy="348068"/>
            <a:chOff x="2232511" y="1512759"/>
            <a:chExt cx="299534" cy="348068"/>
          </a:xfrm>
        </p:grpSpPr>
        <p:sp>
          <p:nvSpPr>
            <p:cNvPr id="13853" name="Google Shape;13853;p115"/>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4" name="Google Shape;13854;p115"/>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5" name="Google Shape;13855;p115"/>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6" name="Google Shape;13856;p115"/>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7" name="Google Shape;13857;p115"/>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8" name="Google Shape;13858;p115"/>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9" name="Google Shape;13859;p115"/>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0" name="Google Shape;13860;p115"/>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1" name="Google Shape;13861;p115"/>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2" name="Google Shape;13862;p115"/>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3" name="Google Shape;13863;p115"/>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64" name="Google Shape;13864;p115"/>
          <p:cNvGrpSpPr/>
          <p:nvPr/>
        </p:nvGrpSpPr>
        <p:grpSpPr>
          <a:xfrm>
            <a:off x="1331406" y="1337961"/>
            <a:ext cx="301783" cy="348606"/>
            <a:chOff x="1331406" y="1513361"/>
            <a:chExt cx="301783" cy="348606"/>
          </a:xfrm>
        </p:grpSpPr>
        <p:sp>
          <p:nvSpPr>
            <p:cNvPr id="13865" name="Google Shape;13865;p115"/>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6" name="Google Shape;13866;p115"/>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7" name="Google Shape;13867;p115"/>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8" name="Google Shape;13868;p115"/>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69" name="Google Shape;13869;p115"/>
          <p:cNvGrpSpPr/>
          <p:nvPr/>
        </p:nvGrpSpPr>
        <p:grpSpPr>
          <a:xfrm>
            <a:off x="7144274" y="1324814"/>
            <a:ext cx="282174" cy="355735"/>
            <a:chOff x="7144274" y="1500214"/>
            <a:chExt cx="282174" cy="355735"/>
          </a:xfrm>
        </p:grpSpPr>
        <p:sp>
          <p:nvSpPr>
            <p:cNvPr id="13870" name="Google Shape;13870;p115"/>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1" name="Google Shape;13871;p115"/>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2" name="Google Shape;13872;p115"/>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3" name="Google Shape;13873;p115"/>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4" name="Google Shape;13874;p115"/>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5" name="Google Shape;13875;p115"/>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76" name="Google Shape;13876;p115"/>
          <p:cNvGrpSpPr/>
          <p:nvPr/>
        </p:nvGrpSpPr>
        <p:grpSpPr>
          <a:xfrm>
            <a:off x="6685262" y="1324814"/>
            <a:ext cx="289682" cy="354594"/>
            <a:chOff x="6685262" y="1500214"/>
            <a:chExt cx="289682" cy="354594"/>
          </a:xfrm>
        </p:grpSpPr>
        <p:sp>
          <p:nvSpPr>
            <p:cNvPr id="13877" name="Google Shape;13877;p115"/>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8" name="Google Shape;13878;p115"/>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9" name="Google Shape;13879;p115"/>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0" name="Google Shape;13880;p115"/>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81" name="Google Shape;13881;p115"/>
          <p:cNvGrpSpPr/>
          <p:nvPr/>
        </p:nvGrpSpPr>
        <p:grpSpPr>
          <a:xfrm>
            <a:off x="6200938" y="1325194"/>
            <a:ext cx="322154" cy="355355"/>
            <a:chOff x="6200938" y="1500594"/>
            <a:chExt cx="322154" cy="355355"/>
          </a:xfrm>
        </p:grpSpPr>
        <p:sp>
          <p:nvSpPr>
            <p:cNvPr id="13882" name="Google Shape;13882;p115"/>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3" name="Google Shape;13883;p115"/>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4" name="Google Shape;13884;p115"/>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5" name="Google Shape;13885;p115"/>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6" name="Google Shape;13886;p115"/>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87" name="Google Shape;13887;p115"/>
          <p:cNvGrpSpPr/>
          <p:nvPr/>
        </p:nvGrpSpPr>
        <p:grpSpPr>
          <a:xfrm>
            <a:off x="5289631" y="1324814"/>
            <a:ext cx="332355" cy="354974"/>
            <a:chOff x="5289631" y="1500214"/>
            <a:chExt cx="332355" cy="354974"/>
          </a:xfrm>
        </p:grpSpPr>
        <p:sp>
          <p:nvSpPr>
            <p:cNvPr id="13888" name="Google Shape;13888;p115"/>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9" name="Google Shape;13889;p115"/>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0" name="Google Shape;13890;p115"/>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1" name="Google Shape;13891;p115"/>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2" name="Google Shape;13892;p115"/>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3" name="Google Shape;13893;p115"/>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94" name="Google Shape;13894;p115"/>
          <p:cNvGrpSpPr/>
          <p:nvPr/>
        </p:nvGrpSpPr>
        <p:grpSpPr>
          <a:xfrm>
            <a:off x="5748295" y="1324433"/>
            <a:ext cx="323294" cy="356116"/>
            <a:chOff x="5748295" y="1499833"/>
            <a:chExt cx="323294" cy="356116"/>
          </a:xfrm>
        </p:grpSpPr>
        <p:sp>
          <p:nvSpPr>
            <p:cNvPr id="13895" name="Google Shape;13895;p115"/>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6" name="Google Shape;13896;p115"/>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7" name="Google Shape;13897;p115"/>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8" name="Google Shape;13898;p115"/>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9" name="Google Shape;13899;p115"/>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0" name="Google Shape;13900;p115"/>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1" name="Google Shape;13901;p115"/>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02" name="Google Shape;13902;p115"/>
          <p:cNvGrpSpPr/>
          <p:nvPr/>
        </p:nvGrpSpPr>
        <p:grpSpPr>
          <a:xfrm>
            <a:off x="8047661" y="1325637"/>
            <a:ext cx="278404" cy="355260"/>
            <a:chOff x="8047661" y="1501037"/>
            <a:chExt cx="278404" cy="355260"/>
          </a:xfrm>
        </p:grpSpPr>
        <p:sp>
          <p:nvSpPr>
            <p:cNvPr id="13903" name="Google Shape;13903;p115"/>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4" name="Google Shape;13904;p115"/>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5" name="Google Shape;13905;p115"/>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6" name="Google Shape;13906;p115"/>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07" name="Google Shape;13907;p115"/>
          <p:cNvGrpSpPr/>
          <p:nvPr/>
        </p:nvGrpSpPr>
        <p:grpSpPr>
          <a:xfrm>
            <a:off x="4903389" y="1324814"/>
            <a:ext cx="267854" cy="355735"/>
            <a:chOff x="4903389" y="1500214"/>
            <a:chExt cx="267854" cy="355735"/>
          </a:xfrm>
        </p:grpSpPr>
        <p:sp>
          <p:nvSpPr>
            <p:cNvPr id="13908" name="Google Shape;13908;p115"/>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9" name="Google Shape;13909;p115"/>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0" name="Google Shape;13910;p115"/>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1" name="Google Shape;13911;p115"/>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2" name="Google Shape;13912;p115"/>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13" name="Google Shape;13913;p115"/>
          <p:cNvGrpSpPr/>
          <p:nvPr/>
        </p:nvGrpSpPr>
        <p:grpSpPr>
          <a:xfrm>
            <a:off x="7613518" y="1325954"/>
            <a:ext cx="264433" cy="353074"/>
            <a:chOff x="7613518" y="1501354"/>
            <a:chExt cx="264433" cy="353074"/>
          </a:xfrm>
        </p:grpSpPr>
        <p:sp>
          <p:nvSpPr>
            <p:cNvPr id="13914" name="Google Shape;13914;p115"/>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5" name="Google Shape;13915;p115"/>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6" name="Google Shape;13916;p115"/>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7" name="Google Shape;13917;p115"/>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8" name="Google Shape;13918;p115"/>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9" name="Google Shape;13919;p115"/>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20" name="Google Shape;13920;p115"/>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Help &amp; Support Icons</a:t>
            </a:r>
            <a:endParaRPr b="0" i="0" sz="2400" u="none" cap="none" strike="noStrike">
              <a:solidFill>
                <a:srgbClr val="FFFFFF"/>
              </a:solidFill>
              <a:latin typeface="Arial"/>
              <a:ea typeface="Arial"/>
              <a:cs typeface="Arial"/>
              <a:sym typeface="Arial"/>
            </a:endParaRPr>
          </a:p>
        </p:txBody>
      </p:sp>
      <p:sp>
        <p:nvSpPr>
          <p:cNvPr id="13921" name="Google Shape;13921;p115"/>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Avatar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25" name="Shape 13925"/>
        <p:cNvGrpSpPr/>
        <p:nvPr/>
      </p:nvGrpSpPr>
      <p:grpSpPr>
        <a:xfrm>
          <a:off x="0" y="0"/>
          <a:ext cx="0" cy="0"/>
          <a:chOff x="0" y="0"/>
          <a:chExt cx="0" cy="0"/>
        </a:xfrm>
      </p:grpSpPr>
      <p:grpSp>
        <p:nvGrpSpPr>
          <p:cNvPr id="13926" name="Google Shape;13926;p116"/>
          <p:cNvGrpSpPr/>
          <p:nvPr/>
        </p:nvGrpSpPr>
        <p:grpSpPr>
          <a:xfrm>
            <a:off x="1757085" y="1325225"/>
            <a:ext cx="371069" cy="359396"/>
            <a:chOff x="1757085" y="1500675"/>
            <a:chExt cx="371069" cy="359396"/>
          </a:xfrm>
        </p:grpSpPr>
        <p:sp>
          <p:nvSpPr>
            <p:cNvPr id="13927" name="Google Shape;13927;p116"/>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8" name="Google Shape;13928;p116"/>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9" name="Google Shape;13929;p116"/>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0" name="Google Shape;13930;p116"/>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1" name="Google Shape;13931;p11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2" name="Google Shape;13932;p11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3" name="Google Shape;13933;p116"/>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4" name="Google Shape;13934;p116"/>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5" name="Google Shape;13935;p116"/>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6" name="Google Shape;13936;p116"/>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7" name="Google Shape;13937;p116"/>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8" name="Google Shape;13938;p11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9" name="Google Shape;13939;p11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0" name="Google Shape;13940;p116"/>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1" name="Google Shape;13941;p116"/>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2" name="Google Shape;13942;p11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3" name="Google Shape;13943;p116"/>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4" name="Google Shape;13944;p11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5" name="Google Shape;13945;p11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6" name="Google Shape;13946;p11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7" name="Google Shape;13947;p11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8" name="Google Shape;13948;p11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9" name="Google Shape;13949;p116"/>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0" name="Google Shape;13950;p116"/>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1" name="Google Shape;13951;p116"/>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2" name="Google Shape;13952;p116"/>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3" name="Google Shape;13953;p116"/>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4" name="Google Shape;13954;p116"/>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5" name="Google Shape;13955;p116"/>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56" name="Google Shape;13956;p116"/>
          <p:cNvGrpSpPr/>
          <p:nvPr/>
        </p:nvGrpSpPr>
        <p:grpSpPr>
          <a:xfrm>
            <a:off x="2774209" y="1779241"/>
            <a:ext cx="116693" cy="374187"/>
            <a:chOff x="2774209" y="1954691"/>
            <a:chExt cx="116693" cy="374187"/>
          </a:xfrm>
        </p:grpSpPr>
        <p:sp>
          <p:nvSpPr>
            <p:cNvPr id="13957" name="Google Shape;13957;p116"/>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8" name="Google Shape;13958;p116"/>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59" name="Google Shape;13959;p116"/>
          <p:cNvGrpSpPr/>
          <p:nvPr/>
        </p:nvGrpSpPr>
        <p:grpSpPr>
          <a:xfrm>
            <a:off x="4017435" y="1324462"/>
            <a:ext cx="315091" cy="359397"/>
            <a:chOff x="4017435" y="1499912"/>
            <a:chExt cx="315091" cy="359397"/>
          </a:xfrm>
        </p:grpSpPr>
        <p:sp>
          <p:nvSpPr>
            <p:cNvPr id="13960" name="Google Shape;13960;p116"/>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1" name="Google Shape;13961;p116"/>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62" name="Google Shape;13962;p116"/>
          <p:cNvGrpSpPr/>
          <p:nvPr/>
        </p:nvGrpSpPr>
        <p:grpSpPr>
          <a:xfrm>
            <a:off x="3963652" y="1824309"/>
            <a:ext cx="374155" cy="284051"/>
            <a:chOff x="3963652" y="1999759"/>
            <a:chExt cx="374155" cy="284051"/>
          </a:xfrm>
        </p:grpSpPr>
        <p:sp>
          <p:nvSpPr>
            <p:cNvPr id="13963" name="Google Shape;13963;p116"/>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4" name="Google Shape;13964;p116"/>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5" name="Google Shape;13965;p116"/>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66" name="Google Shape;13966;p116"/>
          <p:cNvGrpSpPr/>
          <p:nvPr/>
        </p:nvGrpSpPr>
        <p:grpSpPr>
          <a:xfrm>
            <a:off x="1777536" y="1839416"/>
            <a:ext cx="376444" cy="253772"/>
            <a:chOff x="1777536" y="2014866"/>
            <a:chExt cx="376444" cy="253772"/>
          </a:xfrm>
        </p:grpSpPr>
        <p:sp>
          <p:nvSpPr>
            <p:cNvPr id="13967" name="Google Shape;13967;p116"/>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8" name="Google Shape;13968;p116"/>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9" name="Google Shape;13969;p116"/>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0" name="Google Shape;13970;p116"/>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1" name="Google Shape;13971;p116"/>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72" name="Google Shape;13972;p116"/>
          <p:cNvGrpSpPr/>
          <p:nvPr/>
        </p:nvGrpSpPr>
        <p:grpSpPr>
          <a:xfrm>
            <a:off x="1309875" y="1881876"/>
            <a:ext cx="374154" cy="169680"/>
            <a:chOff x="1309875" y="2057326"/>
            <a:chExt cx="374154" cy="169680"/>
          </a:xfrm>
        </p:grpSpPr>
        <p:sp>
          <p:nvSpPr>
            <p:cNvPr id="13973" name="Google Shape;13973;p11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4" name="Google Shape;13974;p11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5" name="Google Shape;13975;p11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6" name="Google Shape;13976;p116"/>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7" name="Google Shape;13977;p116"/>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8" name="Google Shape;13978;p116"/>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9" name="Google Shape;13979;p11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0" name="Google Shape;13980;p11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1" name="Google Shape;13981;p116"/>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2" name="Google Shape;13982;p116"/>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3" name="Google Shape;13983;p116"/>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84" name="Google Shape;13984;p116"/>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985" name="Google Shape;13985;p116"/>
          <p:cNvGrpSpPr/>
          <p:nvPr/>
        </p:nvGrpSpPr>
        <p:grpSpPr>
          <a:xfrm>
            <a:off x="2347450" y="1779114"/>
            <a:ext cx="113638" cy="373168"/>
            <a:chOff x="2347450" y="1954564"/>
            <a:chExt cx="113638" cy="373168"/>
          </a:xfrm>
        </p:grpSpPr>
        <p:sp>
          <p:nvSpPr>
            <p:cNvPr id="13986" name="Google Shape;13986;p116"/>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7" name="Google Shape;13987;p116"/>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88" name="Google Shape;13988;p116"/>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989" name="Google Shape;13989;p116"/>
          <p:cNvGrpSpPr/>
          <p:nvPr/>
        </p:nvGrpSpPr>
        <p:grpSpPr>
          <a:xfrm>
            <a:off x="3110102" y="1324430"/>
            <a:ext cx="330613" cy="358378"/>
            <a:chOff x="3110102" y="1499880"/>
            <a:chExt cx="330613" cy="358378"/>
          </a:xfrm>
        </p:grpSpPr>
        <p:sp>
          <p:nvSpPr>
            <p:cNvPr id="13990" name="Google Shape;13990;p116"/>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1" name="Google Shape;13991;p116"/>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2" name="Google Shape;13992;p116"/>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3" name="Google Shape;13993;p116"/>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4" name="Google Shape;13994;p116"/>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5" name="Google Shape;13995;p116"/>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6" name="Google Shape;13996;p116"/>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97" name="Google Shape;13997;p116"/>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998" name="Google Shape;13998;p116"/>
          <p:cNvGrpSpPr/>
          <p:nvPr/>
        </p:nvGrpSpPr>
        <p:grpSpPr>
          <a:xfrm>
            <a:off x="3485575" y="1824309"/>
            <a:ext cx="373772" cy="284051"/>
            <a:chOff x="3531200" y="1999759"/>
            <a:chExt cx="373772" cy="284051"/>
          </a:xfrm>
        </p:grpSpPr>
        <p:sp>
          <p:nvSpPr>
            <p:cNvPr id="13999" name="Google Shape;13999;p116"/>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0" name="Google Shape;14000;p116"/>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1" name="Google Shape;14001;p116"/>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2" name="Google Shape;14002;p116"/>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03" name="Google Shape;14003;p116"/>
          <p:cNvGrpSpPr/>
          <p:nvPr/>
        </p:nvGrpSpPr>
        <p:grpSpPr>
          <a:xfrm>
            <a:off x="2667058" y="1324843"/>
            <a:ext cx="330231" cy="359015"/>
            <a:chOff x="2667058" y="1500293"/>
            <a:chExt cx="330231" cy="359015"/>
          </a:xfrm>
        </p:grpSpPr>
        <p:sp>
          <p:nvSpPr>
            <p:cNvPr id="14004" name="Google Shape;14004;p116"/>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5" name="Google Shape;14005;p116"/>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6" name="Google Shape;14006;p116"/>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7" name="Google Shape;14007;p116"/>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8" name="Google Shape;14008;p116"/>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9" name="Google Shape;14009;p116"/>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0" name="Google Shape;14010;p116"/>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1" name="Google Shape;14011;p11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2" name="Google Shape;14012;p11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3" name="Google Shape;14013;p116"/>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4" name="Google Shape;14014;p116"/>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5" name="Google Shape;14015;p11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6" name="Google Shape;14016;p11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7" name="Google Shape;14017;p116"/>
            <p:cNvSpPr/>
            <p:nvPr/>
          </p:nvSpPr>
          <p:spPr>
            <a:xfrm>
              <a:off x="2923438" y="1576784"/>
              <a:ext cx="0" cy="32"/>
            </a:xfrm>
            <a:custGeom>
              <a:rect b="b" l="l" r="r" t="t"/>
              <a:pathLst>
                <a:path extrusionOk="0" h="1" w="12000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8" name="Google Shape;14018;p116"/>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9" name="Google Shape;14019;p116"/>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0" name="Google Shape;14020;p116"/>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1" name="Google Shape;14021;p116"/>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22" name="Google Shape;14022;p116"/>
          <p:cNvGrpSpPr/>
          <p:nvPr/>
        </p:nvGrpSpPr>
        <p:grpSpPr>
          <a:xfrm>
            <a:off x="3567553" y="1324462"/>
            <a:ext cx="320022" cy="359778"/>
            <a:chOff x="3567553" y="1499912"/>
            <a:chExt cx="320022" cy="359778"/>
          </a:xfrm>
        </p:grpSpPr>
        <p:sp>
          <p:nvSpPr>
            <p:cNvPr id="14023" name="Google Shape;14023;p116"/>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4" name="Google Shape;14024;p116"/>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5" name="Google Shape;14025;p116"/>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6" name="Google Shape;14026;p116"/>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7" name="Google Shape;14027;p116"/>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8" name="Google Shape;14028;p116"/>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29" name="Google Shape;14029;p116"/>
          <p:cNvGrpSpPr/>
          <p:nvPr/>
        </p:nvGrpSpPr>
        <p:grpSpPr>
          <a:xfrm>
            <a:off x="1309875" y="1324462"/>
            <a:ext cx="359015" cy="358633"/>
            <a:chOff x="1309875" y="1499912"/>
            <a:chExt cx="359015" cy="358633"/>
          </a:xfrm>
        </p:grpSpPr>
        <p:sp>
          <p:nvSpPr>
            <p:cNvPr id="14030" name="Google Shape;14030;p116"/>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1" name="Google Shape;14031;p116"/>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2" name="Google Shape;14032;p116"/>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3" name="Google Shape;14033;p116"/>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4" name="Google Shape;14034;p116"/>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5" name="Google Shape;14035;p116"/>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6" name="Google Shape;14036;p116"/>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7" name="Google Shape;14037;p116"/>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8" name="Google Shape;14038;p116"/>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39" name="Google Shape;14039;p116"/>
          <p:cNvGrpSpPr/>
          <p:nvPr/>
        </p:nvGrpSpPr>
        <p:grpSpPr>
          <a:xfrm>
            <a:off x="2219466" y="1324843"/>
            <a:ext cx="330613" cy="359015"/>
            <a:chOff x="2219466" y="1500293"/>
            <a:chExt cx="330613" cy="359015"/>
          </a:xfrm>
        </p:grpSpPr>
        <p:sp>
          <p:nvSpPr>
            <p:cNvPr id="14040" name="Google Shape;14040;p116"/>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1" name="Google Shape;14041;p116"/>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42" name="Google Shape;14042;p116"/>
          <p:cNvGrpSpPr/>
          <p:nvPr/>
        </p:nvGrpSpPr>
        <p:grpSpPr>
          <a:xfrm>
            <a:off x="5343544" y="1333908"/>
            <a:ext cx="244676" cy="351095"/>
            <a:chOff x="5343544" y="1509358"/>
            <a:chExt cx="244676" cy="351095"/>
          </a:xfrm>
        </p:grpSpPr>
        <p:sp>
          <p:nvSpPr>
            <p:cNvPr id="14043" name="Google Shape;14043;p116"/>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4" name="Google Shape;14044;p116"/>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5" name="Google Shape;14045;p116"/>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46" name="Google Shape;14046;p116"/>
          <p:cNvGrpSpPr/>
          <p:nvPr/>
        </p:nvGrpSpPr>
        <p:grpSpPr>
          <a:xfrm>
            <a:off x="4882340" y="1333908"/>
            <a:ext cx="246171" cy="351095"/>
            <a:chOff x="4882340" y="1509358"/>
            <a:chExt cx="246171" cy="351095"/>
          </a:xfrm>
        </p:grpSpPr>
        <p:sp>
          <p:nvSpPr>
            <p:cNvPr id="14047" name="Google Shape;14047;p116"/>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8" name="Google Shape;14048;p116"/>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9" name="Google Shape;14049;p116"/>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0" name="Google Shape;14050;p116"/>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1" name="Google Shape;14051;p116"/>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52" name="Google Shape;14052;p116"/>
          <p:cNvGrpSpPr/>
          <p:nvPr/>
        </p:nvGrpSpPr>
        <p:grpSpPr>
          <a:xfrm>
            <a:off x="6273204" y="1333558"/>
            <a:ext cx="236343" cy="351445"/>
            <a:chOff x="6273204" y="1509008"/>
            <a:chExt cx="236343" cy="351445"/>
          </a:xfrm>
        </p:grpSpPr>
        <p:sp>
          <p:nvSpPr>
            <p:cNvPr id="14053" name="Google Shape;14053;p116"/>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4" name="Google Shape;14054;p116"/>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055" name="Google Shape;14055;p116"/>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056" name="Google Shape;14056;p116"/>
          <p:cNvGrpSpPr/>
          <p:nvPr/>
        </p:nvGrpSpPr>
        <p:grpSpPr>
          <a:xfrm>
            <a:off x="7219530" y="1332794"/>
            <a:ext cx="191625" cy="352209"/>
            <a:chOff x="7219530" y="1508244"/>
            <a:chExt cx="191625" cy="352209"/>
          </a:xfrm>
        </p:grpSpPr>
        <p:sp>
          <p:nvSpPr>
            <p:cNvPr id="14057" name="Google Shape;14057;p116"/>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8" name="Google Shape;14058;p116"/>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59" name="Google Shape;14059;p116"/>
          <p:cNvGrpSpPr/>
          <p:nvPr/>
        </p:nvGrpSpPr>
        <p:grpSpPr>
          <a:xfrm>
            <a:off x="7699309" y="1333176"/>
            <a:ext cx="154922" cy="351827"/>
            <a:chOff x="7699309" y="1508626"/>
            <a:chExt cx="154922" cy="351827"/>
          </a:xfrm>
        </p:grpSpPr>
        <p:sp>
          <p:nvSpPr>
            <p:cNvPr id="14060" name="Google Shape;14060;p116"/>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1" name="Google Shape;14061;p116"/>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2" name="Google Shape;14062;p116"/>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3" name="Google Shape;14063;p116"/>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4" name="Google Shape;14064;p116"/>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5" name="Google Shape;14065;p116"/>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6" name="Google Shape;14066;p116"/>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67" name="Google Shape;14067;p116"/>
          <p:cNvGrpSpPr/>
          <p:nvPr/>
        </p:nvGrpSpPr>
        <p:grpSpPr>
          <a:xfrm>
            <a:off x="8161690" y="1333558"/>
            <a:ext cx="153396" cy="351064"/>
            <a:chOff x="8161690" y="1509008"/>
            <a:chExt cx="153396" cy="351064"/>
          </a:xfrm>
        </p:grpSpPr>
        <p:sp>
          <p:nvSpPr>
            <p:cNvPr id="14068" name="Google Shape;14068;p116"/>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9" name="Google Shape;14069;p116"/>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0" name="Google Shape;14070;p116"/>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1" name="Google Shape;14071;p116"/>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72" name="Google Shape;14072;p116"/>
          <p:cNvGrpSpPr/>
          <p:nvPr/>
        </p:nvGrpSpPr>
        <p:grpSpPr>
          <a:xfrm>
            <a:off x="6746940" y="1333431"/>
            <a:ext cx="213221" cy="352304"/>
            <a:chOff x="6746940" y="1508881"/>
            <a:chExt cx="213221" cy="352304"/>
          </a:xfrm>
        </p:grpSpPr>
        <p:sp>
          <p:nvSpPr>
            <p:cNvPr id="14073" name="Google Shape;14073;p116"/>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4" name="Google Shape;14074;p116"/>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5" name="Google Shape;14075;p116"/>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6" name="Google Shape;14076;p116"/>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77" name="Google Shape;14077;p116"/>
          <p:cNvGrpSpPr/>
          <p:nvPr/>
        </p:nvGrpSpPr>
        <p:grpSpPr>
          <a:xfrm>
            <a:off x="5770336" y="1832165"/>
            <a:ext cx="350682" cy="292097"/>
            <a:chOff x="5770336" y="2007615"/>
            <a:chExt cx="350682" cy="292097"/>
          </a:xfrm>
        </p:grpSpPr>
        <p:sp>
          <p:nvSpPr>
            <p:cNvPr id="14078" name="Google Shape;14078;p116"/>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9" name="Google Shape;14079;p116"/>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0" name="Google Shape;14080;p116"/>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1" name="Google Shape;14081;p116"/>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82" name="Google Shape;14082;p116"/>
          <p:cNvGrpSpPr/>
          <p:nvPr/>
        </p:nvGrpSpPr>
        <p:grpSpPr>
          <a:xfrm>
            <a:off x="5326878" y="1804908"/>
            <a:ext cx="350332" cy="346229"/>
            <a:chOff x="5326878" y="1980358"/>
            <a:chExt cx="350332" cy="346229"/>
          </a:xfrm>
        </p:grpSpPr>
        <p:sp>
          <p:nvSpPr>
            <p:cNvPr id="14083" name="Google Shape;14083;p116"/>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4" name="Google Shape;14084;p116"/>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5" name="Google Shape;14085;p116"/>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6" name="Google Shape;14086;p116"/>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087" name="Google Shape;14087;p116"/>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088" name="Google Shape;14088;p116"/>
          <p:cNvGrpSpPr/>
          <p:nvPr/>
        </p:nvGrpSpPr>
        <p:grpSpPr>
          <a:xfrm>
            <a:off x="4883835" y="1817121"/>
            <a:ext cx="350300" cy="323044"/>
            <a:chOff x="4883835" y="1992571"/>
            <a:chExt cx="350300" cy="323044"/>
          </a:xfrm>
        </p:grpSpPr>
        <p:sp>
          <p:nvSpPr>
            <p:cNvPr id="14089" name="Google Shape;14089;p116"/>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0" name="Google Shape;14090;p116"/>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1" name="Google Shape;14091;p116"/>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2" name="Google Shape;14092;p116"/>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3" name="Google Shape;14093;p116"/>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4" name="Google Shape;14094;p116"/>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95" name="Google Shape;14095;p116"/>
          <p:cNvGrpSpPr/>
          <p:nvPr/>
        </p:nvGrpSpPr>
        <p:grpSpPr>
          <a:xfrm>
            <a:off x="7548967" y="1803477"/>
            <a:ext cx="333285" cy="349950"/>
            <a:chOff x="7548967" y="1978927"/>
            <a:chExt cx="333285" cy="349950"/>
          </a:xfrm>
        </p:grpSpPr>
        <p:sp>
          <p:nvSpPr>
            <p:cNvPr id="14096" name="Google Shape;14096;p116"/>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7" name="Google Shape;14097;p116"/>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8" name="Google Shape;14098;p116"/>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9" name="Google Shape;14099;p116"/>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0" name="Google Shape;14100;p116"/>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1" name="Google Shape;14101;p116"/>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2" name="Google Shape;14102;p116"/>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03" name="Google Shape;14103;p116"/>
          <p:cNvGrpSpPr/>
          <p:nvPr/>
        </p:nvGrpSpPr>
        <p:grpSpPr>
          <a:xfrm>
            <a:off x="6214142" y="1803477"/>
            <a:ext cx="346515" cy="350300"/>
            <a:chOff x="6214142" y="1978927"/>
            <a:chExt cx="346515" cy="350300"/>
          </a:xfrm>
        </p:grpSpPr>
        <p:sp>
          <p:nvSpPr>
            <p:cNvPr id="14104" name="Google Shape;14104;p116"/>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5" name="Google Shape;14105;p116"/>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06" name="Google Shape;14106;p116"/>
          <p:cNvGrpSpPr/>
          <p:nvPr/>
        </p:nvGrpSpPr>
        <p:grpSpPr>
          <a:xfrm>
            <a:off x="7105923" y="1803095"/>
            <a:ext cx="333285" cy="350682"/>
            <a:chOff x="7105923" y="1978545"/>
            <a:chExt cx="333285" cy="350682"/>
          </a:xfrm>
        </p:grpSpPr>
        <p:sp>
          <p:nvSpPr>
            <p:cNvPr id="14107" name="Google Shape;14107;p116"/>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8" name="Google Shape;14108;p116"/>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9" name="Google Shape;14109;p116"/>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0" name="Google Shape;14110;p116"/>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1" name="Google Shape;14111;p116"/>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2" name="Google Shape;14112;p116"/>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3" name="Google Shape;14113;p116"/>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114" name="Google Shape;14114;p116"/>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5" name="Google Shape;14115;p116"/>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116" name="Google Shape;14116;p116"/>
          <p:cNvGrpSpPr/>
          <p:nvPr/>
        </p:nvGrpSpPr>
        <p:grpSpPr>
          <a:xfrm>
            <a:off x="3616406" y="2246902"/>
            <a:ext cx="203393" cy="351827"/>
            <a:chOff x="3616406" y="2422352"/>
            <a:chExt cx="203393" cy="351827"/>
          </a:xfrm>
        </p:grpSpPr>
        <p:sp>
          <p:nvSpPr>
            <p:cNvPr id="14117" name="Google Shape;14117;p116"/>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8" name="Google Shape;14118;p116"/>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19" name="Google Shape;14119;p116"/>
          <p:cNvGrpSpPr/>
          <p:nvPr/>
        </p:nvGrpSpPr>
        <p:grpSpPr>
          <a:xfrm>
            <a:off x="878187" y="2246520"/>
            <a:ext cx="272696" cy="351827"/>
            <a:chOff x="913012" y="2421970"/>
            <a:chExt cx="272696" cy="351827"/>
          </a:xfrm>
        </p:grpSpPr>
        <p:sp>
          <p:nvSpPr>
            <p:cNvPr id="14120" name="Google Shape;14120;p116"/>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1" name="Google Shape;14121;p116"/>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2" name="Google Shape;14122;p116"/>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3" name="Google Shape;14123;p116"/>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24" name="Google Shape;14124;p116"/>
          <p:cNvGrpSpPr/>
          <p:nvPr/>
        </p:nvGrpSpPr>
        <p:grpSpPr>
          <a:xfrm>
            <a:off x="2274743" y="2246902"/>
            <a:ext cx="255649" cy="351445"/>
            <a:chOff x="2274743" y="2422352"/>
            <a:chExt cx="255649" cy="351445"/>
          </a:xfrm>
        </p:grpSpPr>
        <p:sp>
          <p:nvSpPr>
            <p:cNvPr id="14125" name="Google Shape;14125;p116"/>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6" name="Google Shape;14126;p116"/>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7" name="Google Shape;14127;p116"/>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28" name="Google Shape;14128;p116"/>
          <p:cNvGrpSpPr/>
          <p:nvPr/>
        </p:nvGrpSpPr>
        <p:grpSpPr>
          <a:xfrm>
            <a:off x="2708723" y="2245789"/>
            <a:ext cx="246552" cy="352559"/>
            <a:chOff x="2708723" y="2421239"/>
            <a:chExt cx="246552" cy="352559"/>
          </a:xfrm>
        </p:grpSpPr>
        <p:sp>
          <p:nvSpPr>
            <p:cNvPr id="14129" name="Google Shape;14129;p116"/>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0" name="Google Shape;14130;p116"/>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31" name="Google Shape;14131;p116"/>
          <p:cNvGrpSpPr/>
          <p:nvPr/>
        </p:nvGrpSpPr>
        <p:grpSpPr>
          <a:xfrm>
            <a:off x="1835485" y="2246902"/>
            <a:ext cx="259433" cy="350714"/>
            <a:chOff x="1835485" y="2422352"/>
            <a:chExt cx="259433" cy="350714"/>
          </a:xfrm>
        </p:grpSpPr>
        <p:sp>
          <p:nvSpPr>
            <p:cNvPr id="14132" name="Google Shape;14132;p116"/>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3" name="Google Shape;14133;p116"/>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4" name="Google Shape;14134;p116"/>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5" name="Google Shape;14135;p116"/>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6" name="Google Shape;14136;p116"/>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7" name="Google Shape;14137;p116"/>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8" name="Google Shape;14138;p116"/>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39" name="Google Shape;14139;p116"/>
          <p:cNvGrpSpPr/>
          <p:nvPr/>
        </p:nvGrpSpPr>
        <p:grpSpPr>
          <a:xfrm>
            <a:off x="3150240" y="2246902"/>
            <a:ext cx="212489" cy="351445"/>
            <a:chOff x="3150240" y="2422352"/>
            <a:chExt cx="212489" cy="351445"/>
          </a:xfrm>
        </p:grpSpPr>
        <p:sp>
          <p:nvSpPr>
            <p:cNvPr id="14140" name="Google Shape;14140;p116"/>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1" name="Google Shape;14141;p116"/>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42" name="Google Shape;14142;p116"/>
          <p:cNvGrpSpPr/>
          <p:nvPr/>
        </p:nvGrpSpPr>
        <p:grpSpPr>
          <a:xfrm>
            <a:off x="1367060" y="2246679"/>
            <a:ext cx="269262" cy="352050"/>
            <a:chOff x="1367060" y="2422129"/>
            <a:chExt cx="269262" cy="352050"/>
          </a:xfrm>
        </p:grpSpPr>
        <p:sp>
          <p:nvSpPr>
            <p:cNvPr id="14143" name="Google Shape;14143;p116"/>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4" name="Google Shape;14144;p116"/>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5" name="Google Shape;14145;p116"/>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6" name="Google Shape;14146;p116"/>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7" name="Google Shape;14147;p116"/>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8" name="Google Shape;14148;p116"/>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9" name="Google Shape;14149;p116"/>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0" name="Google Shape;14150;p116"/>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1" name="Google Shape;14151;p116"/>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2" name="Google Shape;14152;p116"/>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3" name="Google Shape;14153;p116"/>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4" name="Google Shape;14154;p116"/>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5" name="Google Shape;14155;p116"/>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6" name="Google Shape;14156;p116"/>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157" name="Google Shape;14157;p116"/>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158" name="Google Shape;14158;p116"/>
          <p:cNvGrpSpPr/>
          <p:nvPr/>
        </p:nvGrpSpPr>
        <p:grpSpPr>
          <a:xfrm>
            <a:off x="4882690" y="2249955"/>
            <a:ext cx="274572" cy="350682"/>
            <a:chOff x="4882690" y="2425405"/>
            <a:chExt cx="274572" cy="350682"/>
          </a:xfrm>
        </p:grpSpPr>
        <p:sp>
          <p:nvSpPr>
            <p:cNvPr id="14159" name="Google Shape;14159;p116"/>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0" name="Google Shape;14160;p116"/>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61" name="Google Shape;14161;p116"/>
          <p:cNvGrpSpPr/>
          <p:nvPr/>
        </p:nvGrpSpPr>
        <p:grpSpPr>
          <a:xfrm>
            <a:off x="6627639" y="2268434"/>
            <a:ext cx="355994" cy="313247"/>
            <a:chOff x="6627639" y="2443884"/>
            <a:chExt cx="355994" cy="313247"/>
          </a:xfrm>
        </p:grpSpPr>
        <p:sp>
          <p:nvSpPr>
            <p:cNvPr id="14162" name="Google Shape;14162;p116"/>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3" name="Google Shape;14163;p116"/>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4" name="Google Shape;14164;p116"/>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65" name="Google Shape;14165;p116"/>
          <p:cNvGrpSpPr/>
          <p:nvPr/>
        </p:nvGrpSpPr>
        <p:grpSpPr>
          <a:xfrm>
            <a:off x="6183451" y="2286690"/>
            <a:ext cx="351445" cy="277976"/>
            <a:chOff x="6183451" y="2462140"/>
            <a:chExt cx="351445" cy="277976"/>
          </a:xfrm>
        </p:grpSpPr>
        <p:sp>
          <p:nvSpPr>
            <p:cNvPr id="14166" name="Google Shape;14166;p116"/>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7" name="Google Shape;14167;p116"/>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8" name="Google Shape;14168;p116"/>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9" name="Google Shape;14169;p116"/>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0" name="Google Shape;14170;p116"/>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1" name="Google Shape;14171;p116"/>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2" name="Google Shape;14172;p116"/>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73" name="Google Shape;14173;p116"/>
          <p:cNvGrpSpPr/>
          <p:nvPr/>
        </p:nvGrpSpPr>
        <p:grpSpPr>
          <a:xfrm>
            <a:off x="5735477" y="2254408"/>
            <a:ext cx="353354" cy="341299"/>
            <a:chOff x="5735477" y="2429858"/>
            <a:chExt cx="353354" cy="341299"/>
          </a:xfrm>
        </p:grpSpPr>
        <p:sp>
          <p:nvSpPr>
            <p:cNvPr id="14174" name="Google Shape;14174;p116"/>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5" name="Google Shape;14175;p116"/>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6" name="Google Shape;14176;p116"/>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7" name="Google Shape;14177;p116"/>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8" name="Google Shape;14178;p116"/>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9" name="Google Shape;14179;p116"/>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80" name="Google Shape;14180;p116"/>
          <p:cNvGrpSpPr/>
          <p:nvPr/>
        </p:nvGrpSpPr>
        <p:grpSpPr>
          <a:xfrm>
            <a:off x="5243735" y="2271523"/>
            <a:ext cx="405255" cy="275498"/>
            <a:chOff x="5283337" y="2478774"/>
            <a:chExt cx="358633" cy="243912"/>
          </a:xfrm>
        </p:grpSpPr>
        <p:sp>
          <p:nvSpPr>
            <p:cNvPr id="14181" name="Google Shape;14181;p116"/>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2" name="Google Shape;14182;p116"/>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3" name="Google Shape;14183;p116"/>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4" name="Google Shape;14184;p116"/>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5" name="Google Shape;14185;p116"/>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6" name="Google Shape;14186;p116"/>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7" name="Google Shape;14187;p116"/>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8" name="Google Shape;14188;p116"/>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9" name="Google Shape;14189;p116"/>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0" name="Google Shape;14190;p116"/>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1" name="Google Shape;14191;p116"/>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2" name="Google Shape;14192;p116"/>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3" name="Google Shape;14193;p116"/>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4" name="Google Shape;14194;p116"/>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5" name="Google Shape;14195;p116"/>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6" name="Google Shape;14196;p116"/>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7" name="Google Shape;14197;p116"/>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98" name="Google Shape;14198;p116"/>
          <p:cNvGrpSpPr/>
          <p:nvPr/>
        </p:nvGrpSpPr>
        <p:grpSpPr>
          <a:xfrm>
            <a:off x="7964753" y="2295373"/>
            <a:ext cx="362068" cy="258670"/>
            <a:chOff x="7964753" y="2470823"/>
            <a:chExt cx="362068" cy="258670"/>
          </a:xfrm>
        </p:grpSpPr>
        <p:sp>
          <p:nvSpPr>
            <p:cNvPr id="14199" name="Google Shape;14199;p116"/>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0" name="Google Shape;14200;p116"/>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1" name="Google Shape;14201;p116"/>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2" name="Google Shape;14202;p116"/>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3" name="Google Shape;14203;p116"/>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4" name="Google Shape;14204;p116"/>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5" name="Google Shape;14205;p116"/>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6" name="Google Shape;14206;p116"/>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7" name="Google Shape;14207;p116"/>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08" name="Google Shape;14208;p116"/>
          <p:cNvGrpSpPr/>
          <p:nvPr/>
        </p:nvGrpSpPr>
        <p:grpSpPr>
          <a:xfrm>
            <a:off x="7524349" y="2280997"/>
            <a:ext cx="350332" cy="288948"/>
            <a:chOff x="7524349" y="2456447"/>
            <a:chExt cx="350332" cy="288948"/>
          </a:xfrm>
        </p:grpSpPr>
        <p:sp>
          <p:nvSpPr>
            <p:cNvPr id="14209" name="Google Shape;14209;p116"/>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0" name="Google Shape;14210;p116"/>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1" name="Google Shape;14211;p116"/>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2" name="Google Shape;14212;p116"/>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3" name="Google Shape;14213;p116"/>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14" name="Google Shape;14214;p116"/>
          <p:cNvGrpSpPr/>
          <p:nvPr/>
        </p:nvGrpSpPr>
        <p:grpSpPr>
          <a:xfrm>
            <a:off x="3972749" y="2718761"/>
            <a:ext cx="355230" cy="356725"/>
            <a:chOff x="3972749" y="2894211"/>
            <a:chExt cx="355230" cy="356725"/>
          </a:xfrm>
        </p:grpSpPr>
        <p:sp>
          <p:nvSpPr>
            <p:cNvPr id="14215" name="Google Shape;14215;p116"/>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6" name="Google Shape;14216;p116"/>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7" name="Google Shape;14217;p116"/>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8" name="Google Shape;14218;p116"/>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9" name="Google Shape;14219;p116"/>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20" name="Google Shape;14220;p116"/>
          <p:cNvGrpSpPr/>
          <p:nvPr/>
        </p:nvGrpSpPr>
        <p:grpSpPr>
          <a:xfrm>
            <a:off x="3527797" y="2743346"/>
            <a:ext cx="355993" cy="307904"/>
            <a:chOff x="3527797" y="2918796"/>
            <a:chExt cx="355993" cy="307904"/>
          </a:xfrm>
        </p:grpSpPr>
        <p:sp>
          <p:nvSpPr>
            <p:cNvPr id="14221" name="Google Shape;14221;p116"/>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2" name="Google Shape;14222;p116"/>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3" name="Google Shape;14223;p116"/>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4" name="Google Shape;14224;p116"/>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5" name="Google Shape;14225;p116"/>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6" name="Google Shape;14226;p116"/>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7" name="Google Shape;14227;p116"/>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8" name="Google Shape;14228;p116"/>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9" name="Google Shape;14229;p116"/>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0" name="Google Shape;14230;p116"/>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31" name="Google Shape;14231;p116"/>
          <p:cNvGrpSpPr/>
          <p:nvPr/>
        </p:nvGrpSpPr>
        <p:grpSpPr>
          <a:xfrm>
            <a:off x="3082845" y="2745509"/>
            <a:ext cx="356375" cy="302338"/>
            <a:chOff x="3082845" y="2920959"/>
            <a:chExt cx="356375" cy="302338"/>
          </a:xfrm>
        </p:grpSpPr>
        <p:sp>
          <p:nvSpPr>
            <p:cNvPr id="14232" name="Google Shape;14232;p116"/>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3" name="Google Shape;14233;p116"/>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34" name="Google Shape;14234;p116"/>
          <p:cNvGrpSpPr/>
          <p:nvPr/>
        </p:nvGrpSpPr>
        <p:grpSpPr>
          <a:xfrm>
            <a:off x="2639038" y="2719492"/>
            <a:ext cx="355612" cy="355612"/>
            <a:chOff x="2639038" y="2894942"/>
            <a:chExt cx="355612" cy="355612"/>
          </a:xfrm>
        </p:grpSpPr>
        <p:sp>
          <p:nvSpPr>
            <p:cNvPr id="14235" name="Google Shape;14235;p116"/>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6" name="Google Shape;14236;p116"/>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37" name="Google Shape;14237;p116"/>
          <p:cNvGrpSpPr/>
          <p:nvPr/>
        </p:nvGrpSpPr>
        <p:grpSpPr>
          <a:xfrm>
            <a:off x="2194468" y="2763415"/>
            <a:ext cx="355993" cy="267766"/>
            <a:chOff x="2194468" y="2938865"/>
            <a:chExt cx="355993" cy="267766"/>
          </a:xfrm>
        </p:grpSpPr>
        <p:sp>
          <p:nvSpPr>
            <p:cNvPr id="14238" name="Google Shape;14238;p116"/>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9" name="Google Shape;14239;p116"/>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0" name="Google Shape;14240;p116"/>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1" name="Google Shape;14241;p116"/>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2" name="Google Shape;14242;p116"/>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3" name="Google Shape;14243;p116"/>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4" name="Google Shape;14244;p116"/>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5" name="Google Shape;14245;p116"/>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6" name="Google Shape;14246;p116"/>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7" name="Google Shape;14247;p116"/>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8" name="Google Shape;14248;p116"/>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9" name="Google Shape;14249;p116"/>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0" name="Google Shape;14250;p116"/>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1" name="Google Shape;14251;p116"/>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2" name="Google Shape;14252;p116"/>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3" name="Google Shape;14253;p116"/>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4" name="Google Shape;14254;p116"/>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5" name="Google Shape;14255;p116"/>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6" name="Google Shape;14256;p116"/>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7" name="Google Shape;14257;p116"/>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58" name="Google Shape;14258;p116"/>
          <p:cNvGrpSpPr/>
          <p:nvPr/>
        </p:nvGrpSpPr>
        <p:grpSpPr>
          <a:xfrm>
            <a:off x="1749897" y="2719111"/>
            <a:ext cx="355994" cy="355611"/>
            <a:chOff x="1749897" y="2894561"/>
            <a:chExt cx="355994" cy="355611"/>
          </a:xfrm>
        </p:grpSpPr>
        <p:sp>
          <p:nvSpPr>
            <p:cNvPr id="14259" name="Google Shape;14259;p116"/>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0" name="Google Shape;14260;p116"/>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1" name="Google Shape;14261;p116"/>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2" name="Google Shape;14262;p116"/>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3" name="Google Shape;14263;p116"/>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4" name="Google Shape;14264;p116"/>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5" name="Google Shape;14265;p116"/>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6" name="Google Shape;14266;p116"/>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7" name="Google Shape;14267;p116"/>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8" name="Google Shape;14268;p116"/>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9" name="Google Shape;14269;p116"/>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70" name="Google Shape;14270;p116"/>
          <p:cNvGrpSpPr/>
          <p:nvPr/>
        </p:nvGrpSpPr>
        <p:grpSpPr>
          <a:xfrm>
            <a:off x="1305327" y="2718761"/>
            <a:ext cx="357520" cy="357488"/>
            <a:chOff x="1305327" y="2894211"/>
            <a:chExt cx="357520" cy="357488"/>
          </a:xfrm>
        </p:grpSpPr>
        <p:sp>
          <p:nvSpPr>
            <p:cNvPr id="14271" name="Google Shape;14271;p116"/>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2" name="Google Shape;14272;p116"/>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3" name="Google Shape;14273;p116"/>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4" name="Google Shape;14274;p116"/>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5" name="Google Shape;14275;p116"/>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76" name="Google Shape;14276;p116"/>
          <p:cNvGrpSpPr/>
          <p:nvPr/>
        </p:nvGrpSpPr>
        <p:grpSpPr>
          <a:xfrm>
            <a:off x="853950" y="2719270"/>
            <a:ext cx="364105" cy="353290"/>
            <a:chOff x="853950" y="2894720"/>
            <a:chExt cx="364105" cy="353290"/>
          </a:xfrm>
        </p:grpSpPr>
        <p:sp>
          <p:nvSpPr>
            <p:cNvPr id="14277" name="Google Shape;14277;p116"/>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8" name="Google Shape;14278;p116"/>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9" name="Google Shape;14279;p116"/>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0" name="Google Shape;14280;p116"/>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1" name="Google Shape;14281;p116"/>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2" name="Google Shape;14282;p116"/>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3" name="Google Shape;14283;p116"/>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84" name="Google Shape;14284;p116"/>
          <p:cNvGrpSpPr/>
          <p:nvPr/>
        </p:nvGrpSpPr>
        <p:grpSpPr>
          <a:xfrm>
            <a:off x="7066548" y="2737144"/>
            <a:ext cx="352209" cy="334939"/>
            <a:chOff x="7066548" y="2912594"/>
            <a:chExt cx="352209" cy="334939"/>
          </a:xfrm>
        </p:grpSpPr>
        <p:sp>
          <p:nvSpPr>
            <p:cNvPr id="14285" name="Google Shape;14285;p116"/>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6" name="Google Shape;14286;p116"/>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7" name="Google Shape;14287;p116"/>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8" name="Google Shape;14288;p116"/>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9" name="Google Shape;14289;p116"/>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0" name="Google Shape;14290;p116"/>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291" name="Google Shape;14291;p116"/>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2" name="Google Shape;14292;p116"/>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293" name="Google Shape;14293;p116"/>
          <p:cNvGrpSpPr/>
          <p:nvPr/>
        </p:nvGrpSpPr>
        <p:grpSpPr>
          <a:xfrm>
            <a:off x="7541397" y="2729352"/>
            <a:ext cx="318495" cy="352209"/>
            <a:chOff x="7541397" y="2904802"/>
            <a:chExt cx="318495" cy="352209"/>
          </a:xfrm>
        </p:grpSpPr>
        <p:sp>
          <p:nvSpPr>
            <p:cNvPr id="14294" name="Google Shape;14294;p116"/>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5" name="Google Shape;14295;p116"/>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96" name="Google Shape;14296;p116"/>
          <p:cNvGrpSpPr/>
          <p:nvPr/>
        </p:nvGrpSpPr>
        <p:grpSpPr>
          <a:xfrm>
            <a:off x="8003015" y="2728589"/>
            <a:ext cx="306759" cy="351444"/>
            <a:chOff x="8003015" y="2904039"/>
            <a:chExt cx="306759" cy="351444"/>
          </a:xfrm>
        </p:grpSpPr>
        <p:sp>
          <p:nvSpPr>
            <p:cNvPr id="14297" name="Google Shape;14297;p116"/>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8" name="Google Shape;14298;p116"/>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9" name="Google Shape;14299;p116"/>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0" name="Google Shape;14300;p116"/>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1" name="Google Shape;14301;p116"/>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2" name="Google Shape;14302;p116"/>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03" name="Google Shape;14303;p116"/>
          <p:cNvGrpSpPr/>
          <p:nvPr/>
        </p:nvGrpSpPr>
        <p:grpSpPr>
          <a:xfrm>
            <a:off x="5687770" y="2710046"/>
            <a:ext cx="369638" cy="369606"/>
            <a:chOff x="5687770" y="2885496"/>
            <a:chExt cx="369638" cy="369606"/>
          </a:xfrm>
        </p:grpSpPr>
        <p:sp>
          <p:nvSpPr>
            <p:cNvPr id="14304" name="Google Shape;14304;p116"/>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5" name="Google Shape;14305;p116"/>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6" name="Google Shape;14306;p116"/>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7" name="Google Shape;14307;p116"/>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8" name="Google Shape;14308;p116"/>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9" name="Google Shape;14309;p116"/>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0" name="Google Shape;14310;p116"/>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1" name="Google Shape;14311;p116"/>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2" name="Google Shape;14312;p116"/>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3" name="Google Shape;14313;p116"/>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14" name="Google Shape;14314;p116"/>
          <p:cNvGrpSpPr/>
          <p:nvPr/>
        </p:nvGrpSpPr>
        <p:grpSpPr>
          <a:xfrm>
            <a:off x="4881958" y="2729352"/>
            <a:ext cx="156417" cy="349537"/>
            <a:chOff x="4881958" y="2904802"/>
            <a:chExt cx="156417" cy="349537"/>
          </a:xfrm>
        </p:grpSpPr>
        <p:sp>
          <p:nvSpPr>
            <p:cNvPr id="14315" name="Google Shape;14315;p116"/>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6" name="Google Shape;14316;p116"/>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7" name="Google Shape;14317;p116"/>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8" name="Google Shape;14318;p116"/>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9" name="Google Shape;14319;p116"/>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0" name="Google Shape;14320;p116"/>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1" name="Google Shape;14321;p116"/>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22" name="Google Shape;14322;p116"/>
          <p:cNvGrpSpPr/>
          <p:nvPr/>
        </p:nvGrpSpPr>
        <p:grpSpPr>
          <a:xfrm>
            <a:off x="5230318" y="2711064"/>
            <a:ext cx="371133" cy="367443"/>
            <a:chOff x="5230318" y="2886514"/>
            <a:chExt cx="371133" cy="367443"/>
          </a:xfrm>
        </p:grpSpPr>
        <p:sp>
          <p:nvSpPr>
            <p:cNvPr id="14323" name="Google Shape;14323;p116"/>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4" name="Google Shape;14324;p116"/>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5" name="Google Shape;14325;p116"/>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6" name="Google Shape;14326;p116"/>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7" name="Google Shape;14327;p116"/>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8" name="Google Shape;14328;p116"/>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9" name="Google Shape;14329;p116"/>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0" name="Google Shape;14330;p116"/>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1" name="Google Shape;14331;p116"/>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32" name="Google Shape;14332;p116"/>
          <p:cNvGrpSpPr/>
          <p:nvPr/>
        </p:nvGrpSpPr>
        <p:grpSpPr>
          <a:xfrm>
            <a:off x="5748358" y="3259128"/>
            <a:ext cx="352590" cy="182560"/>
            <a:chOff x="5748358" y="3434578"/>
            <a:chExt cx="352590" cy="182560"/>
          </a:xfrm>
        </p:grpSpPr>
        <p:sp>
          <p:nvSpPr>
            <p:cNvPr id="14333" name="Google Shape;14333;p116"/>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4" name="Google Shape;14334;p116"/>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5" name="Google Shape;14335;p116"/>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6" name="Google Shape;14336;p116"/>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7" name="Google Shape;14337;p116"/>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8" name="Google Shape;14338;p116"/>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39" name="Google Shape;14339;p116"/>
          <p:cNvGrpSpPr/>
          <p:nvPr/>
        </p:nvGrpSpPr>
        <p:grpSpPr>
          <a:xfrm>
            <a:off x="862283" y="4099321"/>
            <a:ext cx="341204" cy="359301"/>
            <a:chOff x="862283" y="4274771"/>
            <a:chExt cx="341204" cy="359301"/>
          </a:xfrm>
        </p:grpSpPr>
        <p:sp>
          <p:nvSpPr>
            <p:cNvPr id="14340" name="Google Shape;14340;p116"/>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1" name="Google Shape;14341;p116"/>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2" name="Google Shape;14342;p116"/>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43" name="Google Shape;14343;p116"/>
          <p:cNvGrpSpPr/>
          <p:nvPr/>
        </p:nvGrpSpPr>
        <p:grpSpPr>
          <a:xfrm>
            <a:off x="1396957" y="4111915"/>
            <a:ext cx="301862" cy="332871"/>
            <a:chOff x="1396957" y="4287365"/>
            <a:chExt cx="301862" cy="332871"/>
          </a:xfrm>
        </p:grpSpPr>
        <p:sp>
          <p:nvSpPr>
            <p:cNvPr id="14344" name="Google Shape;14344;p116"/>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5" name="Google Shape;14345;p116"/>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6" name="Google Shape;14346;p116"/>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7" name="Google Shape;14347;p116"/>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8" name="Google Shape;14348;p116"/>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9" name="Google Shape;14349;p116"/>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0" name="Google Shape;14350;p116"/>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1" name="Google Shape;14351;p116"/>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2" name="Google Shape;14352;p116"/>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3" name="Google Shape;14353;p116"/>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4" name="Google Shape;14354;p116"/>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5" name="Google Shape;14355;p116"/>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6" name="Google Shape;14356;p116"/>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7" name="Google Shape;14357;p116"/>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8" name="Google Shape;14358;p116"/>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59" name="Google Shape;14359;p116"/>
          <p:cNvGrpSpPr/>
          <p:nvPr/>
        </p:nvGrpSpPr>
        <p:grpSpPr>
          <a:xfrm>
            <a:off x="1865381" y="4102056"/>
            <a:ext cx="396131" cy="355612"/>
            <a:chOff x="1865381" y="4277506"/>
            <a:chExt cx="396131" cy="355612"/>
          </a:xfrm>
        </p:grpSpPr>
        <p:sp>
          <p:nvSpPr>
            <p:cNvPr id="14360" name="Google Shape;14360;p116"/>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1" name="Google Shape;14361;p116"/>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2" name="Google Shape;14362;p116"/>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3" name="Google Shape;14363;p116"/>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4" name="Google Shape;14364;p116"/>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5" name="Google Shape;14365;p116"/>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66" name="Google Shape;14366;p116"/>
          <p:cNvGrpSpPr/>
          <p:nvPr/>
        </p:nvGrpSpPr>
        <p:grpSpPr>
          <a:xfrm>
            <a:off x="2411823" y="4128549"/>
            <a:ext cx="334398" cy="299954"/>
            <a:chOff x="2411823" y="4303999"/>
            <a:chExt cx="334398" cy="299954"/>
          </a:xfrm>
        </p:grpSpPr>
        <p:sp>
          <p:nvSpPr>
            <p:cNvPr id="14367" name="Google Shape;14367;p116"/>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8" name="Google Shape;14368;p116"/>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9" name="Google Shape;14369;p116"/>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0" name="Google Shape;14370;p116"/>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1" name="Google Shape;14371;p116"/>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2" name="Google Shape;14372;p116"/>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3" name="Google Shape;14373;p116"/>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74" name="Google Shape;14374;p116"/>
          <p:cNvGrpSpPr/>
          <p:nvPr/>
        </p:nvGrpSpPr>
        <p:grpSpPr>
          <a:xfrm>
            <a:off x="2903337" y="4103582"/>
            <a:ext cx="382519" cy="350682"/>
            <a:chOff x="2903337" y="4279032"/>
            <a:chExt cx="382519" cy="350682"/>
          </a:xfrm>
        </p:grpSpPr>
        <p:sp>
          <p:nvSpPr>
            <p:cNvPr id="14375" name="Google Shape;14375;p116"/>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6" name="Google Shape;14376;p116"/>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7" name="Google Shape;14377;p116"/>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8" name="Google Shape;14378;p116"/>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9" name="Google Shape;14379;p116"/>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0" name="Google Shape;14380;p116"/>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1" name="Google Shape;14381;p116"/>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2" name="Google Shape;14382;p116"/>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3" name="Google Shape;14383;p116"/>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4" name="Google Shape;14384;p116"/>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5" name="Google Shape;14385;p116"/>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6" name="Google Shape;14386;p116"/>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7" name="Google Shape;14387;p116"/>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8" name="Google Shape;14388;p116"/>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9" name="Google Shape;14389;p116"/>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90" name="Google Shape;14390;p116"/>
          <p:cNvGrpSpPr/>
          <p:nvPr/>
        </p:nvGrpSpPr>
        <p:grpSpPr>
          <a:xfrm>
            <a:off x="3933342" y="4140317"/>
            <a:ext cx="383632" cy="276449"/>
            <a:chOff x="3933342" y="4315767"/>
            <a:chExt cx="383632" cy="276449"/>
          </a:xfrm>
        </p:grpSpPr>
        <p:sp>
          <p:nvSpPr>
            <p:cNvPr id="14391" name="Google Shape;14391;p116"/>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2" name="Google Shape;14392;p116"/>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3" name="Google Shape;14393;p116"/>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4" name="Google Shape;14394;p116"/>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5" name="Google Shape;14395;p116"/>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6" name="Google Shape;14396;p116"/>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97" name="Google Shape;14397;p116"/>
          <p:cNvGrpSpPr/>
          <p:nvPr/>
        </p:nvGrpSpPr>
        <p:grpSpPr>
          <a:xfrm>
            <a:off x="3441065" y="4127055"/>
            <a:ext cx="337069" cy="302592"/>
            <a:chOff x="3441065" y="4302505"/>
            <a:chExt cx="337069" cy="302592"/>
          </a:xfrm>
        </p:grpSpPr>
        <p:sp>
          <p:nvSpPr>
            <p:cNvPr id="14398" name="Google Shape;14398;p116"/>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9" name="Google Shape;14399;p116"/>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0" name="Google Shape;14400;p116"/>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1" name="Google Shape;14401;p116"/>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2" name="Google Shape;14402;p116"/>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3" name="Google Shape;14403;p116"/>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4" name="Google Shape;14404;p116"/>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5" name="Google Shape;14405;p116"/>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6" name="Google Shape;14406;p116"/>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7" name="Google Shape;14407;p116"/>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8" name="Google Shape;14408;p116"/>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9" name="Google Shape;14409;p116"/>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0" name="Google Shape;14410;p116"/>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11" name="Google Shape;14411;p116"/>
          <p:cNvGrpSpPr/>
          <p:nvPr/>
        </p:nvGrpSpPr>
        <p:grpSpPr>
          <a:xfrm>
            <a:off x="3532345" y="3187185"/>
            <a:ext cx="339328" cy="336275"/>
            <a:chOff x="3532345" y="3362635"/>
            <a:chExt cx="339328" cy="336275"/>
          </a:xfrm>
        </p:grpSpPr>
        <p:sp>
          <p:nvSpPr>
            <p:cNvPr id="14412" name="Google Shape;14412;p116"/>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3" name="Google Shape;14413;p116"/>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4" name="Google Shape;14414;p116"/>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5" name="Google Shape;14415;p116"/>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6" name="Google Shape;14416;p116"/>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417" name="Google Shape;14417;p116"/>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418" name="Google Shape;14418;p116"/>
          <p:cNvGrpSpPr/>
          <p:nvPr/>
        </p:nvGrpSpPr>
        <p:grpSpPr>
          <a:xfrm>
            <a:off x="1883955" y="3633250"/>
            <a:ext cx="162873" cy="351446"/>
            <a:chOff x="1883955" y="3808700"/>
            <a:chExt cx="162873" cy="351446"/>
          </a:xfrm>
        </p:grpSpPr>
        <p:sp>
          <p:nvSpPr>
            <p:cNvPr id="14419" name="Google Shape;14419;p116"/>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0" name="Google Shape;14420;p116"/>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21" name="Google Shape;14421;p116"/>
          <p:cNvGrpSpPr/>
          <p:nvPr/>
        </p:nvGrpSpPr>
        <p:grpSpPr>
          <a:xfrm>
            <a:off x="939156" y="3633759"/>
            <a:ext cx="192007" cy="351318"/>
            <a:chOff x="939156" y="3809209"/>
            <a:chExt cx="192007" cy="351318"/>
          </a:xfrm>
        </p:grpSpPr>
        <p:sp>
          <p:nvSpPr>
            <p:cNvPr id="14422" name="Google Shape;14422;p116"/>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3" name="Google Shape;14423;p116"/>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24" name="Google Shape;14424;p116"/>
          <p:cNvGrpSpPr/>
          <p:nvPr/>
        </p:nvGrpSpPr>
        <p:grpSpPr>
          <a:xfrm>
            <a:off x="2306167" y="3634395"/>
            <a:ext cx="193915" cy="349155"/>
            <a:chOff x="2306167" y="3809845"/>
            <a:chExt cx="193915" cy="349155"/>
          </a:xfrm>
        </p:grpSpPr>
        <p:sp>
          <p:nvSpPr>
            <p:cNvPr id="14425" name="Google Shape;14425;p116"/>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6" name="Google Shape;14426;p116"/>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7" name="Google Shape;14427;p116"/>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8" name="Google Shape;14428;p116"/>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9" name="Google Shape;14429;p116"/>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0" name="Google Shape;14430;p116"/>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1" name="Google Shape;14431;p116"/>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32" name="Google Shape;14432;p116"/>
          <p:cNvGrpSpPr/>
          <p:nvPr/>
        </p:nvGrpSpPr>
        <p:grpSpPr>
          <a:xfrm>
            <a:off x="1323901" y="3631723"/>
            <a:ext cx="356343" cy="356757"/>
            <a:chOff x="1323901" y="3807173"/>
            <a:chExt cx="356343" cy="356757"/>
          </a:xfrm>
        </p:grpSpPr>
        <p:sp>
          <p:nvSpPr>
            <p:cNvPr id="14433" name="Google Shape;14433;p116"/>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4" name="Google Shape;14434;p116"/>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5" name="Google Shape;14435;p116"/>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6" name="Google Shape;14436;p116"/>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7" name="Google Shape;14437;p116"/>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8" name="Google Shape;14438;p116"/>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9" name="Google Shape;14439;p116"/>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0" name="Google Shape;14440;p116"/>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1" name="Google Shape;14441;p116"/>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2" name="Google Shape;14442;p116"/>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3" name="Google Shape;14443;p116"/>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4" name="Google Shape;14444;p116"/>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5" name="Google Shape;14445;p116"/>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6" name="Google Shape;14446;p116"/>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7" name="Google Shape;14447;p116"/>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8" name="Google Shape;14448;p116"/>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9" name="Google Shape;14449;p116"/>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0" name="Google Shape;14450;p116"/>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1" name="Google Shape;14451;p116"/>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2" name="Google Shape;14452;p116"/>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3" name="Google Shape;14453;p116"/>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4" name="Google Shape;14454;p116"/>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5" name="Google Shape;14455;p116"/>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6" name="Google Shape;14456;p116"/>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457" name="Google Shape;14457;p116"/>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458" name="Google Shape;14458;p116"/>
          <p:cNvGrpSpPr/>
          <p:nvPr/>
        </p:nvGrpSpPr>
        <p:grpSpPr>
          <a:xfrm>
            <a:off x="859262" y="3178470"/>
            <a:ext cx="306759" cy="351446"/>
            <a:chOff x="859262" y="3353920"/>
            <a:chExt cx="306759" cy="351446"/>
          </a:xfrm>
        </p:grpSpPr>
        <p:sp>
          <p:nvSpPr>
            <p:cNvPr id="14459" name="Google Shape;14459;p116"/>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0" name="Google Shape;14460;p116"/>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1" name="Google Shape;14461;p116"/>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2" name="Google Shape;14462;p116"/>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3" name="Google Shape;14463;p116"/>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464" name="Google Shape;14464;p116"/>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465" name="Google Shape;14465;p116"/>
          <p:cNvGrpSpPr/>
          <p:nvPr/>
        </p:nvGrpSpPr>
        <p:grpSpPr>
          <a:xfrm>
            <a:off x="3967437" y="3661652"/>
            <a:ext cx="364709" cy="295404"/>
            <a:chOff x="3967437" y="3837102"/>
            <a:chExt cx="364709" cy="295404"/>
          </a:xfrm>
        </p:grpSpPr>
        <p:sp>
          <p:nvSpPr>
            <p:cNvPr id="14466" name="Google Shape;14466;p116"/>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7" name="Google Shape;14467;p116"/>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8" name="Google Shape;14468;p116"/>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9" name="Google Shape;14469;p116"/>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0" name="Google Shape;14470;p116"/>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471" name="Google Shape;14471;p116"/>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2" name="Google Shape;14472;p116"/>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3" name="Google Shape;14473;p116"/>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474" name="Google Shape;14474;p116"/>
          <p:cNvGrpSpPr/>
          <p:nvPr/>
        </p:nvGrpSpPr>
        <p:grpSpPr>
          <a:xfrm>
            <a:off x="5811827" y="3631001"/>
            <a:ext cx="283743" cy="308444"/>
            <a:chOff x="5964227" y="3858701"/>
            <a:chExt cx="283743" cy="308444"/>
          </a:xfrm>
        </p:grpSpPr>
        <p:sp>
          <p:nvSpPr>
            <p:cNvPr id="14475" name="Google Shape;14475;p116"/>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6" name="Google Shape;14476;p116"/>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7" name="Google Shape;14477;p116"/>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8" name="Google Shape;14478;p116"/>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79" name="Google Shape;14479;p116"/>
          <p:cNvGrpSpPr/>
          <p:nvPr/>
        </p:nvGrpSpPr>
        <p:grpSpPr>
          <a:xfrm>
            <a:off x="6243508" y="3697623"/>
            <a:ext cx="320372" cy="213602"/>
            <a:chOff x="6395908" y="3873073"/>
            <a:chExt cx="320372" cy="213602"/>
          </a:xfrm>
        </p:grpSpPr>
        <p:sp>
          <p:nvSpPr>
            <p:cNvPr id="14480" name="Google Shape;14480;p116"/>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1" name="Google Shape;14481;p116"/>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2" name="Google Shape;14482;p116"/>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3" name="Google Shape;14483;p116"/>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4" name="Google Shape;14484;p116"/>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5" name="Google Shape;14485;p116"/>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6" name="Google Shape;14486;p116"/>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7" name="Google Shape;14487;p116"/>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8" name="Google Shape;14488;p116"/>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9" name="Google Shape;14489;p116"/>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90" name="Google Shape;14490;p116"/>
          <p:cNvGrpSpPr/>
          <p:nvPr/>
        </p:nvGrpSpPr>
        <p:grpSpPr>
          <a:xfrm>
            <a:off x="7262890" y="3627366"/>
            <a:ext cx="357138" cy="352018"/>
            <a:chOff x="7415290" y="3802816"/>
            <a:chExt cx="357138" cy="352018"/>
          </a:xfrm>
        </p:grpSpPr>
        <p:sp>
          <p:nvSpPr>
            <p:cNvPr id="14491" name="Google Shape;14491;p116"/>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2" name="Google Shape;14492;p116"/>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3" name="Google Shape;14493;p116"/>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4" name="Google Shape;14494;p116"/>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5" name="Google Shape;14495;p116"/>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6" name="Google Shape;14496;p116"/>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7" name="Google Shape;14497;p116"/>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8" name="Google Shape;14498;p116"/>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99" name="Google Shape;14499;p116"/>
          <p:cNvGrpSpPr/>
          <p:nvPr/>
        </p:nvGrpSpPr>
        <p:grpSpPr>
          <a:xfrm>
            <a:off x="6737312" y="3657963"/>
            <a:ext cx="355230" cy="293401"/>
            <a:chOff x="6889712" y="3833413"/>
            <a:chExt cx="355230" cy="293401"/>
          </a:xfrm>
        </p:grpSpPr>
        <p:sp>
          <p:nvSpPr>
            <p:cNvPr id="14500" name="Google Shape;14500;p116"/>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1" name="Google Shape;14501;p116"/>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2" name="Google Shape;14502;p116"/>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3" name="Google Shape;14503;p116"/>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4" name="Google Shape;14504;p116"/>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05" name="Google Shape;14505;p116"/>
          <p:cNvGrpSpPr/>
          <p:nvPr/>
        </p:nvGrpSpPr>
        <p:grpSpPr>
          <a:xfrm>
            <a:off x="7707152" y="3660420"/>
            <a:ext cx="282318" cy="337168"/>
            <a:chOff x="1635875" y="237775"/>
            <a:chExt cx="4370250" cy="5219325"/>
          </a:xfrm>
        </p:grpSpPr>
        <p:sp>
          <p:nvSpPr>
            <p:cNvPr id="14506" name="Google Shape;14506;p116"/>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7" name="Google Shape;14507;p116"/>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08" name="Google Shape;14508;p116"/>
          <p:cNvGrpSpPr/>
          <p:nvPr/>
        </p:nvGrpSpPr>
        <p:grpSpPr>
          <a:xfrm>
            <a:off x="3103963" y="3185690"/>
            <a:ext cx="297886" cy="337578"/>
            <a:chOff x="3103963" y="3361140"/>
            <a:chExt cx="297886" cy="337578"/>
          </a:xfrm>
        </p:grpSpPr>
        <p:sp>
          <p:nvSpPr>
            <p:cNvPr id="14509" name="Google Shape;14509;p116"/>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0" name="Google Shape;14510;p116"/>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1" name="Google Shape;14511;p116"/>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2" name="Google Shape;14512;p116"/>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3" name="Google Shape;14513;p116"/>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4" name="Google Shape;14514;p11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5" name="Google Shape;14515;p11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6" name="Google Shape;14516;p116"/>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7" name="Google Shape;14517;p116"/>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8" name="Google Shape;14518;p116"/>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9" name="Google Shape;14519;p116"/>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0" name="Google Shape;14520;p116"/>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1" name="Google Shape;14521;p116"/>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2" name="Google Shape;14522;p116"/>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3" name="Google Shape;14523;p116"/>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4" name="Google Shape;14524;p116"/>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5" name="Google Shape;14525;p116"/>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6" name="Google Shape;14526;p116"/>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7" name="Google Shape;14527;p11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8" name="Google Shape;14528;p11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9" name="Google Shape;14529;p116"/>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0" name="Google Shape;14530;p116"/>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1" name="Google Shape;14531;p116"/>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2" name="Google Shape;14532;p116"/>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33" name="Google Shape;14533;p116"/>
          <p:cNvGrpSpPr/>
          <p:nvPr/>
        </p:nvGrpSpPr>
        <p:grpSpPr>
          <a:xfrm>
            <a:off x="2667821" y="3185658"/>
            <a:ext cx="273046" cy="337801"/>
            <a:chOff x="2667821" y="3361108"/>
            <a:chExt cx="273046" cy="337801"/>
          </a:xfrm>
        </p:grpSpPr>
        <p:sp>
          <p:nvSpPr>
            <p:cNvPr id="14534" name="Google Shape;14534;p116"/>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5" name="Google Shape;14535;p116"/>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6" name="Google Shape;14536;p116"/>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7" name="Google Shape;14537;p116"/>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8" name="Google Shape;14538;p116"/>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9" name="Google Shape;14539;p116"/>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0" name="Google Shape;14540;p116"/>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1" name="Google Shape;14541;p116"/>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2" name="Google Shape;14542;p116"/>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3" name="Google Shape;14543;p116"/>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4" name="Google Shape;14544;p116"/>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5" name="Google Shape;14545;p116"/>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6" name="Google Shape;14546;p116"/>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7" name="Google Shape;14547;p116"/>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8" name="Google Shape;14548;p116"/>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9" name="Google Shape;14549;p116"/>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0" name="Google Shape;14550;p116"/>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1" name="Google Shape;14551;p116"/>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2" name="Google Shape;14552;p116"/>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53" name="Google Shape;14553;p116"/>
          <p:cNvGrpSpPr/>
          <p:nvPr/>
        </p:nvGrpSpPr>
        <p:grpSpPr>
          <a:xfrm>
            <a:off x="2212469" y="3184863"/>
            <a:ext cx="282715" cy="338659"/>
            <a:chOff x="2212469" y="3360313"/>
            <a:chExt cx="282715" cy="338659"/>
          </a:xfrm>
        </p:grpSpPr>
        <p:sp>
          <p:nvSpPr>
            <p:cNvPr id="14554" name="Google Shape;14554;p116"/>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5" name="Google Shape;14555;p116"/>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6" name="Google Shape;14556;p116"/>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57" name="Google Shape;14557;p116"/>
          <p:cNvGrpSpPr/>
          <p:nvPr/>
        </p:nvGrpSpPr>
        <p:grpSpPr>
          <a:xfrm>
            <a:off x="1768821" y="3185658"/>
            <a:ext cx="278739" cy="339074"/>
            <a:chOff x="1768821" y="3361108"/>
            <a:chExt cx="278739" cy="339074"/>
          </a:xfrm>
        </p:grpSpPr>
        <p:sp>
          <p:nvSpPr>
            <p:cNvPr id="14558" name="Google Shape;14558;p116"/>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9" name="Google Shape;14559;p116"/>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0" name="Google Shape;14560;p116"/>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1" name="Google Shape;14561;p116"/>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2" name="Google Shape;14562;p116"/>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3" name="Google Shape;14563;p116"/>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4" name="Google Shape;14564;p116"/>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5" name="Google Shape;14565;p116"/>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6" name="Google Shape;14566;p116"/>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7" name="Google Shape;14567;p116"/>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8" name="Google Shape;14568;p116"/>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69" name="Google Shape;14569;p116"/>
          <p:cNvGrpSpPr/>
          <p:nvPr/>
        </p:nvGrpSpPr>
        <p:grpSpPr>
          <a:xfrm>
            <a:off x="5337883" y="3161423"/>
            <a:ext cx="307141" cy="376826"/>
            <a:chOff x="5337883" y="3336873"/>
            <a:chExt cx="307141" cy="376826"/>
          </a:xfrm>
        </p:grpSpPr>
        <p:sp>
          <p:nvSpPr>
            <p:cNvPr id="14570" name="Google Shape;14570;p116"/>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1" name="Google Shape;14571;p116"/>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72" name="Google Shape;14572;p116"/>
          <p:cNvGrpSpPr/>
          <p:nvPr/>
        </p:nvGrpSpPr>
        <p:grpSpPr>
          <a:xfrm>
            <a:off x="4883835" y="3161805"/>
            <a:ext cx="323425" cy="377556"/>
            <a:chOff x="4883835" y="3337255"/>
            <a:chExt cx="323425" cy="377556"/>
          </a:xfrm>
        </p:grpSpPr>
        <p:sp>
          <p:nvSpPr>
            <p:cNvPr id="14573" name="Google Shape;14573;p116"/>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4" name="Google Shape;14574;p116"/>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5" name="Google Shape;14575;p116"/>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76" name="Google Shape;14576;p116"/>
          <p:cNvGrpSpPr/>
          <p:nvPr/>
        </p:nvGrpSpPr>
        <p:grpSpPr>
          <a:xfrm>
            <a:off x="6193310" y="3231839"/>
            <a:ext cx="352590" cy="237488"/>
            <a:chOff x="6193310" y="3407289"/>
            <a:chExt cx="352590" cy="237488"/>
          </a:xfrm>
        </p:grpSpPr>
        <p:sp>
          <p:nvSpPr>
            <p:cNvPr id="14577" name="Google Shape;14577;p116"/>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8" name="Google Shape;14578;p116"/>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9" name="Google Shape;14579;p116"/>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0" name="Google Shape;14580;p116"/>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1" name="Google Shape;14581;p116"/>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82" name="Google Shape;14582;p116"/>
          <p:cNvGrpSpPr/>
          <p:nvPr/>
        </p:nvGrpSpPr>
        <p:grpSpPr>
          <a:xfrm>
            <a:off x="6637117" y="3222393"/>
            <a:ext cx="353735" cy="254504"/>
            <a:chOff x="6637117" y="3397843"/>
            <a:chExt cx="353735" cy="254504"/>
          </a:xfrm>
        </p:grpSpPr>
        <p:sp>
          <p:nvSpPr>
            <p:cNvPr id="14583" name="Google Shape;14583;p116"/>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4" name="Google Shape;14584;p116"/>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5" name="Google Shape;14585;p116"/>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6" name="Google Shape;14586;p116"/>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7" name="Google Shape;14587;p116"/>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8" name="Google Shape;14588;p116"/>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89" name="Google Shape;14589;p116"/>
          <p:cNvGrpSpPr/>
          <p:nvPr/>
        </p:nvGrpSpPr>
        <p:grpSpPr>
          <a:xfrm>
            <a:off x="7075994" y="3174081"/>
            <a:ext cx="360637" cy="352336"/>
            <a:chOff x="7075994" y="3349531"/>
            <a:chExt cx="360637" cy="352336"/>
          </a:xfrm>
        </p:grpSpPr>
        <p:sp>
          <p:nvSpPr>
            <p:cNvPr id="14590" name="Google Shape;14590;p116"/>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1" name="Google Shape;14591;p116"/>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2" name="Google Shape;14592;p116"/>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3" name="Google Shape;14593;p116"/>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4" name="Google Shape;14594;p116"/>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5" name="Google Shape;14595;p116"/>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6" name="Google Shape;14596;p116"/>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97" name="Google Shape;14597;p116"/>
          <p:cNvGrpSpPr/>
          <p:nvPr/>
        </p:nvGrpSpPr>
        <p:grpSpPr>
          <a:xfrm>
            <a:off x="7651983" y="3173731"/>
            <a:ext cx="107182" cy="352400"/>
            <a:chOff x="7651983" y="3349181"/>
            <a:chExt cx="107182" cy="352400"/>
          </a:xfrm>
        </p:grpSpPr>
        <p:sp>
          <p:nvSpPr>
            <p:cNvPr id="14598" name="Google Shape;14598;p116"/>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9" name="Google Shape;14599;p116"/>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00" name="Google Shape;14600;p116"/>
          <p:cNvGrpSpPr/>
          <p:nvPr/>
        </p:nvGrpSpPr>
        <p:grpSpPr>
          <a:xfrm>
            <a:off x="7973468" y="3206872"/>
            <a:ext cx="352590" cy="287072"/>
            <a:chOff x="7973468" y="3382322"/>
            <a:chExt cx="352590" cy="287072"/>
          </a:xfrm>
        </p:grpSpPr>
        <p:sp>
          <p:nvSpPr>
            <p:cNvPr id="14601" name="Google Shape;14601;p116"/>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2" name="Google Shape;14602;p116"/>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3" name="Google Shape;14603;p116"/>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4" name="Google Shape;14604;p116"/>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5" name="Google Shape;14605;p116"/>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6" name="Google Shape;14606;p116"/>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7" name="Google Shape;14607;p116"/>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8" name="Google Shape;14608;p116"/>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9" name="Google Shape;14609;p116"/>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0" name="Google Shape;14610;p116"/>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1" name="Google Shape;14611;p116"/>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2" name="Google Shape;14612;p116"/>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613" name="Google Shape;14613;p116"/>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Creative Process Icons</a:t>
            </a:r>
            <a:endParaRPr b="0" i="0" sz="2400" u="none" cap="none" strike="noStrike">
              <a:solidFill>
                <a:srgbClr val="FFFFFF"/>
              </a:solidFill>
              <a:latin typeface="Arial"/>
              <a:ea typeface="Arial"/>
              <a:cs typeface="Arial"/>
              <a:sym typeface="Arial"/>
            </a:endParaRPr>
          </a:p>
        </p:txBody>
      </p:sp>
      <p:sp>
        <p:nvSpPr>
          <p:cNvPr id="14614" name="Google Shape;14614;p116"/>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Performing Arts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18" name="Shape 14618"/>
        <p:cNvGrpSpPr/>
        <p:nvPr/>
      </p:nvGrpSpPr>
      <p:grpSpPr>
        <a:xfrm>
          <a:off x="0" y="0"/>
          <a:ext cx="0" cy="0"/>
          <a:chOff x="0" y="0"/>
          <a:chExt cx="0" cy="0"/>
        </a:xfrm>
      </p:grpSpPr>
      <p:grpSp>
        <p:nvGrpSpPr>
          <p:cNvPr id="14619" name="Google Shape;14619;p117"/>
          <p:cNvGrpSpPr/>
          <p:nvPr/>
        </p:nvGrpSpPr>
        <p:grpSpPr>
          <a:xfrm>
            <a:off x="849677" y="1576858"/>
            <a:ext cx="347872" cy="347488"/>
            <a:chOff x="849677" y="1500658"/>
            <a:chExt cx="347872" cy="347488"/>
          </a:xfrm>
        </p:grpSpPr>
        <p:sp>
          <p:nvSpPr>
            <p:cNvPr id="14620" name="Google Shape;14620;p117"/>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1" name="Google Shape;14621;p117"/>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2" name="Google Shape;14622;p117"/>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3" name="Google Shape;14623;p117"/>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4" name="Google Shape;14624;p117"/>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5" name="Google Shape;14625;p117"/>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26" name="Google Shape;14626;p117"/>
          <p:cNvGrpSpPr/>
          <p:nvPr/>
        </p:nvGrpSpPr>
        <p:grpSpPr>
          <a:xfrm>
            <a:off x="1415853" y="1576858"/>
            <a:ext cx="315872" cy="347488"/>
            <a:chOff x="1415853" y="1500658"/>
            <a:chExt cx="315872" cy="347488"/>
          </a:xfrm>
        </p:grpSpPr>
        <p:sp>
          <p:nvSpPr>
            <p:cNvPr id="14627" name="Google Shape;14627;p117"/>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8" name="Google Shape;14628;p117"/>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9" name="Google Shape;14629;p117"/>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0" name="Google Shape;14630;p117"/>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31" name="Google Shape;14631;p117"/>
          <p:cNvGrpSpPr/>
          <p:nvPr/>
        </p:nvGrpSpPr>
        <p:grpSpPr>
          <a:xfrm>
            <a:off x="4697389" y="1576858"/>
            <a:ext cx="347520" cy="347104"/>
            <a:chOff x="4697389" y="1500658"/>
            <a:chExt cx="347520" cy="347104"/>
          </a:xfrm>
        </p:grpSpPr>
        <p:sp>
          <p:nvSpPr>
            <p:cNvPr id="14632" name="Google Shape;14632;p117"/>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3" name="Google Shape;14633;p117"/>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4" name="Google Shape;14634;p117"/>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35" name="Google Shape;14635;p117"/>
          <p:cNvGrpSpPr/>
          <p:nvPr/>
        </p:nvGrpSpPr>
        <p:grpSpPr>
          <a:xfrm>
            <a:off x="3603533" y="2041146"/>
            <a:ext cx="347520" cy="353760"/>
            <a:chOff x="3603533" y="1964946"/>
            <a:chExt cx="347520" cy="353760"/>
          </a:xfrm>
        </p:grpSpPr>
        <p:sp>
          <p:nvSpPr>
            <p:cNvPr id="14636" name="Google Shape;14636;p117"/>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7" name="Google Shape;14637;p117"/>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8" name="Google Shape;14638;p117"/>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39" name="Google Shape;14639;p117"/>
          <p:cNvGrpSpPr/>
          <p:nvPr/>
        </p:nvGrpSpPr>
        <p:grpSpPr>
          <a:xfrm>
            <a:off x="1950765" y="2040538"/>
            <a:ext cx="357792" cy="352448"/>
            <a:chOff x="1950765" y="1964338"/>
            <a:chExt cx="357792" cy="352448"/>
          </a:xfrm>
        </p:grpSpPr>
        <p:sp>
          <p:nvSpPr>
            <p:cNvPr id="14640" name="Google Shape;14640;p117"/>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1" name="Google Shape;14641;p117"/>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2" name="Google Shape;14642;p117"/>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3" name="Google Shape;14643;p117"/>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44" name="Google Shape;14644;p117"/>
          <p:cNvGrpSpPr/>
          <p:nvPr/>
        </p:nvGrpSpPr>
        <p:grpSpPr>
          <a:xfrm>
            <a:off x="7435629" y="2040890"/>
            <a:ext cx="367712" cy="353248"/>
            <a:chOff x="7435629" y="1964690"/>
            <a:chExt cx="367712" cy="353248"/>
          </a:xfrm>
        </p:grpSpPr>
        <p:sp>
          <p:nvSpPr>
            <p:cNvPr id="14645" name="Google Shape;14645;p117"/>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6" name="Google Shape;14646;p117"/>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7" name="Google Shape;14647;p117"/>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8" name="Google Shape;14648;p117"/>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49" name="Google Shape;14649;p117"/>
          <p:cNvGrpSpPr/>
          <p:nvPr/>
        </p:nvGrpSpPr>
        <p:grpSpPr>
          <a:xfrm>
            <a:off x="2512749" y="2041242"/>
            <a:ext cx="333024" cy="352896"/>
            <a:chOff x="2512749" y="1965042"/>
            <a:chExt cx="333024" cy="352896"/>
          </a:xfrm>
        </p:grpSpPr>
        <p:sp>
          <p:nvSpPr>
            <p:cNvPr id="14650" name="Google Shape;14650;p117"/>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1" name="Google Shape;14651;p117"/>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2" name="Google Shape;14652;p117"/>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3" name="Google Shape;14653;p117"/>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4" name="Google Shape;14654;p117"/>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55" name="Google Shape;14655;p117"/>
          <p:cNvGrpSpPr/>
          <p:nvPr/>
        </p:nvGrpSpPr>
        <p:grpSpPr>
          <a:xfrm>
            <a:off x="1398317" y="2057978"/>
            <a:ext cx="365792" cy="335392"/>
            <a:chOff x="1398317" y="1981778"/>
            <a:chExt cx="365792" cy="335392"/>
          </a:xfrm>
        </p:grpSpPr>
        <p:sp>
          <p:nvSpPr>
            <p:cNvPr id="14656" name="Google Shape;14656;p117"/>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7" name="Google Shape;14657;p117"/>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8" name="Google Shape;14658;p117"/>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9" name="Google Shape;14659;p117"/>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0" name="Google Shape;14660;p117"/>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1" name="Google Shape;14661;p117"/>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62" name="Google Shape;14662;p117"/>
          <p:cNvGrpSpPr/>
          <p:nvPr/>
        </p:nvGrpSpPr>
        <p:grpSpPr>
          <a:xfrm>
            <a:off x="3052237" y="2079770"/>
            <a:ext cx="353600" cy="314752"/>
            <a:chOff x="3052237" y="2003570"/>
            <a:chExt cx="353600" cy="314752"/>
          </a:xfrm>
        </p:grpSpPr>
        <p:sp>
          <p:nvSpPr>
            <p:cNvPr id="14663" name="Google Shape;14663;p117"/>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4" name="Google Shape;14664;p117"/>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5" name="Google Shape;14665;p117"/>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66" name="Google Shape;14666;p117"/>
          <p:cNvGrpSpPr/>
          <p:nvPr/>
        </p:nvGrpSpPr>
        <p:grpSpPr>
          <a:xfrm>
            <a:off x="1404013" y="3034266"/>
            <a:ext cx="368096" cy="223968"/>
            <a:chOff x="1404013" y="2958066"/>
            <a:chExt cx="368096" cy="223968"/>
          </a:xfrm>
        </p:grpSpPr>
        <p:sp>
          <p:nvSpPr>
            <p:cNvPr id="14667" name="Google Shape;14667;p117"/>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8" name="Google Shape;14668;p117"/>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669" name="Google Shape;14669;p117"/>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0" name="Google Shape;14670;p117"/>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671" name="Google Shape;14671;p117"/>
          <p:cNvGrpSpPr/>
          <p:nvPr/>
        </p:nvGrpSpPr>
        <p:grpSpPr>
          <a:xfrm>
            <a:off x="1951149" y="2961402"/>
            <a:ext cx="370368" cy="367328"/>
            <a:chOff x="1951149" y="2885202"/>
            <a:chExt cx="370368" cy="367328"/>
          </a:xfrm>
        </p:grpSpPr>
        <p:sp>
          <p:nvSpPr>
            <p:cNvPr id="14672" name="Google Shape;14672;p117"/>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3" name="Google Shape;14673;p117"/>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4" name="Google Shape;14674;p117"/>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75" name="Google Shape;14675;p117"/>
          <p:cNvGrpSpPr/>
          <p:nvPr/>
        </p:nvGrpSpPr>
        <p:grpSpPr>
          <a:xfrm>
            <a:off x="2501677" y="2982362"/>
            <a:ext cx="367328" cy="327296"/>
            <a:chOff x="2501677" y="2906162"/>
            <a:chExt cx="367328" cy="327296"/>
          </a:xfrm>
        </p:grpSpPr>
        <p:sp>
          <p:nvSpPr>
            <p:cNvPr id="14676" name="Google Shape;14676;p117"/>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7" name="Google Shape;14677;p117"/>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8" name="Google Shape;14678;p117"/>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679" name="Google Shape;14679;p117"/>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680" name="Google Shape;14680;p117"/>
          <p:cNvGrpSpPr/>
          <p:nvPr/>
        </p:nvGrpSpPr>
        <p:grpSpPr>
          <a:xfrm>
            <a:off x="3050317" y="2969914"/>
            <a:ext cx="367712" cy="354240"/>
            <a:chOff x="3050317" y="2893714"/>
            <a:chExt cx="367712" cy="354240"/>
          </a:xfrm>
        </p:grpSpPr>
        <p:sp>
          <p:nvSpPr>
            <p:cNvPr id="14681" name="Google Shape;14681;p117"/>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2" name="Google Shape;14682;p117"/>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683" name="Google Shape;14683;p117"/>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4" name="Google Shape;14684;p117"/>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685" name="Google Shape;14685;p117"/>
          <p:cNvGrpSpPr/>
          <p:nvPr/>
        </p:nvGrpSpPr>
        <p:grpSpPr>
          <a:xfrm>
            <a:off x="7531277" y="2962554"/>
            <a:ext cx="185184" cy="367296"/>
            <a:chOff x="7531277" y="2886354"/>
            <a:chExt cx="185184" cy="367296"/>
          </a:xfrm>
        </p:grpSpPr>
        <p:sp>
          <p:nvSpPr>
            <p:cNvPr id="14686" name="Google Shape;14686;p117"/>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7" name="Google Shape;14687;p117"/>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8" name="Google Shape;14688;p117"/>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89" name="Google Shape;14689;p117"/>
          <p:cNvGrpSpPr/>
          <p:nvPr/>
        </p:nvGrpSpPr>
        <p:grpSpPr>
          <a:xfrm>
            <a:off x="6926637" y="2962938"/>
            <a:ext cx="297184" cy="367296"/>
            <a:chOff x="6926637" y="2886738"/>
            <a:chExt cx="297184" cy="367296"/>
          </a:xfrm>
        </p:grpSpPr>
        <p:sp>
          <p:nvSpPr>
            <p:cNvPr id="14690" name="Google Shape;14690;p117"/>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1" name="Google Shape;14691;p117"/>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2" name="Google Shape;14692;p117"/>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693" name="Google Shape;14693;p117"/>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4" name="Google Shape;14694;p117"/>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695" name="Google Shape;14695;p117"/>
          <p:cNvGrpSpPr/>
          <p:nvPr/>
        </p:nvGrpSpPr>
        <p:grpSpPr>
          <a:xfrm>
            <a:off x="6340653" y="2962554"/>
            <a:ext cx="370368" cy="368064"/>
            <a:chOff x="6340653" y="2886354"/>
            <a:chExt cx="370368" cy="368064"/>
          </a:xfrm>
        </p:grpSpPr>
        <p:sp>
          <p:nvSpPr>
            <p:cNvPr id="14696" name="Google Shape;14696;p117"/>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7" name="Google Shape;14697;p117"/>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8" name="Google Shape;14698;p117"/>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9" name="Google Shape;14699;p117"/>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0" name="Google Shape;14700;p117"/>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1" name="Google Shape;14701;p117"/>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02" name="Google Shape;14702;p117"/>
          <p:cNvGrpSpPr/>
          <p:nvPr/>
        </p:nvGrpSpPr>
        <p:grpSpPr>
          <a:xfrm>
            <a:off x="5246797" y="2057626"/>
            <a:ext cx="354752" cy="336512"/>
            <a:chOff x="5246797" y="1981426"/>
            <a:chExt cx="354752" cy="336512"/>
          </a:xfrm>
        </p:grpSpPr>
        <p:sp>
          <p:nvSpPr>
            <p:cNvPr id="14703" name="Google Shape;14703;p117"/>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4" name="Google Shape;14704;p117"/>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05" name="Google Shape;14705;p117"/>
          <p:cNvGrpSpPr/>
          <p:nvPr/>
        </p:nvGrpSpPr>
        <p:grpSpPr>
          <a:xfrm>
            <a:off x="4148749" y="2178266"/>
            <a:ext cx="355136" cy="216256"/>
            <a:chOff x="4148749" y="2102066"/>
            <a:chExt cx="355136" cy="216256"/>
          </a:xfrm>
        </p:grpSpPr>
        <p:sp>
          <p:nvSpPr>
            <p:cNvPr id="14706" name="Google Shape;14706;p117"/>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7" name="Google Shape;14707;p117"/>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08" name="Google Shape;14708;p117"/>
          <p:cNvGrpSpPr/>
          <p:nvPr/>
        </p:nvGrpSpPr>
        <p:grpSpPr>
          <a:xfrm>
            <a:off x="5794669" y="2077626"/>
            <a:ext cx="354752" cy="315360"/>
            <a:chOff x="5794669" y="2001426"/>
            <a:chExt cx="354752" cy="315360"/>
          </a:xfrm>
        </p:grpSpPr>
        <p:sp>
          <p:nvSpPr>
            <p:cNvPr id="14709" name="Google Shape;14709;p117"/>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0" name="Google Shape;14710;p117"/>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11" name="Google Shape;14711;p117"/>
          <p:cNvGrpSpPr/>
          <p:nvPr/>
        </p:nvGrpSpPr>
        <p:grpSpPr>
          <a:xfrm>
            <a:off x="6345229" y="2106042"/>
            <a:ext cx="352832" cy="289216"/>
            <a:chOff x="6345229" y="2029842"/>
            <a:chExt cx="352832" cy="289216"/>
          </a:xfrm>
        </p:grpSpPr>
        <p:sp>
          <p:nvSpPr>
            <p:cNvPr id="14712" name="Google Shape;14712;p117"/>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3" name="Google Shape;14713;p117"/>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14" name="Google Shape;14714;p117"/>
          <p:cNvGrpSpPr/>
          <p:nvPr/>
        </p:nvGrpSpPr>
        <p:grpSpPr>
          <a:xfrm>
            <a:off x="4697389" y="2112538"/>
            <a:ext cx="354752" cy="281984"/>
            <a:chOff x="4697389" y="2036338"/>
            <a:chExt cx="354752" cy="281984"/>
          </a:xfrm>
        </p:grpSpPr>
        <p:sp>
          <p:nvSpPr>
            <p:cNvPr id="14715" name="Google Shape;14715;p117"/>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6" name="Google Shape;14716;p117"/>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17" name="Google Shape;14717;p117"/>
          <p:cNvGrpSpPr/>
          <p:nvPr/>
        </p:nvGrpSpPr>
        <p:grpSpPr>
          <a:xfrm>
            <a:off x="1404013" y="2500954"/>
            <a:ext cx="353600" cy="354944"/>
            <a:chOff x="1404013" y="2424754"/>
            <a:chExt cx="353600" cy="354944"/>
          </a:xfrm>
        </p:grpSpPr>
        <p:sp>
          <p:nvSpPr>
            <p:cNvPr id="14718" name="Google Shape;14718;p117"/>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9" name="Google Shape;14719;p117"/>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0" name="Google Shape;14720;p117"/>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1" name="Google Shape;14721;p117"/>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2" name="Google Shape;14722;p117"/>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23" name="Google Shape;14723;p117"/>
          <p:cNvGrpSpPr/>
          <p:nvPr/>
        </p:nvGrpSpPr>
        <p:grpSpPr>
          <a:xfrm>
            <a:off x="854253" y="2504474"/>
            <a:ext cx="355104" cy="351040"/>
            <a:chOff x="854253" y="2428274"/>
            <a:chExt cx="355104" cy="351040"/>
          </a:xfrm>
        </p:grpSpPr>
        <p:sp>
          <p:nvSpPr>
            <p:cNvPr id="14724" name="Google Shape;14724;p117"/>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5" name="Google Shape;14725;p117"/>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26" name="Google Shape;14726;p117"/>
          <p:cNvGrpSpPr/>
          <p:nvPr/>
        </p:nvGrpSpPr>
        <p:grpSpPr>
          <a:xfrm>
            <a:off x="6896909" y="2517146"/>
            <a:ext cx="354752" cy="275904"/>
            <a:chOff x="6896909" y="2440946"/>
            <a:chExt cx="354752" cy="275904"/>
          </a:xfrm>
        </p:grpSpPr>
        <p:sp>
          <p:nvSpPr>
            <p:cNvPr id="14727" name="Google Shape;14727;p117"/>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8" name="Google Shape;14728;p117"/>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729" name="Google Shape;14729;p117"/>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730" name="Google Shape;14730;p117"/>
          <p:cNvGrpSpPr/>
          <p:nvPr/>
        </p:nvGrpSpPr>
        <p:grpSpPr>
          <a:xfrm>
            <a:off x="5265069" y="2500954"/>
            <a:ext cx="321984" cy="354560"/>
            <a:chOff x="5265069" y="2424754"/>
            <a:chExt cx="321984" cy="354560"/>
          </a:xfrm>
        </p:grpSpPr>
        <p:sp>
          <p:nvSpPr>
            <p:cNvPr id="14731" name="Google Shape;14731;p117"/>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2" name="Google Shape;14732;p117"/>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33" name="Google Shape;14733;p117"/>
          <p:cNvGrpSpPr/>
          <p:nvPr/>
        </p:nvGrpSpPr>
        <p:grpSpPr>
          <a:xfrm>
            <a:off x="4150669" y="2542970"/>
            <a:ext cx="355104" cy="259584"/>
            <a:chOff x="4150669" y="2466770"/>
            <a:chExt cx="355104" cy="259584"/>
          </a:xfrm>
        </p:grpSpPr>
        <p:sp>
          <p:nvSpPr>
            <p:cNvPr id="14734" name="Google Shape;14734;p117"/>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5" name="Google Shape;14735;p117"/>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6" name="Google Shape;14736;p117"/>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7" name="Google Shape;14737;p117"/>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38" name="Google Shape;14738;p117"/>
          <p:cNvGrpSpPr/>
          <p:nvPr/>
        </p:nvGrpSpPr>
        <p:grpSpPr>
          <a:xfrm>
            <a:off x="4699693" y="2501146"/>
            <a:ext cx="354336" cy="353984"/>
            <a:chOff x="4699693" y="2424946"/>
            <a:chExt cx="354336" cy="353984"/>
          </a:xfrm>
        </p:grpSpPr>
        <p:sp>
          <p:nvSpPr>
            <p:cNvPr id="14739" name="Google Shape;14739;p117"/>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0" name="Google Shape;14740;p117"/>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741" name="Google Shape;14741;p117"/>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2" name="Google Shape;14742;p117"/>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743" name="Google Shape;14743;p117"/>
          <p:cNvGrpSpPr/>
          <p:nvPr/>
        </p:nvGrpSpPr>
        <p:grpSpPr>
          <a:xfrm>
            <a:off x="1953037" y="2628442"/>
            <a:ext cx="355136" cy="227072"/>
            <a:chOff x="1953037" y="2552242"/>
            <a:chExt cx="355136" cy="227072"/>
          </a:xfrm>
        </p:grpSpPr>
        <p:sp>
          <p:nvSpPr>
            <p:cNvPr id="14744" name="Google Shape;14744;p117"/>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5" name="Google Shape;14745;p117"/>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746" name="Google Shape;14746;p117"/>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747" name="Google Shape;14747;p117"/>
          <p:cNvGrpSpPr/>
          <p:nvPr/>
        </p:nvGrpSpPr>
        <p:grpSpPr>
          <a:xfrm>
            <a:off x="2500941" y="2603418"/>
            <a:ext cx="355104" cy="250944"/>
            <a:chOff x="2500941" y="2527218"/>
            <a:chExt cx="355104" cy="250944"/>
          </a:xfrm>
        </p:grpSpPr>
        <p:sp>
          <p:nvSpPr>
            <p:cNvPr id="14748" name="Google Shape;14748;p117"/>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9" name="Google Shape;14749;p117"/>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0" name="Google Shape;14750;p117"/>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1" name="Google Shape;14751;p117"/>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2" name="Google Shape;14752;p117"/>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753" name="Google Shape;14753;p117"/>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754" name="Google Shape;14754;p117"/>
          <p:cNvGrpSpPr/>
          <p:nvPr/>
        </p:nvGrpSpPr>
        <p:grpSpPr>
          <a:xfrm>
            <a:off x="7993805" y="2503322"/>
            <a:ext cx="356256" cy="351808"/>
            <a:chOff x="7993805" y="2427122"/>
            <a:chExt cx="356256" cy="351808"/>
          </a:xfrm>
        </p:grpSpPr>
        <p:sp>
          <p:nvSpPr>
            <p:cNvPr id="14755" name="Google Shape;14755;p117"/>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6" name="Google Shape;14756;p117"/>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7" name="Google Shape;14757;p117"/>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58" name="Google Shape;14758;p117"/>
          <p:cNvGrpSpPr/>
          <p:nvPr/>
        </p:nvGrpSpPr>
        <p:grpSpPr>
          <a:xfrm>
            <a:off x="878637" y="2041210"/>
            <a:ext cx="308640" cy="353312"/>
            <a:chOff x="878637" y="1965010"/>
            <a:chExt cx="308640" cy="353312"/>
          </a:xfrm>
        </p:grpSpPr>
        <p:sp>
          <p:nvSpPr>
            <p:cNvPr id="14759" name="Google Shape;14759;p117"/>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0" name="Google Shape;14760;p117"/>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1" name="Google Shape;14761;p117"/>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62" name="Google Shape;14762;p117"/>
          <p:cNvGrpSpPr/>
          <p:nvPr/>
        </p:nvGrpSpPr>
        <p:grpSpPr>
          <a:xfrm>
            <a:off x="6896141" y="2040922"/>
            <a:ext cx="348256" cy="352448"/>
            <a:chOff x="6896141" y="1964722"/>
            <a:chExt cx="348256" cy="352448"/>
          </a:xfrm>
        </p:grpSpPr>
        <p:sp>
          <p:nvSpPr>
            <p:cNvPr id="14763" name="Google Shape;14763;p117"/>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4" name="Google Shape;14764;p117"/>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5" name="Google Shape;14765;p117"/>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66" name="Google Shape;14766;p117"/>
          <p:cNvGrpSpPr/>
          <p:nvPr/>
        </p:nvGrpSpPr>
        <p:grpSpPr>
          <a:xfrm>
            <a:off x="7989997" y="2091578"/>
            <a:ext cx="355136" cy="303328"/>
            <a:chOff x="7989997" y="2015378"/>
            <a:chExt cx="355136" cy="303328"/>
          </a:xfrm>
        </p:grpSpPr>
        <p:sp>
          <p:nvSpPr>
            <p:cNvPr id="14767" name="Google Shape;14767;p117"/>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8" name="Google Shape;14768;p117"/>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9" name="Google Shape;14769;p117"/>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70" name="Google Shape;14770;p117"/>
          <p:cNvGrpSpPr/>
          <p:nvPr/>
        </p:nvGrpSpPr>
        <p:grpSpPr>
          <a:xfrm>
            <a:off x="3598221" y="1585562"/>
            <a:ext cx="348640" cy="330784"/>
            <a:chOff x="3598221" y="1509362"/>
            <a:chExt cx="348640" cy="330784"/>
          </a:xfrm>
        </p:grpSpPr>
        <p:sp>
          <p:nvSpPr>
            <p:cNvPr id="14771" name="Google Shape;14771;p117"/>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2" name="Google Shape;14772;p117"/>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3" name="Google Shape;14773;p117"/>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4" name="Google Shape;14774;p117"/>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75" name="Google Shape;14775;p117"/>
          <p:cNvGrpSpPr/>
          <p:nvPr/>
        </p:nvGrpSpPr>
        <p:grpSpPr>
          <a:xfrm>
            <a:off x="5246797" y="1576858"/>
            <a:ext cx="347872" cy="347488"/>
            <a:chOff x="5246797" y="1500658"/>
            <a:chExt cx="347872" cy="347488"/>
          </a:xfrm>
        </p:grpSpPr>
        <p:sp>
          <p:nvSpPr>
            <p:cNvPr id="14776" name="Google Shape;14776;p117"/>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7" name="Google Shape;14777;p117"/>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8" name="Google Shape;14778;p117"/>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9" name="Google Shape;14779;p117"/>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80" name="Google Shape;14780;p117"/>
          <p:cNvGrpSpPr/>
          <p:nvPr/>
        </p:nvGrpSpPr>
        <p:grpSpPr>
          <a:xfrm>
            <a:off x="5796589" y="1576858"/>
            <a:ext cx="349024" cy="346752"/>
            <a:chOff x="5796589" y="1500658"/>
            <a:chExt cx="349024" cy="346752"/>
          </a:xfrm>
        </p:grpSpPr>
        <p:sp>
          <p:nvSpPr>
            <p:cNvPr id="14781" name="Google Shape;14781;p117"/>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782" name="Google Shape;14782;p117"/>
            <p:cNvGrpSpPr/>
            <p:nvPr/>
          </p:nvGrpSpPr>
          <p:grpSpPr>
            <a:xfrm>
              <a:off x="5796589" y="1500658"/>
              <a:ext cx="349024" cy="346752"/>
              <a:chOff x="5796589" y="1500658"/>
              <a:chExt cx="349024" cy="346752"/>
            </a:xfrm>
          </p:grpSpPr>
          <p:sp>
            <p:nvSpPr>
              <p:cNvPr id="14783" name="Google Shape;14783;p117"/>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4" name="Google Shape;14784;p117"/>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5" name="Google Shape;14785;p117"/>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6" name="Google Shape;14786;p117"/>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787" name="Google Shape;14787;p117"/>
          <p:cNvGrpSpPr/>
          <p:nvPr/>
        </p:nvGrpSpPr>
        <p:grpSpPr>
          <a:xfrm>
            <a:off x="6895373" y="1578778"/>
            <a:ext cx="348640" cy="343296"/>
            <a:chOff x="6895373" y="1502578"/>
            <a:chExt cx="348640" cy="343296"/>
          </a:xfrm>
        </p:grpSpPr>
        <p:sp>
          <p:nvSpPr>
            <p:cNvPr id="14788" name="Google Shape;14788;p117"/>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9" name="Google Shape;14789;p117"/>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0" name="Google Shape;14790;p117"/>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91" name="Google Shape;14791;p117"/>
          <p:cNvGrpSpPr/>
          <p:nvPr/>
        </p:nvGrpSpPr>
        <p:grpSpPr>
          <a:xfrm>
            <a:off x="4147597" y="1581658"/>
            <a:ext cx="347904" cy="336992"/>
            <a:chOff x="4147597" y="1505458"/>
            <a:chExt cx="347904" cy="336992"/>
          </a:xfrm>
        </p:grpSpPr>
        <p:sp>
          <p:nvSpPr>
            <p:cNvPr id="14792" name="Google Shape;14792;p117"/>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3" name="Google Shape;14793;p117"/>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4" name="Google Shape;14794;p117"/>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5" name="Google Shape;14795;p117"/>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6" name="Google Shape;14796;p117"/>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7" name="Google Shape;14797;p117"/>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8" name="Google Shape;14798;p117"/>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99" name="Google Shape;14799;p117"/>
          <p:cNvGrpSpPr/>
          <p:nvPr/>
        </p:nvGrpSpPr>
        <p:grpSpPr>
          <a:xfrm>
            <a:off x="2499405" y="1576090"/>
            <a:ext cx="347488" cy="348256"/>
            <a:chOff x="2499405" y="1499890"/>
            <a:chExt cx="347488" cy="348256"/>
          </a:xfrm>
        </p:grpSpPr>
        <p:sp>
          <p:nvSpPr>
            <p:cNvPr id="14800" name="Google Shape;14800;p117"/>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1" name="Google Shape;14801;p117"/>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2" name="Google Shape;14802;p117"/>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3" name="Google Shape;14803;p117"/>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4" name="Google Shape;14804;p117"/>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05" name="Google Shape;14805;p117"/>
          <p:cNvGrpSpPr/>
          <p:nvPr/>
        </p:nvGrpSpPr>
        <p:grpSpPr>
          <a:xfrm>
            <a:off x="1956845" y="1576698"/>
            <a:ext cx="331520" cy="348032"/>
            <a:chOff x="1956845" y="1500498"/>
            <a:chExt cx="331520" cy="348032"/>
          </a:xfrm>
        </p:grpSpPr>
        <p:sp>
          <p:nvSpPr>
            <p:cNvPr id="14806" name="Google Shape;14806;p117"/>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7" name="Google Shape;14807;p117"/>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8" name="Google Shape;14808;p117"/>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9" name="Google Shape;14809;p117"/>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0" name="Google Shape;14810;p117"/>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1" name="Google Shape;14811;p117"/>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2" name="Google Shape;14812;p117"/>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3" name="Google Shape;14813;p117"/>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4" name="Google Shape;14814;p117"/>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5" name="Google Shape;14815;p117"/>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6" name="Google Shape;14816;p117"/>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7" name="Google Shape;14817;p117"/>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18" name="Google Shape;14818;p117"/>
          <p:cNvGrpSpPr/>
          <p:nvPr/>
        </p:nvGrpSpPr>
        <p:grpSpPr>
          <a:xfrm>
            <a:off x="6345613" y="1626074"/>
            <a:ext cx="348640" cy="250656"/>
            <a:chOff x="6345613" y="1549874"/>
            <a:chExt cx="348640" cy="250656"/>
          </a:xfrm>
        </p:grpSpPr>
        <p:sp>
          <p:nvSpPr>
            <p:cNvPr id="14819" name="Google Shape;14819;p117"/>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0" name="Google Shape;14820;p117"/>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1" name="Google Shape;14821;p117"/>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2" name="Google Shape;14822;p117"/>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3" name="Google Shape;14823;p117"/>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4" name="Google Shape;14824;p117"/>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25" name="Google Shape;14825;p117"/>
          <p:cNvGrpSpPr/>
          <p:nvPr/>
        </p:nvGrpSpPr>
        <p:grpSpPr>
          <a:xfrm>
            <a:off x="7444781" y="1583226"/>
            <a:ext cx="348640" cy="334272"/>
            <a:chOff x="7444781" y="1507026"/>
            <a:chExt cx="348640" cy="334272"/>
          </a:xfrm>
        </p:grpSpPr>
        <p:sp>
          <p:nvSpPr>
            <p:cNvPr id="14826" name="Google Shape;14826;p117"/>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7" name="Google Shape;14827;p117"/>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8" name="Google Shape;14828;p117"/>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9" name="Google Shape;14829;p117"/>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0" name="Google Shape;14830;p117"/>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31" name="Google Shape;14831;p117"/>
          <p:cNvGrpSpPr/>
          <p:nvPr/>
        </p:nvGrpSpPr>
        <p:grpSpPr>
          <a:xfrm>
            <a:off x="7995341" y="1582938"/>
            <a:ext cx="347872" cy="334944"/>
            <a:chOff x="7995341" y="1506738"/>
            <a:chExt cx="347872" cy="334944"/>
          </a:xfrm>
        </p:grpSpPr>
        <p:sp>
          <p:nvSpPr>
            <p:cNvPr id="14832" name="Google Shape;14832;p117"/>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3" name="Google Shape;14833;p117"/>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4" name="Google Shape;14834;p117"/>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5" name="Google Shape;14835;p117"/>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6" name="Google Shape;14836;p117"/>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7" name="Google Shape;14837;p117"/>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38" name="Google Shape;14838;p117"/>
          <p:cNvGrpSpPr/>
          <p:nvPr/>
        </p:nvGrpSpPr>
        <p:grpSpPr>
          <a:xfrm>
            <a:off x="3048045" y="1599130"/>
            <a:ext cx="347872" cy="303904"/>
            <a:chOff x="3048045" y="1522930"/>
            <a:chExt cx="347872" cy="303904"/>
          </a:xfrm>
        </p:grpSpPr>
        <p:sp>
          <p:nvSpPr>
            <p:cNvPr id="14839" name="Google Shape;14839;p117"/>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840" name="Google Shape;14840;p117"/>
            <p:cNvGrpSpPr/>
            <p:nvPr/>
          </p:nvGrpSpPr>
          <p:grpSpPr>
            <a:xfrm>
              <a:off x="3048045" y="1522930"/>
              <a:ext cx="347872" cy="303904"/>
              <a:chOff x="3048045" y="1522930"/>
              <a:chExt cx="347872" cy="303904"/>
            </a:xfrm>
          </p:grpSpPr>
          <p:sp>
            <p:nvSpPr>
              <p:cNvPr id="14841" name="Google Shape;14841;p117"/>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2" name="Google Shape;14842;p117"/>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843" name="Google Shape;14843;p117"/>
          <p:cNvGrpSpPr/>
          <p:nvPr/>
        </p:nvGrpSpPr>
        <p:grpSpPr>
          <a:xfrm>
            <a:off x="1133133" y="3428122"/>
            <a:ext cx="313984" cy="358560"/>
            <a:chOff x="1133133" y="3351922"/>
            <a:chExt cx="313984" cy="358560"/>
          </a:xfrm>
        </p:grpSpPr>
        <p:sp>
          <p:nvSpPr>
            <p:cNvPr id="14844" name="Google Shape;14844;p117"/>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5" name="Google Shape;14845;p117"/>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6" name="Google Shape;14846;p117"/>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7" name="Google Shape;14847;p117"/>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8" name="Google Shape;14848;p117"/>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9" name="Google Shape;14849;p117"/>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0" name="Google Shape;14850;p117"/>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1" name="Google Shape;14851;p117"/>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2" name="Google Shape;14852;p117"/>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3" name="Google Shape;14853;p117"/>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4" name="Google Shape;14854;p117"/>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5" name="Google Shape;14855;p117"/>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6" name="Google Shape;14856;p117"/>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7" name="Google Shape;14857;p117"/>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8" name="Google Shape;14858;p117"/>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9" name="Google Shape;14859;p117"/>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860" name="Google Shape;14860;p117"/>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861" name="Google Shape;14861;p117"/>
          <p:cNvGrpSpPr/>
          <p:nvPr/>
        </p:nvGrpSpPr>
        <p:grpSpPr>
          <a:xfrm>
            <a:off x="2795053" y="3428794"/>
            <a:ext cx="288448" cy="357120"/>
            <a:chOff x="2795053" y="3352594"/>
            <a:chExt cx="288448" cy="357120"/>
          </a:xfrm>
        </p:grpSpPr>
        <p:sp>
          <p:nvSpPr>
            <p:cNvPr id="14862" name="Google Shape;14862;p117"/>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3" name="Google Shape;14863;p117"/>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4" name="Google Shape;14864;p117"/>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5" name="Google Shape;14865;p117"/>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6" name="Google Shape;14866;p117"/>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7" name="Google Shape;14867;p117"/>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8" name="Google Shape;14868;p117"/>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9" name="Google Shape;14869;p117"/>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0" name="Google Shape;14870;p117"/>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71" name="Google Shape;14871;p117"/>
          <p:cNvGrpSpPr/>
          <p:nvPr/>
        </p:nvGrpSpPr>
        <p:grpSpPr>
          <a:xfrm>
            <a:off x="2236525" y="3429402"/>
            <a:ext cx="304832" cy="356512"/>
            <a:chOff x="2236525" y="3353202"/>
            <a:chExt cx="304832" cy="356512"/>
          </a:xfrm>
        </p:grpSpPr>
        <p:sp>
          <p:nvSpPr>
            <p:cNvPr id="14872" name="Google Shape;14872;p117"/>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3" name="Google Shape;14873;p117"/>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4" name="Google Shape;14874;p117"/>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75" name="Google Shape;14875;p117"/>
          <p:cNvGrpSpPr/>
          <p:nvPr/>
        </p:nvGrpSpPr>
        <p:grpSpPr>
          <a:xfrm>
            <a:off x="3910637" y="3428890"/>
            <a:ext cx="256800" cy="357024"/>
            <a:chOff x="3910637" y="3352690"/>
            <a:chExt cx="256800" cy="357024"/>
          </a:xfrm>
        </p:grpSpPr>
        <p:sp>
          <p:nvSpPr>
            <p:cNvPr id="14876" name="Google Shape;14876;p117"/>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7" name="Google Shape;14877;p117"/>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8" name="Google Shape;14878;p117"/>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79" name="Google Shape;14879;p117"/>
          <p:cNvGrpSpPr/>
          <p:nvPr/>
        </p:nvGrpSpPr>
        <p:grpSpPr>
          <a:xfrm>
            <a:off x="6056429" y="3428122"/>
            <a:ext cx="360064" cy="360096"/>
            <a:chOff x="6056429" y="3351922"/>
            <a:chExt cx="360064" cy="360096"/>
          </a:xfrm>
        </p:grpSpPr>
        <p:sp>
          <p:nvSpPr>
            <p:cNvPr id="14880" name="Google Shape;14880;p117"/>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1" name="Google Shape;14881;p117"/>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2" name="Google Shape;14882;p117"/>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83" name="Google Shape;14883;p117"/>
          <p:cNvGrpSpPr/>
          <p:nvPr/>
        </p:nvGrpSpPr>
        <p:grpSpPr>
          <a:xfrm>
            <a:off x="6608877" y="3429274"/>
            <a:ext cx="357408" cy="357408"/>
            <a:chOff x="6608877" y="3353074"/>
            <a:chExt cx="357408" cy="357408"/>
          </a:xfrm>
        </p:grpSpPr>
        <p:sp>
          <p:nvSpPr>
            <p:cNvPr id="14884" name="Google Shape;14884;p117"/>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5" name="Google Shape;14885;p117"/>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6" name="Google Shape;14886;p117"/>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7" name="Google Shape;14887;p117"/>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8" name="Google Shape;14888;p117"/>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9" name="Google Shape;14889;p117"/>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0" name="Google Shape;14890;p117"/>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891" name="Google Shape;14891;p117"/>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2" name="Google Shape;14892;p117"/>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893" name="Google Shape;14893;p117"/>
          <p:cNvGrpSpPr/>
          <p:nvPr/>
        </p:nvGrpSpPr>
        <p:grpSpPr>
          <a:xfrm>
            <a:off x="4959533" y="3446426"/>
            <a:ext cx="357408" cy="323488"/>
            <a:chOff x="4959533" y="3370226"/>
            <a:chExt cx="357408" cy="323488"/>
          </a:xfrm>
        </p:grpSpPr>
        <p:sp>
          <p:nvSpPr>
            <p:cNvPr id="14894" name="Google Shape;14894;p117"/>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5" name="Google Shape;14895;p117"/>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96" name="Google Shape;14896;p117"/>
          <p:cNvGrpSpPr/>
          <p:nvPr/>
        </p:nvGrpSpPr>
        <p:grpSpPr>
          <a:xfrm>
            <a:off x="7158637" y="3429274"/>
            <a:ext cx="357056" cy="357408"/>
            <a:chOff x="7158637" y="3353074"/>
            <a:chExt cx="357056" cy="357408"/>
          </a:xfrm>
        </p:grpSpPr>
        <p:sp>
          <p:nvSpPr>
            <p:cNvPr id="14897" name="Google Shape;14897;p117"/>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8" name="Google Shape;14898;p117"/>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9" name="Google Shape;14899;p117"/>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0" name="Google Shape;14900;p117"/>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01" name="Google Shape;14901;p117"/>
          <p:cNvGrpSpPr/>
          <p:nvPr/>
        </p:nvGrpSpPr>
        <p:grpSpPr>
          <a:xfrm>
            <a:off x="3316269" y="3428602"/>
            <a:ext cx="344832" cy="356544"/>
            <a:chOff x="3316269" y="3352402"/>
            <a:chExt cx="344832" cy="356544"/>
          </a:xfrm>
        </p:grpSpPr>
        <p:sp>
          <p:nvSpPr>
            <p:cNvPr id="14902" name="Google Shape;14902;p117"/>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3" name="Google Shape;14903;p117"/>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4" name="Google Shape;14904;p117"/>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05" name="Google Shape;14905;p117"/>
          <p:cNvGrpSpPr/>
          <p:nvPr/>
        </p:nvGrpSpPr>
        <p:grpSpPr>
          <a:xfrm>
            <a:off x="5508909" y="3447706"/>
            <a:ext cx="358560" cy="319552"/>
            <a:chOff x="5508909" y="3371506"/>
            <a:chExt cx="358560" cy="319552"/>
          </a:xfrm>
        </p:grpSpPr>
        <p:sp>
          <p:nvSpPr>
            <p:cNvPr id="14906" name="Google Shape;14906;p117"/>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7" name="Google Shape;14907;p117"/>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8" name="Google Shape;14908;p117"/>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9" name="Google Shape;14909;p117"/>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0" name="Google Shape;14910;p117"/>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1" name="Google Shape;14911;p117"/>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2" name="Google Shape;14912;p117"/>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3" name="Google Shape;14913;p117"/>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4" name="Google Shape;14914;p117"/>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5" name="Google Shape;14915;p117"/>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916" name="Google Shape;14916;p117"/>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Nature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920" name="Shape 14920"/>
        <p:cNvGrpSpPr/>
        <p:nvPr/>
      </p:nvGrpSpPr>
      <p:grpSpPr>
        <a:xfrm>
          <a:off x="0" y="0"/>
          <a:ext cx="0" cy="0"/>
          <a:chOff x="0" y="0"/>
          <a:chExt cx="0" cy="0"/>
        </a:xfrm>
      </p:grpSpPr>
      <p:sp>
        <p:nvSpPr>
          <p:cNvPr id="14921" name="Google Shape;14921;p118"/>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922" name="Google Shape;14922;p118"/>
          <p:cNvGrpSpPr/>
          <p:nvPr/>
        </p:nvGrpSpPr>
        <p:grpSpPr>
          <a:xfrm>
            <a:off x="3051327" y="3893352"/>
            <a:ext cx="346056" cy="345674"/>
            <a:chOff x="3303268" y="3817349"/>
            <a:chExt cx="346056" cy="345674"/>
          </a:xfrm>
        </p:grpSpPr>
        <p:sp>
          <p:nvSpPr>
            <p:cNvPr id="14923" name="Google Shape;14923;p118"/>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4" name="Google Shape;14924;p118"/>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5" name="Google Shape;14925;p118"/>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6" name="Google Shape;14926;p118"/>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27" name="Google Shape;14927;p118"/>
          <p:cNvGrpSpPr/>
          <p:nvPr/>
        </p:nvGrpSpPr>
        <p:grpSpPr>
          <a:xfrm>
            <a:off x="3500416" y="3893352"/>
            <a:ext cx="346056" cy="345674"/>
            <a:chOff x="3752358" y="3817349"/>
            <a:chExt cx="346056" cy="345674"/>
          </a:xfrm>
        </p:grpSpPr>
        <p:sp>
          <p:nvSpPr>
            <p:cNvPr id="14928" name="Google Shape;14928;p118"/>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9" name="Google Shape;14929;p118"/>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0" name="Google Shape;14930;p118"/>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1" name="Google Shape;14931;p118"/>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32" name="Google Shape;14932;p118"/>
          <p:cNvGrpSpPr/>
          <p:nvPr/>
        </p:nvGrpSpPr>
        <p:grpSpPr>
          <a:xfrm>
            <a:off x="4848066" y="3893352"/>
            <a:ext cx="346024" cy="345674"/>
            <a:chOff x="5100008" y="3817349"/>
            <a:chExt cx="346024" cy="345674"/>
          </a:xfrm>
        </p:grpSpPr>
        <p:sp>
          <p:nvSpPr>
            <p:cNvPr id="14933" name="Google Shape;14933;p118"/>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4" name="Google Shape;14934;p118"/>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5" name="Google Shape;14935;p118"/>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36" name="Google Shape;14936;p118"/>
          <p:cNvGrpSpPr/>
          <p:nvPr/>
        </p:nvGrpSpPr>
        <p:grpSpPr>
          <a:xfrm>
            <a:off x="5746977" y="3893352"/>
            <a:ext cx="345674" cy="345674"/>
            <a:chOff x="5998919" y="3817349"/>
            <a:chExt cx="345674" cy="345674"/>
          </a:xfrm>
        </p:grpSpPr>
        <p:sp>
          <p:nvSpPr>
            <p:cNvPr id="14937" name="Google Shape;14937;p118"/>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8" name="Google Shape;14938;p118"/>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9" name="Google Shape;14939;p118"/>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40" name="Google Shape;14940;p118"/>
          <p:cNvGrpSpPr/>
          <p:nvPr/>
        </p:nvGrpSpPr>
        <p:grpSpPr>
          <a:xfrm>
            <a:off x="3949506" y="3893352"/>
            <a:ext cx="346024" cy="345674"/>
            <a:chOff x="4201447" y="3817349"/>
            <a:chExt cx="346024" cy="345674"/>
          </a:xfrm>
        </p:grpSpPr>
        <p:sp>
          <p:nvSpPr>
            <p:cNvPr id="14941" name="Google Shape;14941;p118"/>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2" name="Google Shape;14942;p118"/>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43" name="Google Shape;14943;p118"/>
          <p:cNvGrpSpPr/>
          <p:nvPr/>
        </p:nvGrpSpPr>
        <p:grpSpPr>
          <a:xfrm>
            <a:off x="4398977" y="3893352"/>
            <a:ext cx="346024" cy="345674"/>
            <a:chOff x="4650919" y="3817349"/>
            <a:chExt cx="346024" cy="345674"/>
          </a:xfrm>
        </p:grpSpPr>
        <p:sp>
          <p:nvSpPr>
            <p:cNvPr id="14944" name="Google Shape;14944;p118"/>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5" name="Google Shape;14945;p118"/>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6" name="Google Shape;14946;p118"/>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47" name="Google Shape;14947;p118"/>
          <p:cNvGrpSpPr/>
          <p:nvPr/>
        </p:nvGrpSpPr>
        <p:grpSpPr>
          <a:xfrm>
            <a:off x="5297920" y="3893352"/>
            <a:ext cx="345642" cy="345674"/>
            <a:chOff x="5549861" y="3817349"/>
            <a:chExt cx="345642" cy="345674"/>
          </a:xfrm>
        </p:grpSpPr>
        <p:sp>
          <p:nvSpPr>
            <p:cNvPr id="14948" name="Google Shape;14948;p118"/>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9" name="Google Shape;14949;p118"/>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0" name="Google Shape;14950;p118"/>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51" name="Google Shape;14951;p118"/>
          <p:cNvGrpSpPr/>
          <p:nvPr/>
        </p:nvGrpSpPr>
        <p:grpSpPr>
          <a:xfrm>
            <a:off x="1306445" y="3474029"/>
            <a:ext cx="367255" cy="269855"/>
            <a:chOff x="1306445" y="3397829"/>
            <a:chExt cx="367255" cy="269855"/>
          </a:xfrm>
        </p:grpSpPr>
        <p:sp>
          <p:nvSpPr>
            <p:cNvPr id="14952" name="Google Shape;14952;p118"/>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3" name="Google Shape;14953;p118"/>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4" name="Google Shape;14954;p118"/>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5" name="Google Shape;14955;p118"/>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6" name="Google Shape;14956;p118"/>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7" name="Google Shape;14957;p118"/>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58" name="Google Shape;14958;p118"/>
          <p:cNvGrpSpPr/>
          <p:nvPr/>
        </p:nvGrpSpPr>
        <p:grpSpPr>
          <a:xfrm>
            <a:off x="1781317" y="3467600"/>
            <a:ext cx="367255" cy="282364"/>
            <a:chOff x="1781317" y="3391400"/>
            <a:chExt cx="367255" cy="282364"/>
          </a:xfrm>
        </p:grpSpPr>
        <p:sp>
          <p:nvSpPr>
            <p:cNvPr id="14959" name="Google Shape;14959;p118"/>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0" name="Google Shape;14960;p118"/>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1" name="Google Shape;14961;p118"/>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2" name="Google Shape;14962;p118"/>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3" name="Google Shape;14963;p118"/>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4" name="Google Shape;14964;p118"/>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65" name="Google Shape;14965;p118"/>
          <p:cNvGrpSpPr/>
          <p:nvPr/>
        </p:nvGrpSpPr>
        <p:grpSpPr>
          <a:xfrm>
            <a:off x="3678830" y="3447133"/>
            <a:ext cx="369164" cy="323297"/>
            <a:chOff x="3678830" y="3370933"/>
            <a:chExt cx="369164" cy="323297"/>
          </a:xfrm>
        </p:grpSpPr>
        <p:sp>
          <p:nvSpPr>
            <p:cNvPr id="14966" name="Google Shape;14966;p118"/>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7" name="Google Shape;14967;p118"/>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8" name="Google Shape;14968;p118"/>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9" name="Google Shape;14969;p118"/>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0" name="Google Shape;14970;p118"/>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1" name="Google Shape;14971;p118"/>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2" name="Google Shape;14972;p118"/>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3" name="Google Shape;14973;p118"/>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4" name="Google Shape;14974;p118"/>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5" name="Google Shape;14975;p118"/>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6" name="Google Shape;14976;p118"/>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77" name="Google Shape;14977;p118"/>
          <p:cNvGrpSpPr/>
          <p:nvPr/>
        </p:nvGrpSpPr>
        <p:grpSpPr>
          <a:xfrm>
            <a:off x="859265" y="3424375"/>
            <a:ext cx="312316" cy="368400"/>
            <a:chOff x="859265" y="3348175"/>
            <a:chExt cx="312316" cy="368400"/>
          </a:xfrm>
        </p:grpSpPr>
        <p:sp>
          <p:nvSpPr>
            <p:cNvPr id="14978" name="Google Shape;14978;p118"/>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9" name="Google Shape;14979;p118"/>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0" name="Google Shape;14980;p118"/>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1" name="Google Shape;14981;p118"/>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2" name="Google Shape;14982;p118"/>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983" name="Google Shape;14983;p118"/>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984" name="Google Shape;14984;p118"/>
          <p:cNvGrpSpPr/>
          <p:nvPr/>
        </p:nvGrpSpPr>
        <p:grpSpPr>
          <a:xfrm>
            <a:off x="2766374" y="3437213"/>
            <a:ext cx="330111" cy="308908"/>
            <a:chOff x="2766264" y="3394042"/>
            <a:chExt cx="294874" cy="275934"/>
          </a:xfrm>
        </p:grpSpPr>
        <p:sp>
          <p:nvSpPr>
            <p:cNvPr id="14985" name="Google Shape;14985;p118"/>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6" name="Google Shape;14986;p118"/>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7" name="Google Shape;14987;p118"/>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8" name="Google Shape;14988;p118"/>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89" name="Google Shape;14989;p118"/>
          <p:cNvGrpSpPr/>
          <p:nvPr/>
        </p:nvGrpSpPr>
        <p:grpSpPr>
          <a:xfrm>
            <a:off x="3214972" y="3435388"/>
            <a:ext cx="346406" cy="347552"/>
            <a:chOff x="3214972" y="3359188"/>
            <a:chExt cx="346406" cy="347552"/>
          </a:xfrm>
        </p:grpSpPr>
        <p:sp>
          <p:nvSpPr>
            <p:cNvPr id="14990" name="Google Shape;14990;p118"/>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1" name="Google Shape;14991;p118"/>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2" name="Google Shape;14992;p118"/>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3" name="Google Shape;14993;p118"/>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4" name="Google Shape;14994;p118"/>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5" name="Google Shape;14995;p118"/>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6" name="Google Shape;14996;p118"/>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7" name="Google Shape;14997;p118"/>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8" name="Google Shape;14998;p118"/>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9" name="Google Shape;14999;p118"/>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0" name="Google Shape;15000;p118"/>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1" name="Google Shape;15001;p118"/>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2" name="Google Shape;15002;p118"/>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3" name="Google Shape;15003;p118"/>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04" name="Google Shape;15004;p118"/>
          <p:cNvGrpSpPr/>
          <p:nvPr/>
        </p:nvGrpSpPr>
        <p:grpSpPr>
          <a:xfrm>
            <a:off x="4629306" y="3485393"/>
            <a:ext cx="367255" cy="244486"/>
            <a:chOff x="4629306" y="3409193"/>
            <a:chExt cx="367255" cy="244486"/>
          </a:xfrm>
        </p:grpSpPr>
        <p:sp>
          <p:nvSpPr>
            <p:cNvPr id="15005" name="Google Shape;15005;p118"/>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6" name="Google Shape;15006;p118"/>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7" name="Google Shape;15007;p118"/>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8" name="Google Shape;15008;p118"/>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9" name="Google Shape;15009;p118"/>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0" name="Google Shape;15010;p118"/>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1" name="Google Shape;15011;p118"/>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2" name="Google Shape;15012;p118"/>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3" name="Google Shape;15013;p118"/>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4" name="Google Shape;15014;p118"/>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15" name="Google Shape;15015;p118"/>
          <p:cNvGrpSpPr/>
          <p:nvPr/>
        </p:nvGrpSpPr>
        <p:grpSpPr>
          <a:xfrm>
            <a:off x="4193490" y="3426284"/>
            <a:ext cx="289940" cy="334661"/>
            <a:chOff x="4193490" y="3350084"/>
            <a:chExt cx="289940" cy="334661"/>
          </a:xfrm>
        </p:grpSpPr>
        <p:sp>
          <p:nvSpPr>
            <p:cNvPr id="15016" name="Google Shape;15016;p118"/>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7" name="Google Shape;15017;p118"/>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8" name="Google Shape;15018;p118"/>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9" name="Google Shape;15019;p118"/>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0" name="Google Shape;15020;p118"/>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1" name="Google Shape;15021;p118"/>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2" name="Google Shape;15022;p118"/>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3" name="Google Shape;15023;p118"/>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4" name="Google Shape;15024;p118"/>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5" name="Google Shape;15025;p118"/>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26" name="Google Shape;15026;p118"/>
          <p:cNvGrpSpPr/>
          <p:nvPr/>
        </p:nvGrpSpPr>
        <p:grpSpPr>
          <a:xfrm>
            <a:off x="6533281" y="3427430"/>
            <a:ext cx="357037" cy="357005"/>
            <a:chOff x="6533281" y="3351230"/>
            <a:chExt cx="357037" cy="357005"/>
          </a:xfrm>
        </p:grpSpPr>
        <p:sp>
          <p:nvSpPr>
            <p:cNvPr id="15027" name="Google Shape;15027;p118"/>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8" name="Google Shape;15028;p118"/>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9" name="Google Shape;15029;p118"/>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30" name="Google Shape;15030;p118"/>
          <p:cNvGrpSpPr/>
          <p:nvPr/>
        </p:nvGrpSpPr>
        <p:grpSpPr>
          <a:xfrm>
            <a:off x="6058441" y="3427430"/>
            <a:ext cx="357387" cy="357005"/>
            <a:chOff x="6058441" y="3351230"/>
            <a:chExt cx="357387" cy="357005"/>
          </a:xfrm>
        </p:grpSpPr>
        <p:sp>
          <p:nvSpPr>
            <p:cNvPr id="15031" name="Google Shape;15031;p118"/>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2" name="Google Shape;15032;p118"/>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33" name="Google Shape;15033;p118"/>
          <p:cNvGrpSpPr/>
          <p:nvPr/>
        </p:nvGrpSpPr>
        <p:grpSpPr>
          <a:xfrm>
            <a:off x="7957483" y="3427048"/>
            <a:ext cx="357387" cy="357387"/>
            <a:chOff x="7957483" y="3350848"/>
            <a:chExt cx="357387" cy="357387"/>
          </a:xfrm>
        </p:grpSpPr>
        <p:sp>
          <p:nvSpPr>
            <p:cNvPr id="15034" name="Google Shape;15034;p118"/>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5" name="Google Shape;15035;p118"/>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6" name="Google Shape;15036;p118"/>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37" name="Google Shape;15037;p118"/>
          <p:cNvGrpSpPr/>
          <p:nvPr/>
        </p:nvGrpSpPr>
        <p:grpSpPr>
          <a:xfrm>
            <a:off x="7007771" y="3427430"/>
            <a:ext cx="357387" cy="357005"/>
            <a:chOff x="7007771" y="3351230"/>
            <a:chExt cx="357387" cy="357005"/>
          </a:xfrm>
        </p:grpSpPr>
        <p:sp>
          <p:nvSpPr>
            <p:cNvPr id="15038" name="Google Shape;15038;p118"/>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9" name="Google Shape;15039;p118"/>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0" name="Google Shape;15040;p118"/>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1" name="Google Shape;15041;p118"/>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2" name="Google Shape;15042;p118"/>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43" name="Google Shape;15043;p118"/>
          <p:cNvGrpSpPr/>
          <p:nvPr/>
        </p:nvGrpSpPr>
        <p:grpSpPr>
          <a:xfrm>
            <a:off x="5108729" y="3427430"/>
            <a:ext cx="357005" cy="357005"/>
            <a:chOff x="5108729" y="3351230"/>
            <a:chExt cx="357005" cy="357005"/>
          </a:xfrm>
        </p:grpSpPr>
        <p:sp>
          <p:nvSpPr>
            <p:cNvPr id="15044" name="Google Shape;15044;p118"/>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5" name="Google Shape;15045;p118"/>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46" name="Google Shape;15046;p118"/>
          <p:cNvGrpSpPr/>
          <p:nvPr/>
        </p:nvGrpSpPr>
        <p:grpSpPr>
          <a:xfrm>
            <a:off x="5583569" y="3427430"/>
            <a:ext cx="357419" cy="357005"/>
            <a:chOff x="5583569" y="3351230"/>
            <a:chExt cx="357419" cy="357005"/>
          </a:xfrm>
        </p:grpSpPr>
        <p:sp>
          <p:nvSpPr>
            <p:cNvPr id="15047" name="Google Shape;15047;p118"/>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8" name="Google Shape;15048;p118"/>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49" name="Google Shape;15049;p118"/>
          <p:cNvGrpSpPr/>
          <p:nvPr/>
        </p:nvGrpSpPr>
        <p:grpSpPr>
          <a:xfrm>
            <a:off x="7482229" y="3427430"/>
            <a:ext cx="357419" cy="357005"/>
            <a:chOff x="7482229" y="3351230"/>
            <a:chExt cx="357419" cy="357005"/>
          </a:xfrm>
        </p:grpSpPr>
        <p:sp>
          <p:nvSpPr>
            <p:cNvPr id="15050" name="Google Shape;15050;p118"/>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1" name="Google Shape;15051;p118"/>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2" name="Google Shape;15052;p118"/>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3" name="Google Shape;15053;p118"/>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4" name="Google Shape;15054;p118"/>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55" name="Google Shape;15055;p118"/>
          <p:cNvGrpSpPr/>
          <p:nvPr/>
        </p:nvGrpSpPr>
        <p:grpSpPr>
          <a:xfrm>
            <a:off x="3764485" y="2966882"/>
            <a:ext cx="222874" cy="345737"/>
            <a:chOff x="3764485" y="2890682"/>
            <a:chExt cx="222874" cy="345737"/>
          </a:xfrm>
        </p:grpSpPr>
        <p:sp>
          <p:nvSpPr>
            <p:cNvPr id="15056" name="Google Shape;15056;p118"/>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7" name="Google Shape;15057;p118"/>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8" name="Google Shape;15058;p118"/>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59" name="Google Shape;15059;p118"/>
          <p:cNvGrpSpPr/>
          <p:nvPr/>
        </p:nvGrpSpPr>
        <p:grpSpPr>
          <a:xfrm>
            <a:off x="2238616" y="2984331"/>
            <a:ext cx="422596" cy="310382"/>
            <a:chOff x="2278533" y="2937377"/>
            <a:chExt cx="346788" cy="254704"/>
          </a:xfrm>
        </p:grpSpPr>
        <p:sp>
          <p:nvSpPr>
            <p:cNvPr id="15060" name="Google Shape;15060;p118"/>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1" name="Google Shape;15061;p118"/>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062" name="Google Shape;15062;p118"/>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063" name="Google Shape;15063;p118"/>
          <p:cNvGrpSpPr/>
          <p:nvPr/>
        </p:nvGrpSpPr>
        <p:grpSpPr>
          <a:xfrm>
            <a:off x="1836637" y="2967710"/>
            <a:ext cx="286152" cy="346437"/>
            <a:chOff x="1836637" y="2891510"/>
            <a:chExt cx="286152" cy="346437"/>
          </a:xfrm>
        </p:grpSpPr>
        <p:sp>
          <p:nvSpPr>
            <p:cNvPr id="15064" name="Google Shape;15064;p118"/>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5" name="Google Shape;15065;p118"/>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6" name="Google Shape;15066;p118"/>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67" name="Google Shape;15067;p118"/>
          <p:cNvGrpSpPr/>
          <p:nvPr/>
        </p:nvGrpSpPr>
        <p:grpSpPr>
          <a:xfrm>
            <a:off x="5585861" y="2982129"/>
            <a:ext cx="379764" cy="337684"/>
            <a:chOff x="5585861" y="2905929"/>
            <a:chExt cx="379764" cy="337684"/>
          </a:xfrm>
        </p:grpSpPr>
        <p:sp>
          <p:nvSpPr>
            <p:cNvPr id="15068" name="Google Shape;15068;p118"/>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9" name="Google Shape;15069;p118"/>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0" name="Google Shape;15070;p118"/>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1" name="Google Shape;15071;p118"/>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72" name="Google Shape;15072;p118"/>
          <p:cNvGrpSpPr/>
          <p:nvPr/>
        </p:nvGrpSpPr>
        <p:grpSpPr>
          <a:xfrm>
            <a:off x="1327676" y="2986680"/>
            <a:ext cx="347934" cy="310024"/>
            <a:chOff x="1327676" y="2910480"/>
            <a:chExt cx="347934" cy="310024"/>
          </a:xfrm>
        </p:grpSpPr>
        <p:sp>
          <p:nvSpPr>
            <p:cNvPr id="15073" name="Google Shape;15073;p118"/>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4" name="Google Shape;15074;p118"/>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5" name="Google Shape;15075;p118"/>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6" name="Google Shape;15076;p118"/>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7" name="Google Shape;15077;p118"/>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078" name="Google Shape;15078;p118"/>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079" name="Google Shape;15079;p118"/>
          <p:cNvGrpSpPr/>
          <p:nvPr/>
        </p:nvGrpSpPr>
        <p:grpSpPr>
          <a:xfrm>
            <a:off x="2753401" y="2945764"/>
            <a:ext cx="382828" cy="358601"/>
            <a:chOff x="2753373" y="2902523"/>
            <a:chExt cx="347552" cy="325557"/>
          </a:xfrm>
        </p:grpSpPr>
        <p:sp>
          <p:nvSpPr>
            <p:cNvPr id="15080" name="Google Shape;15080;p118"/>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1" name="Google Shape;15081;p118"/>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2" name="Google Shape;15082;p118"/>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3" name="Google Shape;15083;p118"/>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4" name="Google Shape;15084;p118"/>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5" name="Google Shape;15085;p118"/>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86" name="Google Shape;15086;p118"/>
          <p:cNvGrpSpPr/>
          <p:nvPr/>
        </p:nvGrpSpPr>
        <p:grpSpPr>
          <a:xfrm>
            <a:off x="849016" y="2979455"/>
            <a:ext cx="356655" cy="335425"/>
            <a:chOff x="849016" y="2903255"/>
            <a:chExt cx="356655" cy="335425"/>
          </a:xfrm>
        </p:grpSpPr>
        <p:sp>
          <p:nvSpPr>
            <p:cNvPr id="15087" name="Google Shape;15087;p118"/>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8" name="Google Shape;15088;p118"/>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9" name="Google Shape;15089;p118"/>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0" name="Google Shape;15090;p118"/>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1" name="Google Shape;15091;p118"/>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2" name="Google Shape;15092;p118"/>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3" name="Google Shape;15093;p118"/>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4" name="Google Shape;15094;p118"/>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5" name="Google Shape;15095;p118"/>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6" name="Google Shape;15096;p118"/>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7" name="Google Shape;15097;p118"/>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98" name="Google Shape;15098;p118"/>
          <p:cNvGrpSpPr/>
          <p:nvPr/>
        </p:nvGrpSpPr>
        <p:grpSpPr>
          <a:xfrm>
            <a:off x="4210933" y="3002977"/>
            <a:ext cx="280072" cy="275521"/>
            <a:chOff x="4210933" y="2926777"/>
            <a:chExt cx="280072" cy="275521"/>
          </a:xfrm>
        </p:grpSpPr>
        <p:sp>
          <p:nvSpPr>
            <p:cNvPr id="15099" name="Google Shape;15099;p118"/>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0" name="Google Shape;15100;p118"/>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1" name="Google Shape;15101;p118"/>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2" name="Google Shape;15102;p118"/>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3" name="Google Shape;15103;p118"/>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4" name="Google Shape;15104;p118"/>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5" name="Google Shape;15105;p118"/>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6" name="Google Shape;15106;p118"/>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7" name="Google Shape;15107;p118"/>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8" name="Google Shape;15108;p118"/>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9" name="Google Shape;15109;p118"/>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0" name="Google Shape;15110;p118"/>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1" name="Google Shape;15111;p118"/>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12" name="Google Shape;15112;p118"/>
          <p:cNvGrpSpPr/>
          <p:nvPr/>
        </p:nvGrpSpPr>
        <p:grpSpPr>
          <a:xfrm>
            <a:off x="4667216" y="2991582"/>
            <a:ext cx="320273" cy="318395"/>
            <a:chOff x="4667216" y="2915382"/>
            <a:chExt cx="320273" cy="318395"/>
          </a:xfrm>
        </p:grpSpPr>
        <p:sp>
          <p:nvSpPr>
            <p:cNvPr id="15113" name="Google Shape;15113;p118"/>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4" name="Google Shape;15114;p118"/>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5" name="Google Shape;15115;p118"/>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6" name="Google Shape;15116;p118"/>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17" name="Google Shape;15117;p118"/>
          <p:cNvGrpSpPr/>
          <p:nvPr/>
        </p:nvGrpSpPr>
        <p:grpSpPr>
          <a:xfrm>
            <a:off x="5170480" y="3010839"/>
            <a:ext cx="261929" cy="280550"/>
            <a:chOff x="5170480" y="2934639"/>
            <a:chExt cx="261929" cy="280550"/>
          </a:xfrm>
        </p:grpSpPr>
        <p:sp>
          <p:nvSpPr>
            <p:cNvPr id="15118" name="Google Shape;15118;p118"/>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9" name="Google Shape;15119;p118"/>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0" name="Google Shape;15120;p118"/>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1" name="Google Shape;15121;p118"/>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2" name="Google Shape;15122;p118"/>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3" name="Google Shape;15123;p118"/>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4" name="Google Shape;15124;p118"/>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25" name="Google Shape;15125;p118"/>
          <p:cNvGrpSpPr/>
          <p:nvPr/>
        </p:nvGrpSpPr>
        <p:grpSpPr>
          <a:xfrm>
            <a:off x="6069423" y="2968091"/>
            <a:ext cx="362320" cy="364230"/>
            <a:chOff x="6069423" y="2891892"/>
            <a:chExt cx="362320" cy="364230"/>
          </a:xfrm>
        </p:grpSpPr>
        <p:sp>
          <p:nvSpPr>
            <p:cNvPr id="15126" name="Google Shape;15126;p118"/>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7" name="Google Shape;15127;p118"/>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8" name="Google Shape;15128;p118"/>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9" name="Google Shape;15129;p118"/>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0" name="Google Shape;15130;p118"/>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1" name="Google Shape;15131;p118"/>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32" name="Google Shape;15132;p118"/>
          <p:cNvGrpSpPr/>
          <p:nvPr/>
        </p:nvGrpSpPr>
        <p:grpSpPr>
          <a:xfrm>
            <a:off x="6571955" y="2995370"/>
            <a:ext cx="308878" cy="311170"/>
            <a:chOff x="6571955" y="2919170"/>
            <a:chExt cx="308878" cy="311170"/>
          </a:xfrm>
        </p:grpSpPr>
        <p:sp>
          <p:nvSpPr>
            <p:cNvPr id="15133" name="Google Shape;15133;p118"/>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4" name="Google Shape;15134;p118"/>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5" name="Google Shape;15135;p118"/>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6" name="Google Shape;15136;p118"/>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7" name="Google Shape;15137;p118"/>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8" name="Google Shape;15138;p118"/>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9" name="Google Shape;15139;p118"/>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0" name="Google Shape;15140;p118"/>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1" name="Google Shape;15141;p118"/>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2" name="Google Shape;15142;p118"/>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43" name="Google Shape;15143;p118"/>
          <p:cNvGrpSpPr/>
          <p:nvPr/>
        </p:nvGrpSpPr>
        <p:grpSpPr>
          <a:xfrm>
            <a:off x="7500054" y="3010935"/>
            <a:ext cx="350576" cy="280454"/>
            <a:chOff x="7500054" y="2934735"/>
            <a:chExt cx="350576" cy="280454"/>
          </a:xfrm>
        </p:grpSpPr>
        <p:sp>
          <p:nvSpPr>
            <p:cNvPr id="15144" name="Google Shape;15144;p118"/>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5" name="Google Shape;15145;p118"/>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6" name="Google Shape;15146;p118"/>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7" name="Google Shape;15147;p118"/>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8" name="Google Shape;15148;p118"/>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9" name="Google Shape;15149;p118"/>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0" name="Google Shape;15150;p118"/>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1" name="Google Shape;15151;p118"/>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52" name="Google Shape;15152;p118"/>
          <p:cNvGrpSpPr/>
          <p:nvPr/>
        </p:nvGrpSpPr>
        <p:grpSpPr>
          <a:xfrm>
            <a:off x="7024430" y="2950862"/>
            <a:ext cx="332012" cy="355454"/>
            <a:chOff x="7055134" y="2919170"/>
            <a:chExt cx="290321" cy="310820"/>
          </a:xfrm>
        </p:grpSpPr>
        <p:sp>
          <p:nvSpPr>
            <p:cNvPr id="15153" name="Google Shape;15153;p118"/>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4" name="Google Shape;15154;p118"/>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5" name="Google Shape;15155;p118"/>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6" name="Google Shape;15156;p118"/>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7" name="Google Shape;15157;p118"/>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8" name="Google Shape;15158;p118"/>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9" name="Google Shape;15159;p118"/>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0" name="Google Shape;15160;p118"/>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1" name="Google Shape;15161;p118"/>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2" name="Google Shape;15162;p118"/>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3" name="Google Shape;15163;p118"/>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4" name="Google Shape;15164;p118"/>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5" name="Google Shape;15165;p118"/>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6" name="Google Shape;15166;p118"/>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67" name="Google Shape;15167;p118"/>
          <p:cNvGrpSpPr/>
          <p:nvPr/>
        </p:nvGrpSpPr>
        <p:grpSpPr>
          <a:xfrm>
            <a:off x="7985143" y="2976813"/>
            <a:ext cx="330109" cy="347552"/>
            <a:chOff x="7985143" y="2900613"/>
            <a:chExt cx="330109" cy="347552"/>
          </a:xfrm>
        </p:grpSpPr>
        <p:sp>
          <p:nvSpPr>
            <p:cNvPr id="15168" name="Google Shape;15168;p118"/>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9" name="Google Shape;15169;p118"/>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0" name="Google Shape;15170;p118"/>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1" name="Google Shape;15171;p118"/>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2" name="Google Shape;15172;p118"/>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3" name="Google Shape;15173;p118"/>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4" name="Google Shape;15174;p118"/>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5" name="Google Shape;15175;p118"/>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76" name="Google Shape;15176;p118"/>
          <p:cNvGrpSpPr/>
          <p:nvPr/>
        </p:nvGrpSpPr>
        <p:grpSpPr>
          <a:xfrm>
            <a:off x="7990840" y="2511426"/>
            <a:ext cx="354363" cy="353631"/>
            <a:chOff x="7990840" y="2435226"/>
            <a:chExt cx="354363" cy="353631"/>
          </a:xfrm>
        </p:grpSpPr>
        <p:sp>
          <p:nvSpPr>
            <p:cNvPr id="15177" name="Google Shape;15177;p118"/>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8" name="Google Shape;15178;p118"/>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9" name="Google Shape;15179;p118"/>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80" name="Google Shape;15180;p118"/>
          <p:cNvGrpSpPr/>
          <p:nvPr/>
        </p:nvGrpSpPr>
        <p:grpSpPr>
          <a:xfrm>
            <a:off x="1817317" y="2556530"/>
            <a:ext cx="350958" cy="263043"/>
            <a:chOff x="1817317" y="2480330"/>
            <a:chExt cx="350958" cy="263043"/>
          </a:xfrm>
        </p:grpSpPr>
        <p:sp>
          <p:nvSpPr>
            <p:cNvPr id="15181" name="Google Shape;15181;p118"/>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2" name="Google Shape;15182;p118"/>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3" name="Google Shape;15183;p118"/>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4" name="Google Shape;15184;p118"/>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5" name="Google Shape;15185;p118"/>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86" name="Google Shape;15186;p118"/>
          <p:cNvGrpSpPr/>
          <p:nvPr/>
        </p:nvGrpSpPr>
        <p:grpSpPr>
          <a:xfrm>
            <a:off x="1341727" y="2559549"/>
            <a:ext cx="419913" cy="308109"/>
            <a:chOff x="1341727" y="2483349"/>
            <a:chExt cx="419913" cy="308109"/>
          </a:xfrm>
        </p:grpSpPr>
        <p:sp>
          <p:nvSpPr>
            <p:cNvPr id="15187" name="Google Shape;15187;p118"/>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8" name="Google Shape;15188;p118"/>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9" name="Google Shape;15189;p118"/>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90" name="Google Shape;15190;p118"/>
          <p:cNvGrpSpPr/>
          <p:nvPr/>
        </p:nvGrpSpPr>
        <p:grpSpPr>
          <a:xfrm>
            <a:off x="854332" y="2523936"/>
            <a:ext cx="376358" cy="330108"/>
            <a:chOff x="854332" y="2447736"/>
            <a:chExt cx="376358" cy="330108"/>
          </a:xfrm>
        </p:grpSpPr>
        <p:sp>
          <p:nvSpPr>
            <p:cNvPr id="15191" name="Google Shape;15191;p118"/>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2" name="Google Shape;15192;p118"/>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3" name="Google Shape;15193;p118"/>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4" name="Google Shape;15194;p118"/>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5" name="Google Shape;15195;p118"/>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6" name="Google Shape;15196;p118"/>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7" name="Google Shape;15197;p118"/>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8" name="Google Shape;15198;p118"/>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99" name="Google Shape;15199;p118"/>
          <p:cNvGrpSpPr/>
          <p:nvPr/>
        </p:nvGrpSpPr>
        <p:grpSpPr>
          <a:xfrm>
            <a:off x="4206763" y="2527151"/>
            <a:ext cx="322151" cy="322374"/>
            <a:chOff x="4206763" y="2450951"/>
            <a:chExt cx="322151" cy="322374"/>
          </a:xfrm>
        </p:grpSpPr>
        <p:sp>
          <p:nvSpPr>
            <p:cNvPr id="15200" name="Google Shape;15200;p118"/>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1" name="Google Shape;15201;p118"/>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02" name="Google Shape;15202;p118"/>
          <p:cNvGrpSpPr/>
          <p:nvPr/>
        </p:nvGrpSpPr>
        <p:grpSpPr>
          <a:xfrm>
            <a:off x="7528096" y="2526259"/>
            <a:ext cx="327976" cy="324316"/>
            <a:chOff x="7528096" y="2450059"/>
            <a:chExt cx="327976" cy="324316"/>
          </a:xfrm>
        </p:grpSpPr>
        <p:sp>
          <p:nvSpPr>
            <p:cNvPr id="15203" name="Google Shape;15203;p118"/>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4" name="Google Shape;15204;p118"/>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5" name="Google Shape;15205;p118"/>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6" name="Google Shape;15206;p118"/>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7" name="Google Shape;15207;p118"/>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08" name="Google Shape;15208;p118"/>
          <p:cNvGrpSpPr/>
          <p:nvPr/>
        </p:nvGrpSpPr>
        <p:grpSpPr>
          <a:xfrm>
            <a:off x="7077129" y="2588742"/>
            <a:ext cx="282364" cy="198619"/>
            <a:chOff x="7077129" y="2512542"/>
            <a:chExt cx="282364" cy="198619"/>
          </a:xfrm>
        </p:grpSpPr>
        <p:sp>
          <p:nvSpPr>
            <p:cNvPr id="15209" name="Google Shape;15209;p118"/>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0" name="Google Shape;15210;p118"/>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1" name="Google Shape;15211;p118"/>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2" name="Google Shape;15212;p118"/>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3" name="Google Shape;15213;p118"/>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4" name="Google Shape;15214;p118"/>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15" name="Google Shape;15215;p118"/>
          <p:cNvGrpSpPr/>
          <p:nvPr/>
        </p:nvGrpSpPr>
        <p:grpSpPr>
          <a:xfrm>
            <a:off x="3725461" y="2520912"/>
            <a:ext cx="334279" cy="334661"/>
            <a:chOff x="3725461" y="2444712"/>
            <a:chExt cx="334279" cy="334661"/>
          </a:xfrm>
        </p:grpSpPr>
        <p:sp>
          <p:nvSpPr>
            <p:cNvPr id="15216" name="Google Shape;15216;p118"/>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7" name="Google Shape;15217;p118"/>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8" name="Google Shape;15218;p118"/>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9" name="Google Shape;15219;p118"/>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0" name="Google Shape;15220;p118"/>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1" name="Google Shape;15221;p118"/>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2" name="Google Shape;15222;p118"/>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23" name="Google Shape;15223;p118"/>
          <p:cNvGrpSpPr/>
          <p:nvPr/>
        </p:nvGrpSpPr>
        <p:grpSpPr>
          <a:xfrm>
            <a:off x="6577238" y="2533421"/>
            <a:ext cx="332019" cy="310788"/>
            <a:chOff x="6577238" y="2457221"/>
            <a:chExt cx="332019" cy="310788"/>
          </a:xfrm>
        </p:grpSpPr>
        <p:sp>
          <p:nvSpPr>
            <p:cNvPr id="15224" name="Google Shape;15224;p118"/>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5" name="Google Shape;15225;p118"/>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6" name="Google Shape;15226;p118"/>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7" name="Google Shape;15227;p118"/>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8" name="Google Shape;15228;p118"/>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9" name="Google Shape;15229;p118"/>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30" name="Google Shape;15230;p118"/>
          <p:cNvGrpSpPr/>
          <p:nvPr/>
        </p:nvGrpSpPr>
        <p:grpSpPr>
          <a:xfrm>
            <a:off x="2818561" y="2515978"/>
            <a:ext cx="247892" cy="346024"/>
            <a:chOff x="2818561" y="2439778"/>
            <a:chExt cx="247892" cy="346024"/>
          </a:xfrm>
        </p:grpSpPr>
        <p:sp>
          <p:nvSpPr>
            <p:cNvPr id="15231" name="Google Shape;15231;p118"/>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2" name="Google Shape;15232;p118"/>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3" name="Google Shape;15233;p118"/>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4" name="Google Shape;15234;p118"/>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5" name="Google Shape;15235;p118"/>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6" name="Google Shape;15236;p118"/>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7" name="Google Shape;15237;p118"/>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8" name="Google Shape;15238;p118"/>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9" name="Google Shape;15239;p118"/>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0" name="Google Shape;15240;p118"/>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1" name="Google Shape;15241;p118"/>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2" name="Google Shape;15242;p118"/>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43" name="Google Shape;15243;p118"/>
          <p:cNvGrpSpPr/>
          <p:nvPr/>
        </p:nvGrpSpPr>
        <p:grpSpPr>
          <a:xfrm>
            <a:off x="3207778" y="2550832"/>
            <a:ext cx="419933" cy="275170"/>
            <a:chOff x="3207778" y="2474632"/>
            <a:chExt cx="419933" cy="275170"/>
          </a:xfrm>
        </p:grpSpPr>
        <p:sp>
          <p:nvSpPr>
            <p:cNvPr id="15244" name="Google Shape;15244;p118"/>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5" name="Google Shape;15245;p118"/>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6" name="Google Shape;15246;p118"/>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7" name="Google Shape;15247;p118"/>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8" name="Google Shape;15248;p118"/>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9" name="Google Shape;15249;p118"/>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0" name="Google Shape;15250;p118"/>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1" name="Google Shape;15251;p118"/>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2" name="Google Shape;15252;p118"/>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3" name="Google Shape;15253;p118"/>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4" name="Google Shape;15254;p118"/>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5" name="Google Shape;15255;p118"/>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6" name="Google Shape;15256;p118"/>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7" name="Google Shape;15257;p118"/>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58" name="Google Shape;15258;p118"/>
          <p:cNvGrpSpPr/>
          <p:nvPr/>
        </p:nvGrpSpPr>
        <p:grpSpPr>
          <a:xfrm>
            <a:off x="6099375" y="2532275"/>
            <a:ext cx="337684" cy="314194"/>
            <a:chOff x="6099375" y="2456075"/>
            <a:chExt cx="337684" cy="314194"/>
          </a:xfrm>
        </p:grpSpPr>
        <p:sp>
          <p:nvSpPr>
            <p:cNvPr id="15259" name="Google Shape;15259;p118"/>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0" name="Google Shape;15260;p118"/>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61" name="Google Shape;15261;p118"/>
          <p:cNvGrpSpPr/>
          <p:nvPr/>
        </p:nvGrpSpPr>
        <p:grpSpPr>
          <a:xfrm>
            <a:off x="2312623" y="2544784"/>
            <a:ext cx="312698" cy="286534"/>
            <a:chOff x="2312623" y="2468584"/>
            <a:chExt cx="312698" cy="286534"/>
          </a:xfrm>
        </p:grpSpPr>
        <p:sp>
          <p:nvSpPr>
            <p:cNvPr id="15262" name="Google Shape;15262;p118"/>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3" name="Google Shape;15263;p118"/>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4" name="Google Shape;15264;p118"/>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65" name="Google Shape;15265;p118"/>
          <p:cNvGrpSpPr/>
          <p:nvPr/>
        </p:nvGrpSpPr>
        <p:grpSpPr>
          <a:xfrm>
            <a:off x="5618805" y="2517124"/>
            <a:ext cx="345292" cy="342618"/>
            <a:chOff x="5618805" y="2440924"/>
            <a:chExt cx="345292" cy="342618"/>
          </a:xfrm>
        </p:grpSpPr>
        <p:sp>
          <p:nvSpPr>
            <p:cNvPr id="15266" name="Google Shape;15266;p118"/>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7" name="Google Shape;15267;p118"/>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8" name="Google Shape;15268;p118"/>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9" name="Google Shape;15269;p118"/>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0" name="Google Shape;15270;p118"/>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71" name="Google Shape;15271;p118"/>
          <p:cNvGrpSpPr/>
          <p:nvPr/>
        </p:nvGrpSpPr>
        <p:grpSpPr>
          <a:xfrm>
            <a:off x="4653179" y="2522790"/>
            <a:ext cx="377886" cy="331255"/>
            <a:chOff x="4653179" y="2446590"/>
            <a:chExt cx="377886" cy="331255"/>
          </a:xfrm>
        </p:grpSpPr>
        <p:sp>
          <p:nvSpPr>
            <p:cNvPr id="15272" name="Google Shape;15272;p118"/>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3" name="Google Shape;15273;p118"/>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4" name="Google Shape;15274;p118"/>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5" name="Google Shape;15275;p118"/>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76" name="Google Shape;15276;p118"/>
          <p:cNvGrpSpPr/>
          <p:nvPr/>
        </p:nvGrpSpPr>
        <p:grpSpPr>
          <a:xfrm>
            <a:off x="5184517" y="2535681"/>
            <a:ext cx="252062" cy="305122"/>
            <a:chOff x="5184517" y="2459481"/>
            <a:chExt cx="252062" cy="305122"/>
          </a:xfrm>
        </p:grpSpPr>
        <p:sp>
          <p:nvSpPr>
            <p:cNvPr id="15277" name="Google Shape;15277;p118"/>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8" name="Google Shape;15278;p118"/>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9" name="Google Shape;15279;p118"/>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0" name="Google Shape;15280;p118"/>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1" name="Google Shape;15281;p118"/>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2" name="Google Shape;15282;p118"/>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283" name="Google Shape;15283;p118"/>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284" name="Google Shape;15284;p118"/>
          <p:cNvGrpSpPr/>
          <p:nvPr/>
        </p:nvGrpSpPr>
        <p:grpSpPr>
          <a:xfrm>
            <a:off x="6155459" y="2045308"/>
            <a:ext cx="249770" cy="363849"/>
            <a:chOff x="6155459" y="1969108"/>
            <a:chExt cx="249770" cy="363849"/>
          </a:xfrm>
        </p:grpSpPr>
        <p:sp>
          <p:nvSpPr>
            <p:cNvPr id="15285" name="Google Shape;15285;p118"/>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6" name="Google Shape;15286;p118"/>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7" name="Google Shape;15287;p118"/>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8" name="Google Shape;15288;p118"/>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9" name="Google Shape;15289;p118"/>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0" name="Google Shape;15290;p118"/>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1" name="Google Shape;15291;p118"/>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2" name="Google Shape;15292;p118"/>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3" name="Google Shape;15293;p118"/>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94" name="Google Shape;15294;p118"/>
          <p:cNvGrpSpPr/>
          <p:nvPr/>
        </p:nvGrpSpPr>
        <p:grpSpPr>
          <a:xfrm>
            <a:off x="2280029" y="2046804"/>
            <a:ext cx="353631" cy="354395"/>
            <a:chOff x="2280029" y="1970604"/>
            <a:chExt cx="353631" cy="354395"/>
          </a:xfrm>
        </p:grpSpPr>
        <p:sp>
          <p:nvSpPr>
            <p:cNvPr id="15295" name="Google Shape;15295;p118"/>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6" name="Google Shape;15296;p118"/>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7" name="Google Shape;15297;p118"/>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8" name="Google Shape;15298;p118"/>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99" name="Google Shape;15299;p118"/>
          <p:cNvGrpSpPr/>
          <p:nvPr/>
        </p:nvGrpSpPr>
        <p:grpSpPr>
          <a:xfrm>
            <a:off x="8065100" y="2076374"/>
            <a:ext cx="255086" cy="301684"/>
            <a:chOff x="8065100" y="2000174"/>
            <a:chExt cx="255086" cy="301684"/>
          </a:xfrm>
        </p:grpSpPr>
        <p:sp>
          <p:nvSpPr>
            <p:cNvPr id="15300" name="Google Shape;15300;p118"/>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1" name="Google Shape;15301;p118"/>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2" name="Google Shape;15302;p118"/>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3" name="Google Shape;15303;p118"/>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04" name="Google Shape;15304;p118"/>
          <p:cNvGrpSpPr/>
          <p:nvPr/>
        </p:nvGrpSpPr>
        <p:grpSpPr>
          <a:xfrm>
            <a:off x="6633705" y="2045308"/>
            <a:ext cx="249420" cy="363849"/>
            <a:chOff x="6633705" y="1969108"/>
            <a:chExt cx="249420" cy="363849"/>
          </a:xfrm>
        </p:grpSpPr>
        <p:sp>
          <p:nvSpPr>
            <p:cNvPr id="15305" name="Google Shape;15305;p118"/>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6" name="Google Shape;15306;p118"/>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7" name="Google Shape;15307;p118"/>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8" name="Google Shape;15308;p118"/>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9" name="Google Shape;15309;p118"/>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0" name="Google Shape;15310;p118"/>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1" name="Google Shape;15311;p118"/>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2" name="Google Shape;15312;p118"/>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13" name="Google Shape;15313;p118"/>
          <p:cNvGrpSpPr/>
          <p:nvPr/>
        </p:nvGrpSpPr>
        <p:grpSpPr>
          <a:xfrm>
            <a:off x="5211031" y="2045308"/>
            <a:ext cx="226661" cy="363467"/>
            <a:chOff x="5211031" y="1969108"/>
            <a:chExt cx="226661" cy="363467"/>
          </a:xfrm>
        </p:grpSpPr>
        <p:sp>
          <p:nvSpPr>
            <p:cNvPr id="15314" name="Google Shape;15314;p118"/>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5" name="Google Shape;15315;p118"/>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16" name="Google Shape;15316;p118"/>
          <p:cNvGrpSpPr/>
          <p:nvPr/>
        </p:nvGrpSpPr>
        <p:grpSpPr>
          <a:xfrm>
            <a:off x="3712952" y="2046804"/>
            <a:ext cx="354363" cy="354395"/>
            <a:chOff x="3712952" y="1970604"/>
            <a:chExt cx="354363" cy="354395"/>
          </a:xfrm>
        </p:grpSpPr>
        <p:sp>
          <p:nvSpPr>
            <p:cNvPr id="15317" name="Google Shape;15317;p118"/>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8" name="Google Shape;15318;p118"/>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9" name="Google Shape;15319;p118"/>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0" name="Google Shape;15320;p118"/>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1" name="Google Shape;15321;p118"/>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2" name="Google Shape;15322;p118"/>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3" name="Google Shape;15323;p118"/>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4" name="Google Shape;15324;p118"/>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5" name="Google Shape;15325;p118"/>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26" name="Google Shape;15326;p118"/>
          <p:cNvGrpSpPr/>
          <p:nvPr/>
        </p:nvGrpSpPr>
        <p:grpSpPr>
          <a:xfrm>
            <a:off x="3235438" y="2046804"/>
            <a:ext cx="354364" cy="354745"/>
            <a:chOff x="3235438" y="1970604"/>
            <a:chExt cx="354364" cy="354745"/>
          </a:xfrm>
        </p:grpSpPr>
        <p:sp>
          <p:nvSpPr>
            <p:cNvPr id="15327" name="Google Shape;15327;p118"/>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8" name="Google Shape;15328;p118"/>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9" name="Google Shape;15329;p118"/>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0" name="Google Shape;15330;p118"/>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1" name="Google Shape;15331;p118"/>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2" name="Google Shape;15332;p118"/>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3" name="Google Shape;15333;p118"/>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4" name="Google Shape;15334;p118"/>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5" name="Google Shape;15335;p118"/>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6" name="Google Shape;15336;p118"/>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7" name="Google Shape;15337;p118"/>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8" name="Google Shape;15338;p118"/>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9" name="Google Shape;15339;p118"/>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40" name="Google Shape;15340;p118"/>
          <p:cNvGrpSpPr/>
          <p:nvPr/>
        </p:nvGrpSpPr>
        <p:grpSpPr>
          <a:xfrm>
            <a:off x="1329585" y="2066125"/>
            <a:ext cx="341473" cy="335074"/>
            <a:chOff x="1329585" y="1989925"/>
            <a:chExt cx="341473" cy="335074"/>
          </a:xfrm>
        </p:grpSpPr>
        <p:sp>
          <p:nvSpPr>
            <p:cNvPr id="15341" name="Google Shape;15341;p118"/>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2" name="Google Shape;15342;p118"/>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3" name="Google Shape;15343;p118"/>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44" name="Google Shape;15344;p118"/>
          <p:cNvGrpSpPr/>
          <p:nvPr/>
        </p:nvGrpSpPr>
        <p:grpSpPr>
          <a:xfrm>
            <a:off x="5591871" y="2066106"/>
            <a:ext cx="416649" cy="325597"/>
            <a:chOff x="5626763" y="2013829"/>
            <a:chExt cx="351722" cy="274788"/>
          </a:xfrm>
        </p:grpSpPr>
        <p:sp>
          <p:nvSpPr>
            <p:cNvPr id="15345" name="Google Shape;15345;p118"/>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6" name="Google Shape;15346;p118"/>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7" name="Google Shape;15347;p118"/>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8" name="Google Shape;15348;p118"/>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9" name="Google Shape;15349;p118"/>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0" name="Google Shape;15350;p118"/>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1" name="Google Shape;15351;p118"/>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2" name="Google Shape;15352;p118"/>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3" name="Google Shape;15353;p118"/>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4" name="Google Shape;15354;p118"/>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55" name="Google Shape;15355;p118"/>
          <p:cNvGrpSpPr/>
          <p:nvPr/>
        </p:nvGrpSpPr>
        <p:grpSpPr>
          <a:xfrm>
            <a:off x="7576605" y="2060077"/>
            <a:ext cx="276698" cy="333133"/>
            <a:chOff x="7576605" y="1983877"/>
            <a:chExt cx="276698" cy="333133"/>
          </a:xfrm>
        </p:grpSpPr>
        <p:sp>
          <p:nvSpPr>
            <p:cNvPr id="15356" name="Google Shape;15356;p118"/>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7" name="Google Shape;15357;p118"/>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58" name="Google Shape;15358;p118"/>
          <p:cNvGrpSpPr/>
          <p:nvPr/>
        </p:nvGrpSpPr>
        <p:grpSpPr>
          <a:xfrm>
            <a:off x="853568" y="2051738"/>
            <a:ext cx="337334" cy="353599"/>
            <a:chOff x="853568" y="1975538"/>
            <a:chExt cx="337334" cy="353599"/>
          </a:xfrm>
        </p:grpSpPr>
        <p:sp>
          <p:nvSpPr>
            <p:cNvPr id="15359" name="Google Shape;15359;p118"/>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0" name="Google Shape;15360;p118"/>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1" name="Google Shape;15361;p118"/>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2" name="Google Shape;15362;p118"/>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63" name="Google Shape;15363;p118"/>
          <p:cNvGrpSpPr/>
          <p:nvPr/>
        </p:nvGrpSpPr>
        <p:grpSpPr>
          <a:xfrm>
            <a:off x="2770052" y="2085828"/>
            <a:ext cx="327085" cy="277079"/>
            <a:chOff x="2770052" y="2009628"/>
            <a:chExt cx="327085" cy="277079"/>
          </a:xfrm>
        </p:grpSpPr>
        <p:sp>
          <p:nvSpPr>
            <p:cNvPr id="15364" name="Google Shape;15364;p118"/>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5" name="Google Shape;15365;p118"/>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366" name="Google Shape;15366;p118"/>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367" name="Google Shape;15367;p118"/>
          <p:cNvGrpSpPr/>
          <p:nvPr/>
        </p:nvGrpSpPr>
        <p:grpSpPr>
          <a:xfrm>
            <a:off x="4195399" y="2046804"/>
            <a:ext cx="344879" cy="343573"/>
            <a:chOff x="4195399" y="1970604"/>
            <a:chExt cx="344879" cy="343573"/>
          </a:xfrm>
        </p:grpSpPr>
        <p:sp>
          <p:nvSpPr>
            <p:cNvPr id="15368" name="Google Shape;15368;p118"/>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9" name="Google Shape;15369;p118"/>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0" name="Google Shape;15370;p118"/>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1" name="Google Shape;15371;p118"/>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72" name="Google Shape;15372;p118"/>
          <p:cNvGrpSpPr/>
          <p:nvPr/>
        </p:nvGrpSpPr>
        <p:grpSpPr>
          <a:xfrm>
            <a:off x="4674791" y="2053647"/>
            <a:ext cx="344528" cy="344114"/>
            <a:chOff x="4674791" y="1977447"/>
            <a:chExt cx="344528" cy="344114"/>
          </a:xfrm>
        </p:grpSpPr>
        <p:sp>
          <p:nvSpPr>
            <p:cNvPr id="15373" name="Google Shape;15373;p118"/>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4" name="Google Shape;15374;p118"/>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5" name="Google Shape;15375;p118"/>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6" name="Google Shape;15376;p118"/>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7" name="Google Shape;15377;p118"/>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8" name="Google Shape;15378;p118"/>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9" name="Google Shape;15379;p118"/>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0" name="Google Shape;15380;p118"/>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1" name="Google Shape;15381;p118"/>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2" name="Google Shape;15382;p118"/>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3" name="Google Shape;15383;p118"/>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4" name="Google Shape;15384;p118"/>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5" name="Google Shape;15385;p118"/>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6" name="Google Shape;15386;p118"/>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7" name="Google Shape;15387;p118"/>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8" name="Google Shape;15388;p118"/>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9" name="Google Shape;15389;p118"/>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0" name="Google Shape;15390;p118"/>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1" name="Google Shape;15391;p118"/>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2" name="Google Shape;15392;p118"/>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3" name="Google Shape;15393;p118"/>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4" name="Google Shape;15394;p118"/>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5" name="Google Shape;15395;p118"/>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6" name="Google Shape;15396;p118"/>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7" name="Google Shape;15397;p118"/>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8" name="Google Shape;15398;p118"/>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99" name="Google Shape;15399;p118"/>
          <p:cNvGrpSpPr/>
          <p:nvPr/>
        </p:nvGrpSpPr>
        <p:grpSpPr>
          <a:xfrm>
            <a:off x="6083810" y="1623497"/>
            <a:ext cx="382819" cy="310788"/>
            <a:chOff x="6083810" y="1547297"/>
            <a:chExt cx="382819" cy="310788"/>
          </a:xfrm>
        </p:grpSpPr>
        <p:sp>
          <p:nvSpPr>
            <p:cNvPr id="15400" name="Google Shape;15400;p118"/>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1" name="Google Shape;15401;p118"/>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2" name="Google Shape;15402;p118"/>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3" name="Google Shape;15403;p118"/>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4" name="Google Shape;15404;p118"/>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5" name="Google Shape;15405;p118"/>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6" name="Google Shape;15406;p118"/>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7" name="Google Shape;15407;p118"/>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8" name="Google Shape;15408;p118"/>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9" name="Google Shape;15409;p118"/>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0" name="Google Shape;15410;p118"/>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1" name="Google Shape;15411;p118"/>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2" name="Google Shape;15412;p118"/>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3" name="Google Shape;15413;p118"/>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4" name="Google Shape;15414;p118"/>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5" name="Google Shape;15415;p118"/>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6" name="Google Shape;15416;p118"/>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7" name="Google Shape;15417;p118"/>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18" name="Google Shape;15418;p118"/>
          <p:cNvGrpSpPr/>
          <p:nvPr/>
        </p:nvGrpSpPr>
        <p:grpSpPr>
          <a:xfrm>
            <a:off x="6558300" y="1614393"/>
            <a:ext cx="382788" cy="328613"/>
            <a:chOff x="6558300" y="1538193"/>
            <a:chExt cx="382788" cy="328613"/>
          </a:xfrm>
        </p:grpSpPr>
        <p:sp>
          <p:nvSpPr>
            <p:cNvPr id="15419" name="Google Shape;15419;p118"/>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0" name="Google Shape;15420;p118"/>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21" name="Google Shape;15421;p118"/>
          <p:cNvGrpSpPr/>
          <p:nvPr/>
        </p:nvGrpSpPr>
        <p:grpSpPr>
          <a:xfrm>
            <a:off x="5194002" y="1587497"/>
            <a:ext cx="259605" cy="346024"/>
            <a:chOff x="5194002" y="1511297"/>
            <a:chExt cx="259605" cy="346024"/>
          </a:xfrm>
        </p:grpSpPr>
        <p:sp>
          <p:nvSpPr>
            <p:cNvPr id="15422" name="Google Shape;15422;p118"/>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3" name="Google Shape;15423;p118"/>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4" name="Google Shape;15424;p118"/>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5" name="Google Shape;15425;p118"/>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26" name="Google Shape;15426;p118"/>
          <p:cNvGrpSpPr/>
          <p:nvPr/>
        </p:nvGrpSpPr>
        <p:grpSpPr>
          <a:xfrm>
            <a:off x="1394741" y="1588261"/>
            <a:ext cx="252444" cy="351722"/>
            <a:chOff x="1394741" y="1512061"/>
            <a:chExt cx="252444" cy="351722"/>
          </a:xfrm>
        </p:grpSpPr>
        <p:sp>
          <p:nvSpPr>
            <p:cNvPr id="15427" name="Google Shape;15427;p118"/>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8" name="Google Shape;15428;p118"/>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9" name="Google Shape;15429;p118"/>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0" name="Google Shape;15430;p118"/>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1" name="Google Shape;15431;p118"/>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2" name="Google Shape;15432;p118"/>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3" name="Google Shape;15433;p118"/>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4" name="Google Shape;15434;p118"/>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5" name="Google Shape;15435;p118"/>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6" name="Google Shape;15436;p118"/>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7" name="Google Shape;15437;p118"/>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8" name="Google Shape;15438;p118"/>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9" name="Google Shape;15439;p118"/>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0" name="Google Shape;15440;p118"/>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1" name="Google Shape;15441;p118"/>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2" name="Google Shape;15442;p118"/>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3" name="Google Shape;15443;p118"/>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44" name="Google Shape;15444;p118"/>
          <p:cNvGrpSpPr/>
          <p:nvPr/>
        </p:nvGrpSpPr>
        <p:grpSpPr>
          <a:xfrm>
            <a:off x="855096" y="1580685"/>
            <a:ext cx="380909" cy="339594"/>
            <a:chOff x="855096" y="1504485"/>
            <a:chExt cx="380909" cy="339594"/>
          </a:xfrm>
        </p:grpSpPr>
        <p:sp>
          <p:nvSpPr>
            <p:cNvPr id="15445" name="Google Shape;15445;p118"/>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6" name="Google Shape;15446;p118"/>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7" name="Google Shape;15447;p118"/>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8" name="Google Shape;15448;p118"/>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9" name="Google Shape;15449;p118"/>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50" name="Google Shape;15450;p118"/>
          <p:cNvGrpSpPr/>
          <p:nvPr/>
        </p:nvGrpSpPr>
        <p:grpSpPr>
          <a:xfrm>
            <a:off x="1819576" y="1587879"/>
            <a:ext cx="352103" cy="352103"/>
            <a:chOff x="1819576" y="1511679"/>
            <a:chExt cx="352103" cy="352103"/>
          </a:xfrm>
        </p:grpSpPr>
        <p:sp>
          <p:nvSpPr>
            <p:cNvPr id="15451" name="Google Shape;15451;p118"/>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2" name="Google Shape;15452;p118"/>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3" name="Google Shape;15453;p118"/>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4" name="Google Shape;15454;p118"/>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55" name="Google Shape;15455;p118"/>
          <p:cNvGrpSpPr/>
          <p:nvPr/>
        </p:nvGrpSpPr>
        <p:grpSpPr>
          <a:xfrm>
            <a:off x="5621097" y="1576961"/>
            <a:ext cx="371424" cy="355446"/>
            <a:chOff x="5621097" y="1500761"/>
            <a:chExt cx="371424" cy="355446"/>
          </a:xfrm>
        </p:grpSpPr>
        <p:sp>
          <p:nvSpPr>
            <p:cNvPr id="15456" name="Google Shape;15456;p118"/>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7" name="Google Shape;15457;p118"/>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58" name="Google Shape;15458;p118"/>
          <p:cNvGrpSpPr/>
          <p:nvPr/>
        </p:nvGrpSpPr>
        <p:grpSpPr>
          <a:xfrm>
            <a:off x="4670239" y="1617799"/>
            <a:ext cx="359679" cy="321833"/>
            <a:chOff x="4670239" y="1541599"/>
            <a:chExt cx="359679" cy="321833"/>
          </a:xfrm>
        </p:grpSpPr>
        <p:sp>
          <p:nvSpPr>
            <p:cNvPr id="15459" name="Google Shape;15459;p118"/>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0" name="Google Shape;15460;p118"/>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1" name="Google Shape;15461;p118"/>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2" name="Google Shape;15462;p118"/>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3" name="Google Shape;15463;p118"/>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64" name="Google Shape;15464;p118"/>
          <p:cNvGrpSpPr/>
          <p:nvPr/>
        </p:nvGrpSpPr>
        <p:grpSpPr>
          <a:xfrm>
            <a:off x="4212429" y="1578585"/>
            <a:ext cx="321037" cy="353822"/>
            <a:chOff x="4212429" y="1502385"/>
            <a:chExt cx="321037" cy="353822"/>
          </a:xfrm>
        </p:grpSpPr>
        <p:sp>
          <p:nvSpPr>
            <p:cNvPr id="15465" name="Google Shape;15465;p118"/>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6" name="Google Shape;15466;p118"/>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7" name="Google Shape;15467;p118"/>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8" name="Google Shape;15468;p118"/>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69" name="Google Shape;15469;p118"/>
          <p:cNvGrpSpPr/>
          <p:nvPr/>
        </p:nvGrpSpPr>
        <p:grpSpPr>
          <a:xfrm>
            <a:off x="2302788" y="1582181"/>
            <a:ext cx="336188" cy="335425"/>
            <a:chOff x="2302788" y="1505981"/>
            <a:chExt cx="336188" cy="335425"/>
          </a:xfrm>
        </p:grpSpPr>
        <p:sp>
          <p:nvSpPr>
            <p:cNvPr id="15470" name="Google Shape;15470;p118"/>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1" name="Google Shape;15471;p118"/>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2" name="Google Shape;15472;p118"/>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3" name="Google Shape;15473;p118"/>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4" name="Google Shape;15474;p118"/>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5" name="Google Shape;15475;p118"/>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6" name="Google Shape;15476;p118"/>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7" name="Google Shape;15477;p118"/>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8" name="Google Shape;15478;p118"/>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9" name="Google Shape;15479;p118"/>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0" name="Google Shape;15480;p118"/>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1" name="Google Shape;15481;p118"/>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2" name="Google Shape;15482;p118"/>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3" name="Google Shape;15483;p118"/>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4" name="Google Shape;15484;p118"/>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5" name="Google Shape;15485;p118"/>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6" name="Google Shape;15486;p118"/>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87" name="Google Shape;15487;p118"/>
          <p:cNvGrpSpPr/>
          <p:nvPr/>
        </p:nvGrpSpPr>
        <p:grpSpPr>
          <a:xfrm>
            <a:off x="2780301" y="1598096"/>
            <a:ext cx="333133" cy="321038"/>
            <a:chOff x="2780301" y="1521896"/>
            <a:chExt cx="333133" cy="321038"/>
          </a:xfrm>
        </p:grpSpPr>
        <p:sp>
          <p:nvSpPr>
            <p:cNvPr id="15488" name="Google Shape;15488;p118"/>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9" name="Google Shape;15489;p118"/>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0" name="Google Shape;15490;p118"/>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1" name="Google Shape;15491;p118"/>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2" name="Google Shape;15492;p118"/>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3" name="Google Shape;15493;p118"/>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4" name="Google Shape;15494;p118"/>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5" name="Google Shape;15495;p118"/>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6" name="Google Shape;15496;p118"/>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7" name="Google Shape;15497;p118"/>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8" name="Google Shape;15498;p118"/>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9" name="Google Shape;15499;p118"/>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0" name="Google Shape;15500;p118"/>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1" name="Google Shape;15501;p118"/>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2" name="Google Shape;15502;p118"/>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3" name="Google Shape;15503;p118"/>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4" name="Google Shape;15504;p118"/>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5" name="Google Shape;15505;p118"/>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6" name="Google Shape;15506;p118"/>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7" name="Google Shape;15507;p118"/>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08" name="Google Shape;15508;p118"/>
          <p:cNvGrpSpPr/>
          <p:nvPr/>
        </p:nvGrpSpPr>
        <p:grpSpPr>
          <a:xfrm>
            <a:off x="3316159" y="1591285"/>
            <a:ext cx="211893" cy="339594"/>
            <a:chOff x="3316159" y="1515085"/>
            <a:chExt cx="211893" cy="339594"/>
          </a:xfrm>
        </p:grpSpPr>
        <p:sp>
          <p:nvSpPr>
            <p:cNvPr id="15509" name="Google Shape;15509;p118"/>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0" name="Google Shape;15510;p118"/>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1" name="Google Shape;15511;p118"/>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512" name="Google Shape;15512;p118"/>
            <p:cNvGrpSpPr/>
            <p:nvPr/>
          </p:nvGrpSpPr>
          <p:grpSpPr>
            <a:xfrm>
              <a:off x="3316159" y="1515085"/>
              <a:ext cx="211893" cy="339594"/>
              <a:chOff x="3316159" y="1515085"/>
              <a:chExt cx="211893" cy="339594"/>
            </a:xfrm>
          </p:grpSpPr>
          <p:sp>
            <p:nvSpPr>
              <p:cNvPr id="15513" name="Google Shape;15513;p118"/>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4" name="Google Shape;15514;p118"/>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5" name="Google Shape;15515;p118"/>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6" name="Google Shape;15516;p118"/>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7" name="Google Shape;15517;p118"/>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8" name="Google Shape;15518;p118"/>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519" name="Google Shape;15519;p118"/>
          <p:cNvGrpSpPr/>
          <p:nvPr/>
        </p:nvGrpSpPr>
        <p:grpSpPr>
          <a:xfrm>
            <a:off x="3716358" y="1620855"/>
            <a:ext cx="361971" cy="314958"/>
            <a:chOff x="3716358" y="1544655"/>
            <a:chExt cx="361971" cy="314958"/>
          </a:xfrm>
        </p:grpSpPr>
        <p:sp>
          <p:nvSpPr>
            <p:cNvPr id="15520" name="Google Shape;15520;p118"/>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1" name="Google Shape;15521;p118"/>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2" name="Google Shape;15522;p118"/>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3" name="Google Shape;15523;p118"/>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4" name="Google Shape;15524;p118"/>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525" name="Google Shape;15525;p118"/>
            <p:cNvGrpSpPr/>
            <p:nvPr/>
          </p:nvGrpSpPr>
          <p:grpSpPr>
            <a:xfrm>
              <a:off x="3716358" y="1544655"/>
              <a:ext cx="361971" cy="314958"/>
              <a:chOff x="3716358" y="1544655"/>
              <a:chExt cx="361971" cy="314958"/>
            </a:xfrm>
          </p:grpSpPr>
          <p:sp>
            <p:nvSpPr>
              <p:cNvPr id="15526" name="Google Shape;15526;p118"/>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7" name="Google Shape;15527;p118"/>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8" name="Google Shape;15528;p118"/>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9" name="Google Shape;15529;p118"/>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0" name="Google Shape;15530;p118"/>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531" name="Google Shape;15531;p118"/>
          <p:cNvGrpSpPr/>
          <p:nvPr/>
        </p:nvGrpSpPr>
        <p:grpSpPr>
          <a:xfrm>
            <a:off x="7011924" y="1633752"/>
            <a:ext cx="499533" cy="305136"/>
            <a:chOff x="7009649" y="1541981"/>
            <a:chExt cx="524940" cy="320655"/>
          </a:xfrm>
        </p:grpSpPr>
        <p:sp>
          <p:nvSpPr>
            <p:cNvPr id="15532" name="Google Shape;15532;p118"/>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3" name="Google Shape;15533;p118"/>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4" name="Google Shape;15534;p118"/>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5" name="Google Shape;15535;p118"/>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6" name="Google Shape;15536;p118"/>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7" name="Google Shape;15537;p118"/>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8" name="Google Shape;15538;p118"/>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9" name="Google Shape;15539;p118"/>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40" name="Google Shape;15540;p118"/>
          <p:cNvGrpSpPr/>
          <p:nvPr/>
        </p:nvGrpSpPr>
        <p:grpSpPr>
          <a:xfrm>
            <a:off x="8034034" y="1594309"/>
            <a:ext cx="282746" cy="340358"/>
            <a:chOff x="8034034" y="1518109"/>
            <a:chExt cx="282746" cy="340358"/>
          </a:xfrm>
        </p:grpSpPr>
        <p:sp>
          <p:nvSpPr>
            <p:cNvPr id="15541" name="Google Shape;15541;p118"/>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2" name="Google Shape;15542;p118"/>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3" name="Google Shape;15543;p118"/>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4" name="Google Shape;15544;p118"/>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45" name="Google Shape;15545;p118"/>
          <p:cNvGrpSpPr/>
          <p:nvPr/>
        </p:nvGrpSpPr>
        <p:grpSpPr>
          <a:xfrm>
            <a:off x="7582302" y="1576134"/>
            <a:ext cx="369133" cy="360411"/>
            <a:chOff x="7582302" y="1499934"/>
            <a:chExt cx="369133" cy="360411"/>
          </a:xfrm>
        </p:grpSpPr>
        <p:sp>
          <p:nvSpPr>
            <p:cNvPr id="15546" name="Google Shape;15546;p118"/>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7" name="Google Shape;15547;p118"/>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8" name="Google Shape;15548;p118"/>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9" name="Google Shape;15549;p118"/>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0" name="Google Shape;15550;p118"/>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51" name="Google Shape;15551;p118"/>
          <p:cNvGrpSpPr/>
          <p:nvPr/>
        </p:nvGrpSpPr>
        <p:grpSpPr>
          <a:xfrm>
            <a:off x="6196089" y="3893352"/>
            <a:ext cx="346056" cy="345674"/>
            <a:chOff x="2238181" y="4120624"/>
            <a:chExt cx="346056" cy="345674"/>
          </a:xfrm>
        </p:grpSpPr>
        <p:grpSp>
          <p:nvGrpSpPr>
            <p:cNvPr id="15552" name="Google Shape;15552;p118"/>
            <p:cNvGrpSpPr/>
            <p:nvPr/>
          </p:nvGrpSpPr>
          <p:grpSpPr>
            <a:xfrm>
              <a:off x="2309155" y="4177413"/>
              <a:ext cx="203862" cy="231903"/>
              <a:chOff x="1512725" y="258500"/>
              <a:chExt cx="4570900" cy="5199625"/>
            </a:xfrm>
          </p:grpSpPr>
          <p:sp>
            <p:nvSpPr>
              <p:cNvPr id="15553" name="Google Shape;15553;p118"/>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4" name="Google Shape;15554;p118"/>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555" name="Google Shape;15555;p118"/>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556" name="Google Shape;15556;p118"/>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SEO &amp; Marketing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60" name="Shape 15560"/>
        <p:cNvGrpSpPr/>
        <p:nvPr/>
      </p:nvGrpSpPr>
      <p:grpSpPr>
        <a:xfrm>
          <a:off x="0" y="0"/>
          <a:ext cx="0" cy="0"/>
          <a:chOff x="0" y="0"/>
          <a:chExt cx="0" cy="0"/>
        </a:xfrm>
      </p:grpSpPr>
      <p:sp>
        <p:nvSpPr>
          <p:cNvPr id="15561" name="Google Shape;15561;p119"/>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2" name="Google Shape;15562;p119"/>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3" name="Google Shape;15563;p119"/>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4" name="Google Shape;15564;p119"/>
          <p:cNvSpPr/>
          <p:nvPr/>
        </p:nvSpPr>
        <p:spPr>
          <a:xfrm>
            <a:off x="199873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5" name="Google Shape;15565;p119"/>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6" name="Google Shape;15566;p119"/>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7" name="Google Shape;15567;p119"/>
          <p:cNvSpPr/>
          <p:nvPr/>
        </p:nvSpPr>
        <p:spPr>
          <a:xfrm>
            <a:off x="199873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8" name="Google Shape;15568;p119"/>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9" name="Google Shape;15569;p119"/>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0" name="Google Shape;15570;p119"/>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1" name="Google Shape;15571;p119"/>
          <p:cNvSpPr/>
          <p:nvPr/>
        </p:nvSpPr>
        <p:spPr>
          <a:xfrm>
            <a:off x="2132084"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2" name="Google Shape;15572;p119"/>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3" name="Google Shape;15573;p119"/>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4" name="Google Shape;15574;p119"/>
          <p:cNvSpPr/>
          <p:nvPr/>
        </p:nvSpPr>
        <p:spPr>
          <a:xfrm>
            <a:off x="2132084"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5" name="Google Shape;15575;p119"/>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6" name="Google Shape;15576;p119"/>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Add the title here</a:t>
            </a:r>
            <a:endParaRPr b="0" i="0" sz="1000" u="none" cap="none" strike="noStrike">
              <a:solidFill>
                <a:srgbClr val="FFFFFF"/>
              </a:solidFill>
              <a:latin typeface="Arial"/>
              <a:ea typeface="Arial"/>
              <a:cs typeface="Arial"/>
              <a:sym typeface="Arial"/>
            </a:endParaRPr>
          </a:p>
        </p:txBody>
      </p:sp>
      <p:grpSp>
        <p:nvGrpSpPr>
          <p:cNvPr id="15577" name="Google Shape;15577;p119"/>
          <p:cNvGrpSpPr/>
          <p:nvPr/>
        </p:nvGrpSpPr>
        <p:grpSpPr>
          <a:xfrm>
            <a:off x="1311648" y="1620631"/>
            <a:ext cx="197743" cy="197743"/>
            <a:chOff x="2676100" y="832575"/>
            <a:chExt cx="483125" cy="483125"/>
          </a:xfrm>
        </p:grpSpPr>
        <p:sp>
          <p:nvSpPr>
            <p:cNvPr id="15578" name="Google Shape;15578;p119"/>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5579" name="Google Shape;15579;p119"/>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5580" name="Google Shape;15580;p119"/>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5581" name="Google Shape;15581;p119"/>
          <p:cNvGrpSpPr/>
          <p:nvPr/>
        </p:nvGrpSpPr>
        <p:grpSpPr>
          <a:xfrm>
            <a:off x="2258621" y="1613606"/>
            <a:ext cx="204394" cy="197743"/>
            <a:chOff x="3270550" y="832575"/>
            <a:chExt cx="499375" cy="483125"/>
          </a:xfrm>
        </p:grpSpPr>
        <p:sp>
          <p:nvSpPr>
            <p:cNvPr id="15582" name="Google Shape;15582;p119"/>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5583" name="Google Shape;15583;p119"/>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5584" name="Google Shape;15584;p119"/>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15585" name="Google Shape;15585;p119"/>
          <p:cNvGrpSpPr/>
          <p:nvPr/>
        </p:nvGrpSpPr>
        <p:grpSpPr>
          <a:xfrm>
            <a:off x="3212214" y="1620657"/>
            <a:ext cx="197774" cy="197743"/>
            <a:chOff x="3270475" y="1427025"/>
            <a:chExt cx="483200" cy="483125"/>
          </a:xfrm>
        </p:grpSpPr>
        <p:sp>
          <p:nvSpPr>
            <p:cNvPr id="15586" name="Google Shape;15586;p119"/>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5587" name="Google Shape;15587;p119"/>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5588" name="Google Shape;15588;p119"/>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5589" name="Google Shape;15589;p119"/>
          <p:cNvSpPr/>
          <p:nvPr/>
        </p:nvSpPr>
        <p:spPr>
          <a:xfrm>
            <a:off x="3212183" y="361592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5590" name="Google Shape;15590;p119"/>
          <p:cNvSpPr/>
          <p:nvPr/>
        </p:nvSpPr>
        <p:spPr>
          <a:xfrm>
            <a:off x="1309717" y="361592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15591" name="Google Shape;15591;p119"/>
          <p:cNvGrpSpPr/>
          <p:nvPr/>
        </p:nvGrpSpPr>
        <p:grpSpPr>
          <a:xfrm>
            <a:off x="2258607" y="3617777"/>
            <a:ext cx="204425" cy="194059"/>
            <a:chOff x="6222125" y="2025975"/>
            <a:chExt cx="499450" cy="474125"/>
          </a:xfrm>
        </p:grpSpPr>
        <p:sp>
          <p:nvSpPr>
            <p:cNvPr id="15592" name="Google Shape;15592;p119"/>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5593" name="Google Shape;15593;p119"/>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15594" name="Google Shape;15594;p119"/>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15595" name="Google Shape;15595;p119"/>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FFFFFF"/>
                </a:solidFill>
                <a:latin typeface="Arial"/>
                <a:ea typeface="Arial"/>
                <a:cs typeface="Arial"/>
                <a:sym typeface="Arial"/>
              </a:rPr>
              <a:t>Text 1</a:t>
            </a:r>
            <a:endParaRPr b="0" i="0" sz="900" u="none" cap="none" strike="noStrike">
              <a:solidFill>
                <a:srgbClr val="FFFFFF"/>
              </a:solidFill>
              <a:latin typeface="Arial"/>
              <a:ea typeface="Arial"/>
              <a:cs typeface="Arial"/>
              <a:sym typeface="Arial"/>
            </a:endParaRPr>
          </a:p>
        </p:txBody>
      </p:sp>
      <p:sp>
        <p:nvSpPr>
          <p:cNvPr id="15596" name="Google Shape;15596;p119"/>
          <p:cNvSpPr txBox="1"/>
          <p:nvPr/>
        </p:nvSpPr>
        <p:spPr>
          <a:xfrm>
            <a:off x="1998736" y="1909835"/>
            <a:ext cx="724200" cy="236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FFFFFF"/>
                </a:solidFill>
                <a:latin typeface="Arial"/>
                <a:ea typeface="Arial"/>
                <a:cs typeface="Arial"/>
                <a:sym typeface="Arial"/>
              </a:rPr>
              <a:t>Text 2</a:t>
            </a:r>
            <a:endParaRPr b="0" i="0" sz="900" u="none" cap="none" strike="noStrike">
              <a:solidFill>
                <a:srgbClr val="FFFFFF"/>
              </a:solidFill>
              <a:latin typeface="Arial"/>
              <a:ea typeface="Arial"/>
              <a:cs typeface="Arial"/>
              <a:sym typeface="Arial"/>
            </a:endParaRPr>
          </a:p>
        </p:txBody>
      </p:sp>
      <p:sp>
        <p:nvSpPr>
          <p:cNvPr id="15597" name="Google Shape;15597;p119"/>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FFFFFF"/>
                </a:solidFill>
                <a:latin typeface="Arial"/>
                <a:ea typeface="Arial"/>
                <a:cs typeface="Arial"/>
                <a:sym typeface="Arial"/>
              </a:rPr>
              <a:t>Text 3</a:t>
            </a:r>
            <a:endParaRPr b="0" i="0" sz="900" u="none" cap="none" strike="noStrike">
              <a:solidFill>
                <a:srgbClr val="FFFFFF"/>
              </a:solidFill>
              <a:latin typeface="Arial"/>
              <a:ea typeface="Arial"/>
              <a:cs typeface="Arial"/>
              <a:sym typeface="Arial"/>
            </a:endParaRPr>
          </a:p>
        </p:txBody>
      </p:sp>
      <p:sp>
        <p:nvSpPr>
          <p:cNvPr id="15598" name="Google Shape;15598;p119"/>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FFFFFF"/>
                </a:solidFill>
                <a:latin typeface="Arial"/>
                <a:ea typeface="Arial"/>
                <a:cs typeface="Arial"/>
                <a:sym typeface="Arial"/>
              </a:rPr>
              <a:t>Text 4</a:t>
            </a:r>
            <a:endParaRPr b="0" i="0" sz="900" u="none" cap="none" strike="noStrike">
              <a:solidFill>
                <a:srgbClr val="FFFFFF"/>
              </a:solidFill>
              <a:latin typeface="Arial"/>
              <a:ea typeface="Arial"/>
              <a:cs typeface="Arial"/>
              <a:sym typeface="Arial"/>
            </a:endParaRPr>
          </a:p>
        </p:txBody>
      </p:sp>
      <p:sp>
        <p:nvSpPr>
          <p:cNvPr id="15599" name="Google Shape;15599;p119"/>
          <p:cNvSpPr txBox="1"/>
          <p:nvPr/>
        </p:nvSpPr>
        <p:spPr>
          <a:xfrm>
            <a:off x="1998684" y="3923158"/>
            <a:ext cx="724200" cy="236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FFFFFF"/>
                </a:solidFill>
                <a:latin typeface="Arial"/>
                <a:ea typeface="Arial"/>
                <a:cs typeface="Arial"/>
                <a:sym typeface="Arial"/>
              </a:rPr>
              <a:t>Text 5</a:t>
            </a:r>
            <a:endParaRPr b="0" i="0" sz="900" u="none" cap="none" strike="noStrike">
              <a:solidFill>
                <a:srgbClr val="FFFFFF"/>
              </a:solidFill>
              <a:latin typeface="Arial"/>
              <a:ea typeface="Arial"/>
              <a:cs typeface="Arial"/>
              <a:sym typeface="Arial"/>
            </a:endParaRPr>
          </a:p>
        </p:txBody>
      </p:sp>
      <p:sp>
        <p:nvSpPr>
          <p:cNvPr id="15600" name="Google Shape;15600;p119"/>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FFFFFF"/>
                </a:solidFill>
                <a:latin typeface="Arial"/>
                <a:ea typeface="Arial"/>
                <a:cs typeface="Arial"/>
                <a:sym typeface="Arial"/>
              </a:rPr>
              <a:t>Text 6</a:t>
            </a:r>
            <a:endParaRPr b="0" i="0" sz="900" u="none" cap="none" strike="noStrike">
              <a:solidFill>
                <a:srgbClr val="FFFFFF"/>
              </a:solidFill>
              <a:latin typeface="Arial"/>
              <a:ea typeface="Arial"/>
              <a:cs typeface="Arial"/>
              <a:sym typeface="Arial"/>
            </a:endParaRPr>
          </a:p>
        </p:txBody>
      </p:sp>
      <p:sp>
        <p:nvSpPr>
          <p:cNvPr id="15601" name="Google Shape;15601;p119"/>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2" name="Google Shape;15602;p119"/>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3" name="Google Shape;15603;p119"/>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4" name="Google Shape;15604;p119"/>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5" name="Google Shape;15605;p119"/>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6" name="Google Shape;15606;p119"/>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7" name="Google Shape;15607;p119"/>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8" name="Google Shape;15608;p119"/>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9" name="Google Shape;15609;p119"/>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0" name="Google Shape;15610;p119"/>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1" name="Google Shape;15611;p119"/>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2" name="Google Shape;15612;p119"/>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613" name="Google Shape;15613;p119"/>
          <p:cNvCxnSpPr>
            <a:stCxn id="15601" idx="4"/>
            <a:endCxn id="15607"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sm" w="sm" type="none"/>
            <a:tailEnd len="sm" w="sm" type="none"/>
          </a:ln>
        </p:spPr>
      </p:cxnSp>
      <p:cxnSp>
        <p:nvCxnSpPr>
          <p:cNvPr id="15614" name="Google Shape;15614;p119"/>
          <p:cNvCxnSpPr>
            <a:stCxn id="15603" idx="4"/>
            <a:endCxn id="15609"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sm" w="sm" type="none"/>
            <a:tailEnd len="sm" w="sm" type="none"/>
          </a:ln>
        </p:spPr>
      </p:cxnSp>
      <p:cxnSp>
        <p:nvCxnSpPr>
          <p:cNvPr id="15615" name="Google Shape;15615;p119"/>
          <p:cNvCxnSpPr>
            <a:stCxn id="15602" idx="4"/>
            <a:endCxn id="15608"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sm" w="sm" type="none"/>
            <a:tailEnd len="sm" w="sm" type="none"/>
          </a:ln>
        </p:spPr>
      </p:cxnSp>
      <p:cxnSp>
        <p:nvCxnSpPr>
          <p:cNvPr id="15616" name="Google Shape;15616;p119"/>
          <p:cNvCxnSpPr>
            <a:stCxn id="15604" idx="0"/>
            <a:endCxn id="15610"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sm" w="sm" type="none"/>
            <a:tailEnd len="sm" w="sm" type="none"/>
          </a:ln>
        </p:spPr>
      </p:cxnSp>
      <p:cxnSp>
        <p:nvCxnSpPr>
          <p:cNvPr id="15617" name="Google Shape;15617;p119"/>
          <p:cNvCxnSpPr>
            <a:stCxn id="15606" idx="0"/>
            <a:endCxn id="15612"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sm" w="sm" type="none"/>
            <a:tailEnd len="sm" w="sm" type="none"/>
          </a:ln>
        </p:spPr>
      </p:cxnSp>
      <p:cxnSp>
        <p:nvCxnSpPr>
          <p:cNvPr id="15618" name="Google Shape;15618;p119"/>
          <p:cNvCxnSpPr>
            <a:stCxn id="15605" idx="0"/>
            <a:endCxn id="15611"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sm" w="sm" type="none"/>
            <a:tailEnd len="sm" w="sm" type="none"/>
          </a:ln>
        </p:spPr>
      </p:cxnSp>
      <p:sp>
        <p:nvSpPr>
          <p:cNvPr id="15619" name="Google Shape;15619;p119"/>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0" name="Google Shape;15620;p119"/>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1" name="Google Shape;15621;p119"/>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2" name="Google Shape;15622;p119"/>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3" name="Google Shape;15623;p119"/>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4" name="Google Shape;15624;p119"/>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5" name="Google Shape;15625;p119"/>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6" name="Google Shape;15626;p119"/>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7" name="Google Shape;15627;p119"/>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8" name="Google Shape;15628;p119"/>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9" name="Google Shape;15629;p119"/>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0" name="Google Shape;15630;p119"/>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1" name="Google Shape;15631;p119"/>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2" name="Google Shape;15632;p119"/>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3" name="Google Shape;15633;p119"/>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4" name="Google Shape;15634;p119"/>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900"/>
              <a:buFont typeface="Arial"/>
              <a:buNone/>
            </a:pPr>
            <a:r>
              <a:rPr b="1" i="0" lang="en" sz="900" u="none" cap="none" strike="noStrike">
                <a:solidFill>
                  <a:srgbClr val="FFFFFF"/>
                </a:solidFill>
                <a:latin typeface="Arial"/>
                <a:ea typeface="Arial"/>
                <a:cs typeface="Arial"/>
                <a:sym typeface="Arial"/>
              </a:rPr>
              <a:t>2016</a:t>
            </a:r>
            <a:endParaRPr b="1" i="0" sz="900" u="none" cap="none" strike="noStrike">
              <a:solidFill>
                <a:srgbClr val="FFFFFF"/>
              </a:solidFill>
              <a:latin typeface="Arial"/>
              <a:ea typeface="Arial"/>
              <a:cs typeface="Arial"/>
              <a:sym typeface="Arial"/>
            </a:endParaRPr>
          </a:p>
        </p:txBody>
      </p:sp>
      <p:sp>
        <p:nvSpPr>
          <p:cNvPr id="15635" name="Google Shape;15635;p119"/>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6" name="Google Shape;15636;p119"/>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7" name="Google Shape;15637;p119"/>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8" name="Google Shape;15638;p119"/>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9" name="Google Shape;15639;p119"/>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640" name="Google Shape;15640;p119"/>
          <p:cNvCxnSpPr>
            <a:stCxn id="15629" idx="0"/>
            <a:endCxn id="15635" idx="4"/>
          </p:cNvCxnSpPr>
          <p:nvPr/>
        </p:nvCxnSpPr>
        <p:spPr>
          <a:xfrm rot="10800000">
            <a:off x="4600813" y="2137482"/>
            <a:ext cx="0" cy="441900"/>
          </a:xfrm>
          <a:prstGeom prst="straightConnector1">
            <a:avLst/>
          </a:prstGeom>
          <a:noFill/>
          <a:ln cap="flat" cmpd="sng" w="9525">
            <a:solidFill>
              <a:srgbClr val="A5B7C6"/>
            </a:solidFill>
            <a:prstDash val="dash"/>
            <a:round/>
            <a:headEnd len="sm" w="sm" type="none"/>
            <a:tailEnd len="sm" w="sm" type="none"/>
          </a:ln>
        </p:spPr>
      </p:cxnSp>
      <p:cxnSp>
        <p:nvCxnSpPr>
          <p:cNvPr id="15641" name="Google Shape;15641;p119"/>
          <p:cNvCxnSpPr>
            <a:stCxn id="15630" idx="0"/>
            <a:endCxn id="15636" idx="4"/>
          </p:cNvCxnSpPr>
          <p:nvPr/>
        </p:nvCxnSpPr>
        <p:spPr>
          <a:xfrm flipH="1" rot="10800000">
            <a:off x="6178675" y="2137482"/>
            <a:ext cx="5400" cy="441900"/>
          </a:xfrm>
          <a:prstGeom prst="straightConnector1">
            <a:avLst/>
          </a:prstGeom>
          <a:noFill/>
          <a:ln cap="flat" cmpd="sng" w="9525">
            <a:solidFill>
              <a:srgbClr val="A5B7C6"/>
            </a:solidFill>
            <a:prstDash val="dash"/>
            <a:round/>
            <a:headEnd len="sm" w="sm" type="none"/>
            <a:tailEnd len="sm" w="sm" type="none"/>
          </a:ln>
        </p:spPr>
      </p:cxnSp>
      <p:cxnSp>
        <p:nvCxnSpPr>
          <p:cNvPr id="15642" name="Google Shape;15642;p119"/>
          <p:cNvCxnSpPr>
            <a:stCxn id="15631" idx="0"/>
            <a:endCxn id="15637" idx="4"/>
          </p:cNvCxnSpPr>
          <p:nvPr/>
        </p:nvCxnSpPr>
        <p:spPr>
          <a:xfrm rot="10800000">
            <a:off x="7756525" y="2137482"/>
            <a:ext cx="0" cy="441900"/>
          </a:xfrm>
          <a:prstGeom prst="straightConnector1">
            <a:avLst/>
          </a:prstGeom>
          <a:noFill/>
          <a:ln cap="flat" cmpd="sng" w="9525">
            <a:solidFill>
              <a:srgbClr val="A5B7C6"/>
            </a:solidFill>
            <a:prstDash val="dash"/>
            <a:round/>
            <a:headEnd len="sm" w="sm" type="none"/>
            <a:tailEnd len="sm" w="sm" type="none"/>
          </a:ln>
        </p:spPr>
      </p:cxnSp>
      <p:cxnSp>
        <p:nvCxnSpPr>
          <p:cNvPr id="15643" name="Google Shape;15643;p119"/>
          <p:cNvCxnSpPr>
            <a:stCxn id="15632" idx="4"/>
            <a:endCxn id="15638" idx="0"/>
          </p:cNvCxnSpPr>
          <p:nvPr/>
        </p:nvCxnSpPr>
        <p:spPr>
          <a:xfrm flipH="1">
            <a:off x="5415313" y="3061820"/>
            <a:ext cx="300" cy="507900"/>
          </a:xfrm>
          <a:prstGeom prst="straightConnector1">
            <a:avLst/>
          </a:prstGeom>
          <a:noFill/>
          <a:ln cap="flat" cmpd="sng" w="9525">
            <a:solidFill>
              <a:srgbClr val="A5B7C6"/>
            </a:solidFill>
            <a:prstDash val="dash"/>
            <a:round/>
            <a:headEnd len="sm" w="sm" type="none"/>
            <a:tailEnd len="sm" w="sm" type="none"/>
          </a:ln>
        </p:spPr>
      </p:cxnSp>
      <p:cxnSp>
        <p:nvCxnSpPr>
          <p:cNvPr id="15644" name="Google Shape;15644;p119"/>
          <p:cNvCxnSpPr>
            <a:stCxn id="15633" idx="4"/>
            <a:endCxn id="15639" idx="0"/>
          </p:cNvCxnSpPr>
          <p:nvPr/>
        </p:nvCxnSpPr>
        <p:spPr>
          <a:xfrm>
            <a:off x="6967613" y="3061870"/>
            <a:ext cx="0" cy="507600"/>
          </a:xfrm>
          <a:prstGeom prst="straightConnector1">
            <a:avLst/>
          </a:prstGeom>
          <a:noFill/>
          <a:ln cap="flat" cmpd="sng" w="9525">
            <a:solidFill>
              <a:srgbClr val="A5B7C6"/>
            </a:solidFill>
            <a:prstDash val="dash"/>
            <a:round/>
            <a:headEnd len="sm" w="sm" type="none"/>
            <a:tailEnd len="sm" w="sm" type="none"/>
          </a:ln>
        </p:spPr>
      </p:cxnSp>
      <p:sp>
        <p:nvSpPr>
          <p:cNvPr id="15645" name="Google Shape;15645;p119"/>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900"/>
              <a:buFont typeface="Arial"/>
              <a:buNone/>
            </a:pPr>
            <a:r>
              <a:rPr b="1" i="0" lang="en" sz="900" u="none" cap="none" strike="noStrike">
                <a:solidFill>
                  <a:srgbClr val="FFFFFF"/>
                </a:solidFill>
                <a:latin typeface="Arial"/>
                <a:ea typeface="Arial"/>
                <a:cs typeface="Arial"/>
                <a:sym typeface="Arial"/>
              </a:rPr>
              <a:t>2017</a:t>
            </a:r>
            <a:endParaRPr b="1" i="0" sz="900" u="none" cap="none" strike="noStrike">
              <a:solidFill>
                <a:srgbClr val="FFFFFF"/>
              </a:solidFill>
              <a:latin typeface="Arial"/>
              <a:ea typeface="Arial"/>
              <a:cs typeface="Arial"/>
              <a:sym typeface="Arial"/>
            </a:endParaRPr>
          </a:p>
        </p:txBody>
      </p:sp>
      <p:sp>
        <p:nvSpPr>
          <p:cNvPr id="15646" name="Google Shape;15646;p119"/>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900"/>
              <a:buFont typeface="Arial"/>
              <a:buNone/>
            </a:pPr>
            <a:r>
              <a:rPr b="1" i="0" lang="en" sz="900" u="none" cap="none" strike="noStrike">
                <a:solidFill>
                  <a:srgbClr val="FFFFFF"/>
                </a:solidFill>
                <a:latin typeface="Arial"/>
                <a:ea typeface="Arial"/>
                <a:cs typeface="Arial"/>
                <a:sym typeface="Arial"/>
              </a:rPr>
              <a:t>2018</a:t>
            </a:r>
            <a:endParaRPr b="1" i="0" sz="900" u="none" cap="none" strike="noStrike">
              <a:solidFill>
                <a:srgbClr val="FFFFFF"/>
              </a:solidFill>
              <a:latin typeface="Arial"/>
              <a:ea typeface="Arial"/>
              <a:cs typeface="Arial"/>
              <a:sym typeface="Arial"/>
            </a:endParaRPr>
          </a:p>
        </p:txBody>
      </p:sp>
      <p:sp>
        <p:nvSpPr>
          <p:cNvPr id="15647" name="Google Shape;15647;p119"/>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900"/>
              <a:buFont typeface="Arial"/>
              <a:buNone/>
            </a:pPr>
            <a:r>
              <a:rPr b="1" i="0" lang="en" sz="900" u="none" cap="none" strike="noStrike">
                <a:solidFill>
                  <a:srgbClr val="FFFFFF"/>
                </a:solidFill>
                <a:latin typeface="Arial"/>
                <a:ea typeface="Arial"/>
                <a:cs typeface="Arial"/>
                <a:sym typeface="Arial"/>
              </a:rPr>
              <a:t>2019</a:t>
            </a:r>
            <a:endParaRPr b="1" i="0" sz="900" u="none" cap="none" strike="noStrike">
              <a:solidFill>
                <a:srgbClr val="FFFFFF"/>
              </a:solidFill>
              <a:latin typeface="Arial"/>
              <a:ea typeface="Arial"/>
              <a:cs typeface="Arial"/>
              <a:sym typeface="Arial"/>
            </a:endParaRPr>
          </a:p>
        </p:txBody>
      </p:sp>
      <p:sp>
        <p:nvSpPr>
          <p:cNvPr id="15648" name="Google Shape;15648;p119"/>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900"/>
              <a:buFont typeface="Arial"/>
              <a:buNone/>
            </a:pPr>
            <a:r>
              <a:rPr b="1" i="0" lang="en" sz="900" u="none" cap="none" strike="noStrike">
                <a:solidFill>
                  <a:srgbClr val="FFFFFF"/>
                </a:solidFill>
                <a:latin typeface="Arial"/>
                <a:ea typeface="Arial"/>
                <a:cs typeface="Arial"/>
                <a:sym typeface="Arial"/>
              </a:rPr>
              <a:t>2020</a:t>
            </a:r>
            <a:endParaRPr b="1" i="0" sz="900" u="none" cap="none" strike="noStrike">
              <a:solidFill>
                <a:srgbClr val="FFFFFF"/>
              </a:solidFill>
              <a:latin typeface="Arial"/>
              <a:ea typeface="Arial"/>
              <a:cs typeface="Arial"/>
              <a:sym typeface="Arial"/>
            </a:endParaRPr>
          </a:p>
        </p:txBody>
      </p:sp>
      <p:sp>
        <p:nvSpPr>
          <p:cNvPr id="15649" name="Google Shape;15649;p119"/>
          <p:cNvSpPr/>
          <p:nvPr/>
        </p:nvSpPr>
        <p:spPr>
          <a:xfrm>
            <a:off x="6865977" y="3729422"/>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650" name="Google Shape;15650;p119"/>
          <p:cNvGrpSpPr/>
          <p:nvPr/>
        </p:nvGrpSpPr>
        <p:grpSpPr>
          <a:xfrm>
            <a:off x="5307356" y="3748469"/>
            <a:ext cx="206115" cy="206115"/>
            <a:chOff x="1049375" y="2680675"/>
            <a:chExt cx="297725" cy="297725"/>
          </a:xfrm>
        </p:grpSpPr>
        <p:sp>
          <p:nvSpPr>
            <p:cNvPr id="15651" name="Google Shape;15651;p119"/>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2" name="Google Shape;15652;p119"/>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53" name="Google Shape;15653;p119"/>
          <p:cNvGrpSpPr/>
          <p:nvPr/>
        </p:nvGrpSpPr>
        <p:grpSpPr>
          <a:xfrm>
            <a:off x="7653299" y="1758852"/>
            <a:ext cx="205578" cy="204332"/>
            <a:chOff x="5045775" y="1946400"/>
            <a:chExt cx="296950" cy="295150"/>
          </a:xfrm>
        </p:grpSpPr>
        <p:sp>
          <p:nvSpPr>
            <p:cNvPr id="15654" name="Google Shape;15654;p119"/>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5" name="Google Shape;15655;p119"/>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56" name="Google Shape;15656;p119"/>
          <p:cNvGrpSpPr/>
          <p:nvPr/>
        </p:nvGrpSpPr>
        <p:grpSpPr>
          <a:xfrm>
            <a:off x="6076163" y="1764541"/>
            <a:ext cx="205042" cy="204505"/>
            <a:chOff x="3599700" y="1954475"/>
            <a:chExt cx="296175" cy="295400"/>
          </a:xfrm>
        </p:grpSpPr>
        <p:sp>
          <p:nvSpPr>
            <p:cNvPr id="15657" name="Google Shape;15657;p119"/>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8" name="Google Shape;15658;p119"/>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9" name="Google Shape;15659;p119"/>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60" name="Google Shape;15660;p119"/>
          <p:cNvGrpSpPr/>
          <p:nvPr/>
        </p:nvGrpSpPr>
        <p:grpSpPr>
          <a:xfrm>
            <a:off x="4485399" y="1783308"/>
            <a:ext cx="205596" cy="155421"/>
            <a:chOff x="3962775" y="1990700"/>
            <a:chExt cx="296975" cy="224500"/>
          </a:xfrm>
        </p:grpSpPr>
        <p:sp>
          <p:nvSpPr>
            <p:cNvPr id="15661" name="Google Shape;15661;p119"/>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2" name="Google Shape;15662;p119"/>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3" name="Google Shape;15663;p119"/>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4" name="Google Shape;15664;p119"/>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665" name="Google Shape;15665;p119"/>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800"/>
              <a:buFont typeface="Arial"/>
              <a:buNone/>
            </a:pPr>
            <a:r>
              <a:rPr b="0" i="0" lang="en" sz="800" u="none" cap="none" strike="noStrike">
                <a:solidFill>
                  <a:srgbClr val="A5B7C6"/>
                </a:solidFill>
                <a:latin typeface="Arial"/>
                <a:ea typeface="Arial"/>
                <a:cs typeface="Arial"/>
                <a:sym typeface="Arial"/>
              </a:rPr>
              <a:t>“Despite being red, Mars is actually a very cold place”</a:t>
            </a:r>
            <a:endParaRPr b="0" i="0" sz="800" u="none" cap="none" strike="noStrike">
              <a:solidFill>
                <a:srgbClr val="A5B7C6"/>
              </a:solidFill>
              <a:latin typeface="Arial"/>
              <a:ea typeface="Arial"/>
              <a:cs typeface="Arial"/>
              <a:sym typeface="Arial"/>
            </a:endParaRPr>
          </a:p>
        </p:txBody>
      </p:sp>
      <p:sp>
        <p:nvSpPr>
          <p:cNvPr id="15666" name="Google Shape;15666;p119"/>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800"/>
              <a:buFont typeface="Arial"/>
              <a:buNone/>
            </a:pPr>
            <a:r>
              <a:rPr b="0" i="0" lang="en" sz="800" u="none" cap="none" strike="noStrike">
                <a:solidFill>
                  <a:srgbClr val="A5B7C6"/>
                </a:solidFill>
                <a:latin typeface="Arial"/>
                <a:ea typeface="Arial"/>
                <a:cs typeface="Arial"/>
                <a:sym typeface="Arial"/>
              </a:rPr>
              <a:t>“Mercury is the smallest planet in the Solar System”</a:t>
            </a:r>
            <a:endParaRPr b="0" i="0" sz="800" u="none" cap="none" strike="noStrike">
              <a:solidFill>
                <a:srgbClr val="A5B7C6"/>
              </a:solidFill>
              <a:latin typeface="Arial"/>
              <a:ea typeface="Arial"/>
              <a:cs typeface="Arial"/>
              <a:sym typeface="Arial"/>
            </a:endParaRPr>
          </a:p>
        </p:txBody>
      </p:sp>
      <p:sp>
        <p:nvSpPr>
          <p:cNvPr id="15667" name="Google Shape;15667;p119"/>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800"/>
              <a:buFont typeface="Arial"/>
              <a:buNone/>
            </a:pPr>
            <a:r>
              <a:rPr b="0" i="0" lang="en" sz="800" u="none" cap="none" strike="noStrike">
                <a:solidFill>
                  <a:srgbClr val="A5B7C6"/>
                </a:solidFill>
                <a:latin typeface="Arial"/>
                <a:ea typeface="Arial"/>
                <a:cs typeface="Arial"/>
                <a:sym typeface="Arial"/>
              </a:rPr>
              <a:t>“Neptune is the farthest planet from the Sun”</a:t>
            </a:r>
            <a:endParaRPr b="0" i="0" sz="800" u="none" cap="none" strike="noStrike">
              <a:solidFill>
                <a:srgbClr val="A5B7C6"/>
              </a:solidFill>
              <a:latin typeface="Arial"/>
              <a:ea typeface="Arial"/>
              <a:cs typeface="Arial"/>
              <a:sym typeface="Arial"/>
            </a:endParaRPr>
          </a:p>
        </p:txBody>
      </p:sp>
      <p:sp>
        <p:nvSpPr>
          <p:cNvPr id="15668" name="Google Shape;15668;p119"/>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800"/>
              <a:buFont typeface="Arial"/>
              <a:buNone/>
            </a:pPr>
            <a:r>
              <a:rPr b="0" i="0" lang="en" sz="800" u="none" cap="none" strike="noStrike">
                <a:solidFill>
                  <a:srgbClr val="A5B7C6"/>
                </a:solidFill>
                <a:latin typeface="Arial"/>
                <a:ea typeface="Arial"/>
                <a:cs typeface="Arial"/>
                <a:sym typeface="Arial"/>
              </a:rPr>
              <a:t>“Saturn is a gas giant and has several rings”</a:t>
            </a:r>
            <a:endParaRPr b="0" i="0" sz="800" u="none" cap="none" strike="noStrike">
              <a:solidFill>
                <a:srgbClr val="A5B7C6"/>
              </a:solidFill>
              <a:latin typeface="Arial"/>
              <a:ea typeface="Arial"/>
              <a:cs typeface="Arial"/>
              <a:sym typeface="Arial"/>
            </a:endParaRPr>
          </a:p>
        </p:txBody>
      </p:sp>
      <p:sp>
        <p:nvSpPr>
          <p:cNvPr id="15669" name="Google Shape;15669;p119"/>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800"/>
              <a:buFont typeface="Arial"/>
              <a:buNone/>
            </a:pPr>
            <a:r>
              <a:rPr b="0" i="0" lang="en" sz="800" u="none" cap="none" strike="noStrike">
                <a:solidFill>
                  <a:srgbClr val="A5B7C6"/>
                </a:solidFill>
                <a:latin typeface="Arial"/>
                <a:ea typeface="Arial"/>
                <a:cs typeface="Arial"/>
                <a:sym typeface="Arial"/>
              </a:rPr>
              <a:t>“Venus is the second planet from the Sun and is terribly hot”</a:t>
            </a:r>
            <a:endParaRPr b="0" i="0" sz="800" u="none" cap="none" strike="noStrike">
              <a:solidFill>
                <a:srgbClr val="A5B7C6"/>
              </a:solidFill>
              <a:latin typeface="Arial"/>
              <a:ea typeface="Arial"/>
              <a:cs typeface="Arial"/>
              <a:sym typeface="Arial"/>
            </a:endParaRPr>
          </a:p>
        </p:txBody>
      </p:sp>
      <p:sp>
        <p:nvSpPr>
          <p:cNvPr id="15670" name="Google Shape;15670;p119"/>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Premium infographics</a:t>
            </a:r>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74" name="Shape 15674"/>
        <p:cNvGrpSpPr/>
        <p:nvPr/>
      </p:nvGrpSpPr>
      <p:grpSpPr>
        <a:xfrm>
          <a:off x="0" y="0"/>
          <a:ext cx="0" cy="0"/>
          <a:chOff x="0" y="0"/>
          <a:chExt cx="0" cy="0"/>
        </a:xfrm>
      </p:grpSpPr>
      <p:sp>
        <p:nvSpPr>
          <p:cNvPr id="15675" name="Google Shape;15675;p120"/>
          <p:cNvSpPr/>
          <p:nvPr/>
        </p:nvSpPr>
        <p:spPr>
          <a:xfrm>
            <a:off x="1048350" y="4002146"/>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6" name="Google Shape;15676;p120"/>
          <p:cNvSpPr/>
          <p:nvPr/>
        </p:nvSpPr>
        <p:spPr>
          <a:xfrm>
            <a:off x="1210102" y="2569615"/>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7" name="Google Shape;15677;p120"/>
          <p:cNvSpPr/>
          <p:nvPr/>
        </p:nvSpPr>
        <p:spPr>
          <a:xfrm>
            <a:off x="1759085" y="3921942"/>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678" name="Google Shape;15678;p120"/>
          <p:cNvCxnSpPr/>
          <p:nvPr/>
        </p:nvCxnSpPr>
        <p:spPr>
          <a:xfrm>
            <a:off x="1876179" y="3701065"/>
            <a:ext cx="0" cy="220800"/>
          </a:xfrm>
          <a:prstGeom prst="straightConnector1">
            <a:avLst/>
          </a:prstGeom>
          <a:noFill/>
          <a:ln cap="flat" cmpd="sng" w="9525">
            <a:solidFill>
              <a:srgbClr val="D7DFE5"/>
            </a:solidFill>
            <a:prstDash val="solid"/>
            <a:round/>
            <a:headEnd len="sm" w="sm" type="none"/>
            <a:tailEnd len="sm" w="sm" type="none"/>
          </a:ln>
        </p:spPr>
      </p:cxnSp>
      <p:sp>
        <p:nvSpPr>
          <p:cNvPr id="15679" name="Google Shape;15679;p120"/>
          <p:cNvSpPr txBox="1"/>
          <p:nvPr/>
        </p:nvSpPr>
        <p:spPr>
          <a:xfrm>
            <a:off x="1297398" y="3117684"/>
            <a:ext cx="1157700" cy="452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800"/>
              <a:buFont typeface="Arial"/>
              <a:buNone/>
            </a:pPr>
            <a:r>
              <a:rPr b="0" i="0" lang="en" sz="800" u="none" cap="none" strike="noStrike">
                <a:solidFill>
                  <a:srgbClr val="A5B7C6"/>
                </a:solidFill>
                <a:latin typeface="Arial"/>
                <a:ea typeface="Arial"/>
                <a:cs typeface="Arial"/>
                <a:sym typeface="Arial"/>
              </a:rPr>
              <a:t>“Mercury is the smallest planet in the Solar System”</a:t>
            </a:r>
            <a:endParaRPr b="0" i="0" sz="800" u="none" cap="none" strike="noStrike">
              <a:solidFill>
                <a:srgbClr val="A5B7C6"/>
              </a:solidFill>
              <a:latin typeface="Arial"/>
              <a:ea typeface="Arial"/>
              <a:cs typeface="Arial"/>
              <a:sym typeface="Arial"/>
            </a:endParaRPr>
          </a:p>
        </p:txBody>
      </p:sp>
      <p:cxnSp>
        <p:nvCxnSpPr>
          <p:cNvPr id="15680" name="Google Shape;15680;p120"/>
          <p:cNvCxnSpPr/>
          <p:nvPr/>
        </p:nvCxnSpPr>
        <p:spPr>
          <a:xfrm>
            <a:off x="1621737" y="2986921"/>
            <a:ext cx="508800" cy="0"/>
          </a:xfrm>
          <a:prstGeom prst="straightConnector1">
            <a:avLst/>
          </a:prstGeom>
          <a:noFill/>
          <a:ln cap="flat" cmpd="sng" w="19050">
            <a:solidFill>
              <a:srgbClr val="A5B7C6"/>
            </a:solidFill>
            <a:prstDash val="solid"/>
            <a:round/>
            <a:headEnd len="sm" w="sm" type="none"/>
            <a:tailEnd len="sm" w="sm" type="none"/>
          </a:ln>
        </p:spPr>
      </p:cxnSp>
      <p:sp>
        <p:nvSpPr>
          <p:cNvPr id="15681" name="Google Shape;15681;p120"/>
          <p:cNvSpPr txBox="1"/>
          <p:nvPr/>
        </p:nvSpPr>
        <p:spPr>
          <a:xfrm>
            <a:off x="1454136" y="2733216"/>
            <a:ext cx="844200" cy="220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800"/>
              <a:buFont typeface="Arial"/>
              <a:buNone/>
            </a:pPr>
            <a:r>
              <a:rPr b="1" i="0" lang="en" sz="800" u="none" cap="none" strike="noStrike">
                <a:solidFill>
                  <a:srgbClr val="A5B7C6"/>
                </a:solidFill>
                <a:latin typeface="Arial"/>
                <a:ea typeface="Arial"/>
                <a:cs typeface="Arial"/>
                <a:sym typeface="Arial"/>
              </a:rPr>
              <a:t>TITLE 1</a:t>
            </a:r>
            <a:endParaRPr b="1" i="0" sz="800" u="none" cap="none" strike="noStrike">
              <a:solidFill>
                <a:srgbClr val="A5B7C6"/>
              </a:solidFill>
              <a:latin typeface="Arial"/>
              <a:ea typeface="Arial"/>
              <a:cs typeface="Arial"/>
              <a:sym typeface="Arial"/>
            </a:endParaRPr>
          </a:p>
        </p:txBody>
      </p:sp>
      <p:sp>
        <p:nvSpPr>
          <p:cNvPr id="15682" name="Google Shape;15682;p120"/>
          <p:cNvSpPr/>
          <p:nvPr/>
        </p:nvSpPr>
        <p:spPr>
          <a:xfrm>
            <a:off x="3439355" y="1995150"/>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3" name="Google Shape;15683;p120"/>
          <p:cNvSpPr/>
          <p:nvPr/>
        </p:nvSpPr>
        <p:spPr>
          <a:xfrm>
            <a:off x="6549404" y="17462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684" name="Google Shape;15684;p120"/>
          <p:cNvGrpSpPr/>
          <p:nvPr/>
        </p:nvGrpSpPr>
        <p:grpSpPr>
          <a:xfrm>
            <a:off x="3576486" y="2168116"/>
            <a:ext cx="1443832" cy="1443832"/>
            <a:chOff x="5681300" y="2527788"/>
            <a:chExt cx="805800" cy="805800"/>
          </a:xfrm>
        </p:grpSpPr>
        <p:sp>
          <p:nvSpPr>
            <p:cNvPr id="15685" name="Google Shape;15685;p12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6" name="Google Shape;15686;p120"/>
            <p:cNvSpPr/>
            <p:nvPr/>
          </p:nvSpPr>
          <p:spPr>
            <a:xfrm>
              <a:off x="5681300" y="2527788"/>
              <a:ext cx="805800" cy="805800"/>
            </a:xfrm>
            <a:prstGeom prst="pie">
              <a:avLst>
                <a:gd fmla="val 10809423"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87" name="Google Shape;15687;p120"/>
          <p:cNvGrpSpPr/>
          <p:nvPr/>
        </p:nvGrpSpPr>
        <p:grpSpPr>
          <a:xfrm>
            <a:off x="6240887" y="1783888"/>
            <a:ext cx="626590" cy="626590"/>
            <a:chOff x="5681300" y="2527788"/>
            <a:chExt cx="805800" cy="805800"/>
          </a:xfrm>
        </p:grpSpPr>
        <p:sp>
          <p:nvSpPr>
            <p:cNvPr id="15688" name="Google Shape;15688;p12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9" name="Google Shape;15689;p120"/>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690" name="Google Shape;15690;p120"/>
          <p:cNvSpPr txBox="1"/>
          <p:nvPr/>
        </p:nvSpPr>
        <p:spPr>
          <a:xfrm>
            <a:off x="6993115" y="1876246"/>
            <a:ext cx="1130100" cy="4419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rgbClr val="A5B7C6"/>
                </a:solidFill>
                <a:latin typeface="Arial"/>
                <a:ea typeface="Arial"/>
                <a:cs typeface="Arial"/>
                <a:sym typeface="Arial"/>
              </a:rPr>
              <a:t>“Despite being red, Mars is actually a very cold place”</a:t>
            </a:r>
            <a:endParaRPr b="0" i="0" sz="800" u="none" cap="none" strike="noStrike">
              <a:solidFill>
                <a:srgbClr val="A5B7C6"/>
              </a:solidFill>
              <a:latin typeface="Arial"/>
              <a:ea typeface="Arial"/>
              <a:cs typeface="Arial"/>
              <a:sym typeface="Arial"/>
            </a:endParaRPr>
          </a:p>
        </p:txBody>
      </p:sp>
      <p:sp>
        <p:nvSpPr>
          <p:cNvPr id="15691" name="Google Shape;15691;p120"/>
          <p:cNvSpPr/>
          <p:nvPr/>
        </p:nvSpPr>
        <p:spPr>
          <a:xfrm>
            <a:off x="6549404" y="25383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692" name="Google Shape;15692;p120"/>
          <p:cNvGrpSpPr/>
          <p:nvPr/>
        </p:nvGrpSpPr>
        <p:grpSpPr>
          <a:xfrm>
            <a:off x="6240887" y="2575988"/>
            <a:ext cx="626590" cy="626590"/>
            <a:chOff x="5681300" y="2527788"/>
            <a:chExt cx="805800" cy="805800"/>
          </a:xfrm>
        </p:grpSpPr>
        <p:sp>
          <p:nvSpPr>
            <p:cNvPr id="15693" name="Google Shape;15693;p12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4" name="Google Shape;15694;p120"/>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695" name="Google Shape;15695;p120"/>
          <p:cNvSpPr txBox="1"/>
          <p:nvPr/>
        </p:nvSpPr>
        <p:spPr>
          <a:xfrm>
            <a:off x="6993115" y="2668346"/>
            <a:ext cx="1130100" cy="4419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rgbClr val="A5B7C6"/>
                </a:solidFill>
                <a:latin typeface="Arial"/>
                <a:ea typeface="Arial"/>
                <a:cs typeface="Arial"/>
                <a:sym typeface="Arial"/>
              </a:rPr>
              <a:t>“Jupiter is the biggest planet in the entire Solar System”</a:t>
            </a:r>
            <a:endParaRPr b="0" i="0" sz="800" u="none" cap="none" strike="noStrike">
              <a:solidFill>
                <a:srgbClr val="A5B7C6"/>
              </a:solidFill>
              <a:latin typeface="Arial"/>
              <a:ea typeface="Arial"/>
              <a:cs typeface="Arial"/>
              <a:sym typeface="Arial"/>
            </a:endParaRPr>
          </a:p>
        </p:txBody>
      </p:sp>
      <p:sp>
        <p:nvSpPr>
          <p:cNvPr id="15696" name="Google Shape;15696;p120"/>
          <p:cNvSpPr/>
          <p:nvPr/>
        </p:nvSpPr>
        <p:spPr>
          <a:xfrm>
            <a:off x="6549404" y="33304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697" name="Google Shape;15697;p120"/>
          <p:cNvGrpSpPr/>
          <p:nvPr/>
        </p:nvGrpSpPr>
        <p:grpSpPr>
          <a:xfrm>
            <a:off x="6240887" y="3368088"/>
            <a:ext cx="626590" cy="626590"/>
            <a:chOff x="5681300" y="2527788"/>
            <a:chExt cx="805800" cy="805800"/>
          </a:xfrm>
        </p:grpSpPr>
        <p:sp>
          <p:nvSpPr>
            <p:cNvPr id="15698" name="Google Shape;15698;p12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9" name="Google Shape;15699;p120"/>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700" name="Google Shape;15700;p120"/>
          <p:cNvSpPr txBox="1"/>
          <p:nvPr/>
        </p:nvSpPr>
        <p:spPr>
          <a:xfrm>
            <a:off x="6993115" y="3460446"/>
            <a:ext cx="1130100" cy="4419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rgbClr val="A5B7C6"/>
                </a:solidFill>
                <a:latin typeface="Arial"/>
                <a:ea typeface="Arial"/>
                <a:cs typeface="Arial"/>
                <a:sym typeface="Arial"/>
              </a:rPr>
              <a:t>“Saturn is a gas giant and has several rings”</a:t>
            </a:r>
            <a:endParaRPr b="0" i="0" sz="800" u="none" cap="none" strike="noStrike">
              <a:solidFill>
                <a:srgbClr val="A5B7C6"/>
              </a:solidFill>
              <a:latin typeface="Arial"/>
              <a:ea typeface="Arial"/>
              <a:cs typeface="Arial"/>
              <a:sym typeface="Arial"/>
            </a:endParaRPr>
          </a:p>
        </p:txBody>
      </p:sp>
      <p:sp>
        <p:nvSpPr>
          <p:cNvPr id="15701" name="Google Shape;15701;p120"/>
          <p:cNvSpPr/>
          <p:nvPr/>
        </p:nvSpPr>
        <p:spPr>
          <a:xfrm>
            <a:off x="4229854" y="192972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2" name="Google Shape;15702;p120"/>
          <p:cNvSpPr/>
          <p:nvPr/>
        </p:nvSpPr>
        <p:spPr>
          <a:xfrm>
            <a:off x="4229854" y="37132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3" name="Google Shape;15703;p120"/>
          <p:cNvSpPr/>
          <p:nvPr/>
        </p:nvSpPr>
        <p:spPr>
          <a:xfrm>
            <a:off x="5157904" y="2821488"/>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5704" name="Google Shape;15704;p120"/>
          <p:cNvCxnSpPr>
            <a:stCxn id="15703" idx="6"/>
            <a:endCxn id="15689" idx="2"/>
          </p:cNvCxnSpPr>
          <p:nvPr/>
        </p:nvCxnSpPr>
        <p:spPr>
          <a:xfrm flipH="1" rot="10800000">
            <a:off x="5295004" y="2097138"/>
            <a:ext cx="945900" cy="792900"/>
          </a:xfrm>
          <a:prstGeom prst="bentConnector3">
            <a:avLst>
              <a:gd fmla="val 51494" name="adj1"/>
            </a:avLst>
          </a:prstGeom>
          <a:noFill/>
          <a:ln cap="flat" cmpd="sng" w="19050">
            <a:solidFill>
              <a:srgbClr val="A5B7C6"/>
            </a:solidFill>
            <a:prstDash val="solid"/>
            <a:round/>
            <a:headEnd len="sm" w="sm" type="none"/>
            <a:tailEnd len="sm" w="sm" type="none"/>
          </a:ln>
        </p:spPr>
      </p:cxnSp>
      <p:cxnSp>
        <p:nvCxnSpPr>
          <p:cNvPr id="15705" name="Google Shape;15705;p120"/>
          <p:cNvCxnSpPr>
            <a:stCxn id="15703" idx="6"/>
            <a:endCxn id="15699" idx="2"/>
          </p:cNvCxnSpPr>
          <p:nvPr/>
        </p:nvCxnSpPr>
        <p:spPr>
          <a:xfrm>
            <a:off x="5295004" y="2890038"/>
            <a:ext cx="945900" cy="791400"/>
          </a:xfrm>
          <a:prstGeom prst="bentConnector3">
            <a:avLst>
              <a:gd fmla="val 49999" name="adj1"/>
            </a:avLst>
          </a:prstGeom>
          <a:noFill/>
          <a:ln cap="flat" cmpd="sng" w="19050">
            <a:solidFill>
              <a:srgbClr val="A5B7C6"/>
            </a:solidFill>
            <a:prstDash val="solid"/>
            <a:round/>
            <a:headEnd len="sm" w="sm" type="none"/>
            <a:tailEnd len="sm" w="sm" type="none"/>
          </a:ln>
        </p:spPr>
      </p:cxnSp>
      <p:cxnSp>
        <p:nvCxnSpPr>
          <p:cNvPr id="15706" name="Google Shape;15706;p120"/>
          <p:cNvCxnSpPr>
            <a:stCxn id="15703" idx="6"/>
            <a:endCxn id="15694" idx="2"/>
          </p:cNvCxnSpPr>
          <p:nvPr/>
        </p:nvCxnSpPr>
        <p:spPr>
          <a:xfrm flipH="1" rot="10800000">
            <a:off x="5295004" y="2889138"/>
            <a:ext cx="945900" cy="900"/>
          </a:xfrm>
          <a:prstGeom prst="bentConnector3">
            <a:avLst>
              <a:gd fmla="val 49999" name="adj1"/>
            </a:avLst>
          </a:prstGeom>
          <a:noFill/>
          <a:ln cap="flat" cmpd="sng" w="19050">
            <a:solidFill>
              <a:srgbClr val="A5B7C6"/>
            </a:solidFill>
            <a:prstDash val="solid"/>
            <a:round/>
            <a:headEnd len="sm" w="sm" type="none"/>
            <a:tailEnd len="sm" w="sm" type="none"/>
          </a:ln>
        </p:spPr>
      </p:cxnSp>
      <p:sp>
        <p:nvSpPr>
          <p:cNvPr id="15707" name="Google Shape;15707;p120"/>
          <p:cNvSpPr txBox="1"/>
          <p:nvPr/>
        </p:nvSpPr>
        <p:spPr>
          <a:xfrm>
            <a:off x="3800713" y="2576693"/>
            <a:ext cx="995400" cy="626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213B55"/>
                </a:solidFill>
                <a:latin typeface="Arial"/>
                <a:ea typeface="Arial"/>
                <a:cs typeface="Arial"/>
                <a:sym typeface="Arial"/>
              </a:rPr>
              <a:t>75%</a:t>
            </a:r>
            <a:endParaRPr b="1" i="0" sz="3000" u="none" cap="none" strike="noStrike">
              <a:solidFill>
                <a:srgbClr val="213B55"/>
              </a:solidFill>
              <a:latin typeface="Arial"/>
              <a:ea typeface="Arial"/>
              <a:cs typeface="Arial"/>
              <a:sym typeface="Arial"/>
            </a:endParaRPr>
          </a:p>
        </p:txBody>
      </p:sp>
      <p:sp>
        <p:nvSpPr>
          <p:cNvPr id="15708" name="Google Shape;15708;p120"/>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Premium infographics</a:t>
            </a:r>
            <a:endParaRPr/>
          </a:p>
        </p:txBody>
      </p:sp>
      <p:cxnSp>
        <p:nvCxnSpPr>
          <p:cNvPr id="15709" name="Google Shape;15709;p120"/>
          <p:cNvCxnSpPr/>
          <p:nvPr/>
        </p:nvCxnSpPr>
        <p:spPr>
          <a:xfrm>
            <a:off x="1876201" y="2351463"/>
            <a:ext cx="0" cy="220800"/>
          </a:xfrm>
          <a:prstGeom prst="straightConnector1">
            <a:avLst/>
          </a:prstGeom>
          <a:noFill/>
          <a:ln cap="flat" cmpd="sng" w="9525">
            <a:solidFill>
              <a:srgbClr val="D7DFE5"/>
            </a:solidFill>
            <a:prstDash val="solid"/>
            <a:round/>
            <a:headEnd len="sm" w="sm" type="none"/>
            <a:tailEnd len="sm" w="sm" type="none"/>
          </a:ln>
        </p:spPr>
      </p:cxnSp>
      <p:grpSp>
        <p:nvGrpSpPr>
          <p:cNvPr id="15710" name="Google Shape;15710;p120"/>
          <p:cNvGrpSpPr/>
          <p:nvPr/>
        </p:nvGrpSpPr>
        <p:grpSpPr>
          <a:xfrm>
            <a:off x="1494592" y="1585529"/>
            <a:ext cx="763219" cy="763219"/>
            <a:chOff x="4049800" y="640400"/>
            <a:chExt cx="858900" cy="858900"/>
          </a:xfrm>
        </p:grpSpPr>
        <p:sp>
          <p:nvSpPr>
            <p:cNvPr id="15711" name="Google Shape;15711;p120"/>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2" name="Google Shape;15712;p120"/>
            <p:cNvSpPr/>
            <p:nvPr/>
          </p:nvSpPr>
          <p:spPr>
            <a:xfrm>
              <a:off x="4049800" y="640400"/>
              <a:ext cx="858900" cy="858900"/>
            </a:xfrm>
            <a:prstGeom prst="blockArc">
              <a:avLst>
                <a:gd fmla="val 16133799" name="adj1"/>
                <a:gd fmla="val 10841788" name="adj2"/>
                <a:gd fmla="val 11587"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5713" name="Google Shape;15713;p120"/>
          <p:cNvCxnSpPr>
            <a:stCxn id="15711" idx="4"/>
          </p:cNvCxnSpPr>
          <p:nvPr/>
        </p:nvCxnSpPr>
        <p:spPr>
          <a:xfrm>
            <a:off x="1876202" y="2348748"/>
            <a:ext cx="0" cy="220800"/>
          </a:xfrm>
          <a:prstGeom prst="straightConnector1">
            <a:avLst/>
          </a:prstGeom>
          <a:noFill/>
          <a:ln cap="flat" cmpd="sng" w="9525">
            <a:solidFill>
              <a:srgbClr val="D7DFE5"/>
            </a:solidFill>
            <a:prstDash val="solid"/>
            <a:round/>
            <a:headEnd len="sm" w="sm" type="none"/>
            <a:tailEnd len="sm" w="sm" type="none"/>
          </a:ln>
        </p:spPr>
      </p:cxnSp>
      <p:sp>
        <p:nvSpPr>
          <p:cNvPr id="15714" name="Google Shape;15714;p120"/>
          <p:cNvSpPr txBox="1"/>
          <p:nvPr/>
        </p:nvSpPr>
        <p:spPr>
          <a:xfrm>
            <a:off x="1585964" y="1784457"/>
            <a:ext cx="580500" cy="3654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rPr b="1" i="0" lang="en" sz="1300" u="none" cap="none" strike="noStrike">
                <a:solidFill>
                  <a:srgbClr val="A5B7C6"/>
                </a:solidFill>
                <a:latin typeface="Arial"/>
                <a:ea typeface="Arial"/>
                <a:cs typeface="Arial"/>
                <a:sym typeface="Arial"/>
              </a:rPr>
              <a:t>75%</a:t>
            </a:r>
            <a:endParaRPr b="1" i="0" sz="1300" u="none" cap="none" strike="noStrike">
              <a:solidFill>
                <a:srgbClr val="A5B7C6"/>
              </a:solidFill>
              <a:latin typeface="Arial"/>
              <a:ea typeface="Arial"/>
              <a:cs typeface="Arial"/>
              <a:sym typeface="Arial"/>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18" name="Shape 15718"/>
        <p:cNvGrpSpPr/>
        <p:nvPr/>
      </p:nvGrpSpPr>
      <p:grpSpPr>
        <a:xfrm>
          <a:off x="0" y="0"/>
          <a:ext cx="0" cy="0"/>
          <a:chOff x="0" y="0"/>
          <a:chExt cx="0" cy="0"/>
        </a:xfrm>
      </p:grpSpPr>
      <p:grpSp>
        <p:nvGrpSpPr>
          <p:cNvPr id="15719" name="Google Shape;15719;p121"/>
          <p:cNvGrpSpPr/>
          <p:nvPr/>
        </p:nvGrpSpPr>
        <p:grpSpPr>
          <a:xfrm>
            <a:off x="1765469" y="1821418"/>
            <a:ext cx="370100" cy="250625"/>
            <a:chOff x="980425" y="4196875"/>
            <a:chExt cx="370100" cy="250625"/>
          </a:xfrm>
        </p:grpSpPr>
        <p:sp>
          <p:nvSpPr>
            <p:cNvPr id="15720" name="Google Shape;15720;p121"/>
            <p:cNvSpPr/>
            <p:nvPr/>
          </p:nvSpPr>
          <p:spPr>
            <a:xfrm>
              <a:off x="1154775" y="4246525"/>
              <a:ext cx="129650" cy="103900"/>
            </a:xfrm>
            <a:custGeom>
              <a:rect b="b" l="l" r="r" t="t"/>
              <a:pathLst>
                <a:path extrusionOk="0" h="4156" w="5186">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1" name="Google Shape;15721;p121"/>
            <p:cNvSpPr/>
            <p:nvPr/>
          </p:nvSpPr>
          <p:spPr>
            <a:xfrm>
              <a:off x="1199775" y="4267525"/>
              <a:ext cx="51200" cy="20950"/>
            </a:xfrm>
            <a:custGeom>
              <a:rect b="b" l="l" r="r" t="t"/>
              <a:pathLst>
                <a:path extrusionOk="0" h="838" w="2048">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2" name="Google Shape;15722;p121"/>
            <p:cNvSpPr/>
            <p:nvPr/>
          </p:nvSpPr>
          <p:spPr>
            <a:xfrm>
              <a:off x="980425" y="4196875"/>
              <a:ext cx="370100" cy="250625"/>
            </a:xfrm>
            <a:custGeom>
              <a:rect b="b" l="l" r="r" t="t"/>
              <a:pathLst>
                <a:path extrusionOk="0" h="10025" w="14804">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3" name="Google Shape;15723;p121"/>
            <p:cNvSpPr/>
            <p:nvPr/>
          </p:nvSpPr>
          <p:spPr>
            <a:xfrm>
              <a:off x="1027475" y="4239300"/>
              <a:ext cx="110350" cy="10825"/>
            </a:xfrm>
            <a:custGeom>
              <a:rect b="b" l="l" r="r" t="t"/>
              <a:pathLst>
                <a:path extrusionOk="0" h="433" w="4414">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24" name="Google Shape;15724;p121"/>
          <p:cNvGrpSpPr/>
          <p:nvPr/>
        </p:nvGrpSpPr>
        <p:grpSpPr>
          <a:xfrm>
            <a:off x="2501238" y="1777356"/>
            <a:ext cx="364200" cy="338750"/>
            <a:chOff x="7731450" y="3574225"/>
            <a:chExt cx="364200" cy="338750"/>
          </a:xfrm>
        </p:grpSpPr>
        <p:sp>
          <p:nvSpPr>
            <p:cNvPr id="15725" name="Google Shape;15725;p121"/>
            <p:cNvSpPr/>
            <p:nvPr/>
          </p:nvSpPr>
          <p:spPr>
            <a:xfrm>
              <a:off x="7940850" y="3673950"/>
              <a:ext cx="38275" cy="39575"/>
            </a:xfrm>
            <a:custGeom>
              <a:rect b="b" l="l" r="r" t="t"/>
              <a:pathLst>
                <a:path extrusionOk="0" h="1583" w="1531">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6" name="Google Shape;15726;p121"/>
            <p:cNvSpPr/>
            <p:nvPr/>
          </p:nvSpPr>
          <p:spPr>
            <a:xfrm>
              <a:off x="7988375" y="3673000"/>
              <a:ext cx="40900" cy="40150"/>
            </a:xfrm>
            <a:custGeom>
              <a:rect b="b" l="l" r="r" t="t"/>
              <a:pathLst>
                <a:path extrusionOk="0" h="1606" w="1636">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7" name="Google Shape;15727;p121"/>
            <p:cNvSpPr/>
            <p:nvPr/>
          </p:nvSpPr>
          <p:spPr>
            <a:xfrm>
              <a:off x="7760775" y="3614350"/>
              <a:ext cx="282400" cy="10825"/>
            </a:xfrm>
            <a:custGeom>
              <a:rect b="b" l="l" r="r" t="t"/>
              <a:pathLst>
                <a:path extrusionOk="0" h="433" w="11296">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8" name="Google Shape;15728;p121"/>
            <p:cNvSpPr/>
            <p:nvPr/>
          </p:nvSpPr>
          <p:spPr>
            <a:xfrm>
              <a:off x="7760775" y="364367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9" name="Google Shape;15729;p121"/>
            <p:cNvSpPr/>
            <p:nvPr/>
          </p:nvSpPr>
          <p:spPr>
            <a:xfrm>
              <a:off x="7760775" y="3673000"/>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0" name="Google Shape;15730;p121"/>
            <p:cNvSpPr/>
            <p:nvPr/>
          </p:nvSpPr>
          <p:spPr>
            <a:xfrm>
              <a:off x="7760775" y="3702325"/>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1" name="Google Shape;15731;p121"/>
            <p:cNvSpPr/>
            <p:nvPr/>
          </p:nvSpPr>
          <p:spPr>
            <a:xfrm>
              <a:off x="7760775" y="373162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2" name="Google Shape;15732;p121"/>
            <p:cNvSpPr/>
            <p:nvPr/>
          </p:nvSpPr>
          <p:spPr>
            <a:xfrm>
              <a:off x="7731450" y="3574225"/>
              <a:ext cx="364200" cy="338750"/>
            </a:xfrm>
            <a:custGeom>
              <a:rect b="b" l="l" r="r" t="t"/>
              <a:pathLst>
                <a:path extrusionOk="0" h="13550" w="14568">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33" name="Google Shape;15733;p121"/>
          <p:cNvGrpSpPr/>
          <p:nvPr/>
        </p:nvGrpSpPr>
        <p:grpSpPr>
          <a:xfrm>
            <a:off x="3248956" y="1765793"/>
            <a:ext cx="317900" cy="361875"/>
            <a:chOff x="3275000" y="4141325"/>
            <a:chExt cx="317900" cy="361875"/>
          </a:xfrm>
        </p:grpSpPr>
        <p:sp>
          <p:nvSpPr>
            <p:cNvPr id="15734" name="Google Shape;15734;p121"/>
            <p:cNvSpPr/>
            <p:nvPr/>
          </p:nvSpPr>
          <p:spPr>
            <a:xfrm>
              <a:off x="3520025" y="4162925"/>
              <a:ext cx="11925" cy="8175"/>
            </a:xfrm>
            <a:custGeom>
              <a:rect b="b" l="l" r="r" t="t"/>
              <a:pathLst>
                <a:path extrusionOk="0" h="327" w="477">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5" name="Google Shape;15735;p121"/>
            <p:cNvSpPr/>
            <p:nvPr/>
          </p:nvSpPr>
          <p:spPr>
            <a:xfrm>
              <a:off x="3336725" y="4162925"/>
              <a:ext cx="83350" cy="10825"/>
            </a:xfrm>
            <a:custGeom>
              <a:rect b="b" l="l" r="r" t="t"/>
              <a:pathLst>
                <a:path extrusionOk="0" h="433" w="3334">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6" name="Google Shape;15736;p121"/>
            <p:cNvSpPr/>
            <p:nvPr/>
          </p:nvSpPr>
          <p:spPr>
            <a:xfrm>
              <a:off x="3342125" y="4216150"/>
              <a:ext cx="185200" cy="73325"/>
            </a:xfrm>
            <a:custGeom>
              <a:rect b="b" l="l" r="r" t="t"/>
              <a:pathLst>
                <a:path extrusionOk="0" h="2933" w="7408">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7" name="Google Shape;15737;p121"/>
            <p:cNvSpPr/>
            <p:nvPr/>
          </p:nvSpPr>
          <p:spPr>
            <a:xfrm>
              <a:off x="3339800" y="4311825"/>
              <a:ext cx="189050" cy="10075"/>
            </a:xfrm>
            <a:custGeom>
              <a:rect b="b" l="l" r="r" t="t"/>
              <a:pathLst>
                <a:path extrusionOk="0" h="403" w="7562">
                  <a:moveTo>
                    <a:pt x="278" y="1"/>
                  </a:moveTo>
                  <a:cubicBezTo>
                    <a:pt x="1" y="1"/>
                    <a:pt x="1" y="402"/>
                    <a:pt x="278" y="402"/>
                  </a:cubicBezTo>
                  <a:lnTo>
                    <a:pt x="7253" y="402"/>
                  </a:lnTo>
                  <a:cubicBezTo>
                    <a:pt x="7562" y="402"/>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8" name="Google Shape;15738;p121"/>
            <p:cNvSpPr/>
            <p:nvPr/>
          </p:nvSpPr>
          <p:spPr>
            <a:xfrm>
              <a:off x="3339800" y="4341150"/>
              <a:ext cx="189050" cy="10825"/>
            </a:xfrm>
            <a:custGeom>
              <a:rect b="b" l="l" r="r" t="t"/>
              <a:pathLst>
                <a:path extrusionOk="0" h="433" w="7562">
                  <a:moveTo>
                    <a:pt x="278" y="1"/>
                  </a:moveTo>
                  <a:cubicBezTo>
                    <a:pt x="1" y="1"/>
                    <a:pt x="1" y="433"/>
                    <a:pt x="278" y="433"/>
                  </a:cubicBezTo>
                  <a:lnTo>
                    <a:pt x="7253" y="433"/>
                  </a:lnTo>
                  <a:cubicBezTo>
                    <a:pt x="7562" y="433"/>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9" name="Google Shape;15739;p121"/>
            <p:cNvSpPr/>
            <p:nvPr/>
          </p:nvSpPr>
          <p:spPr>
            <a:xfrm>
              <a:off x="3275000" y="4141325"/>
              <a:ext cx="317900" cy="361875"/>
            </a:xfrm>
            <a:custGeom>
              <a:rect b="b" l="l" r="r" t="t"/>
              <a:pathLst>
                <a:path extrusionOk="0" h="14475" w="12716">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40" name="Google Shape;15740;p121"/>
          <p:cNvGrpSpPr/>
          <p:nvPr/>
        </p:nvGrpSpPr>
        <p:grpSpPr>
          <a:xfrm>
            <a:off x="5484394" y="1765781"/>
            <a:ext cx="361875" cy="361900"/>
            <a:chOff x="6250075" y="3563425"/>
            <a:chExt cx="361875" cy="361900"/>
          </a:xfrm>
        </p:grpSpPr>
        <p:sp>
          <p:nvSpPr>
            <p:cNvPr id="15741" name="Google Shape;15741;p121"/>
            <p:cNvSpPr/>
            <p:nvPr/>
          </p:nvSpPr>
          <p:spPr>
            <a:xfrm>
              <a:off x="6309050" y="3728950"/>
              <a:ext cx="126650" cy="94125"/>
            </a:xfrm>
            <a:custGeom>
              <a:rect b="b" l="l" r="r" t="t"/>
              <a:pathLst>
                <a:path extrusionOk="0" h="3765" w="5066">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2" name="Google Shape;15742;p121"/>
            <p:cNvSpPr/>
            <p:nvPr/>
          </p:nvSpPr>
          <p:spPr>
            <a:xfrm>
              <a:off x="6525775" y="3657150"/>
              <a:ext cx="69975" cy="54450"/>
            </a:xfrm>
            <a:custGeom>
              <a:rect b="b" l="l" r="r" t="t"/>
              <a:pathLst>
                <a:path extrusionOk="0" h="2178" w="2799">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3" name="Google Shape;15743;p121"/>
            <p:cNvSpPr/>
            <p:nvPr/>
          </p:nvSpPr>
          <p:spPr>
            <a:xfrm>
              <a:off x="6510075" y="3563625"/>
              <a:ext cx="101875" cy="177300"/>
            </a:xfrm>
            <a:custGeom>
              <a:rect b="b" l="l" r="r" t="t"/>
              <a:pathLst>
                <a:path extrusionOk="0" h="7092" w="4075">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4" name="Google Shape;15744;p121"/>
            <p:cNvSpPr/>
            <p:nvPr/>
          </p:nvSpPr>
          <p:spPr>
            <a:xfrm>
              <a:off x="6250075" y="3563425"/>
              <a:ext cx="361875" cy="361900"/>
            </a:xfrm>
            <a:custGeom>
              <a:rect b="b" l="l" r="r" t="t"/>
              <a:pathLst>
                <a:path extrusionOk="0" h="14476" w="14475">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5" name="Google Shape;15745;p121"/>
            <p:cNvSpPr/>
            <p:nvPr/>
          </p:nvSpPr>
          <p:spPr>
            <a:xfrm>
              <a:off x="6483950" y="3822850"/>
              <a:ext cx="88575" cy="67175"/>
            </a:xfrm>
            <a:custGeom>
              <a:rect b="b" l="l" r="r" t="t"/>
              <a:pathLst>
                <a:path extrusionOk="0" h="2687" w="3543">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46" name="Google Shape;15746;p121"/>
          <p:cNvGrpSpPr/>
          <p:nvPr/>
        </p:nvGrpSpPr>
        <p:grpSpPr>
          <a:xfrm>
            <a:off x="6266531" y="1765781"/>
            <a:ext cx="365725" cy="361900"/>
            <a:chOff x="5504000" y="3563425"/>
            <a:chExt cx="365725" cy="361900"/>
          </a:xfrm>
        </p:grpSpPr>
        <p:sp>
          <p:nvSpPr>
            <p:cNvPr id="15747" name="Google Shape;15747;p121"/>
            <p:cNvSpPr/>
            <p:nvPr/>
          </p:nvSpPr>
          <p:spPr>
            <a:xfrm>
              <a:off x="5564950" y="3631200"/>
              <a:ext cx="243050" cy="227000"/>
            </a:xfrm>
            <a:custGeom>
              <a:rect b="b" l="l" r="r" t="t"/>
              <a:pathLst>
                <a:path extrusionOk="0" h="9080" w="9722">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8" name="Google Shape;15748;p121"/>
            <p:cNvSpPr/>
            <p:nvPr/>
          </p:nvSpPr>
          <p:spPr>
            <a:xfrm>
              <a:off x="5544875" y="3839250"/>
              <a:ext cx="49400" cy="46725"/>
            </a:xfrm>
            <a:custGeom>
              <a:rect b="b" l="l" r="r" t="t"/>
              <a:pathLst>
                <a:path extrusionOk="0" h="1869" w="1976">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9" name="Google Shape;15749;p121"/>
            <p:cNvSpPr/>
            <p:nvPr/>
          </p:nvSpPr>
          <p:spPr>
            <a:xfrm>
              <a:off x="5780200" y="3838500"/>
              <a:ext cx="47875" cy="47475"/>
            </a:xfrm>
            <a:custGeom>
              <a:rect b="b" l="l" r="r" t="t"/>
              <a:pathLst>
                <a:path extrusionOk="0" h="1899" w="1915">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0" name="Google Shape;15750;p121"/>
            <p:cNvSpPr/>
            <p:nvPr/>
          </p:nvSpPr>
          <p:spPr>
            <a:xfrm>
              <a:off x="5781750" y="3602000"/>
              <a:ext cx="47075" cy="46725"/>
            </a:xfrm>
            <a:custGeom>
              <a:rect b="b" l="l" r="r" t="t"/>
              <a:pathLst>
                <a:path extrusionOk="0" h="1869" w="1883">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1" name="Google Shape;15751;p121"/>
            <p:cNvSpPr/>
            <p:nvPr/>
          </p:nvSpPr>
          <p:spPr>
            <a:xfrm>
              <a:off x="5544875" y="3602775"/>
              <a:ext cx="46325" cy="45175"/>
            </a:xfrm>
            <a:custGeom>
              <a:rect b="b" l="l" r="r" t="t"/>
              <a:pathLst>
                <a:path extrusionOk="0" h="1807" w="1853">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2" name="Google Shape;15752;p121"/>
            <p:cNvSpPr/>
            <p:nvPr/>
          </p:nvSpPr>
          <p:spPr>
            <a:xfrm>
              <a:off x="5504000" y="3563425"/>
              <a:ext cx="365725" cy="361900"/>
            </a:xfrm>
            <a:custGeom>
              <a:rect b="b" l="l" r="r" t="t"/>
              <a:pathLst>
                <a:path extrusionOk="0" h="14476" w="14629">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53" name="Google Shape;15753;p121"/>
          <p:cNvGrpSpPr/>
          <p:nvPr/>
        </p:nvGrpSpPr>
        <p:grpSpPr>
          <a:xfrm>
            <a:off x="7000125" y="1765581"/>
            <a:ext cx="361875" cy="362300"/>
            <a:chOff x="4755600" y="3563025"/>
            <a:chExt cx="361875" cy="362300"/>
          </a:xfrm>
        </p:grpSpPr>
        <p:sp>
          <p:nvSpPr>
            <p:cNvPr id="15754" name="Google Shape;15754;p121"/>
            <p:cNvSpPr/>
            <p:nvPr/>
          </p:nvSpPr>
          <p:spPr>
            <a:xfrm>
              <a:off x="4755600" y="3700000"/>
              <a:ext cx="74075" cy="225325"/>
            </a:xfrm>
            <a:custGeom>
              <a:rect b="b" l="l" r="r" t="t"/>
              <a:pathLst>
                <a:path extrusionOk="0" h="9013" w="2963">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5" name="Google Shape;15755;p121"/>
            <p:cNvSpPr/>
            <p:nvPr/>
          </p:nvSpPr>
          <p:spPr>
            <a:xfrm>
              <a:off x="4852025" y="3783325"/>
              <a:ext cx="73325" cy="142000"/>
            </a:xfrm>
            <a:custGeom>
              <a:rect b="b" l="l" r="r" t="t"/>
              <a:pathLst>
                <a:path extrusionOk="0" h="5680" w="2933">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6" name="Google Shape;15756;p121"/>
            <p:cNvSpPr/>
            <p:nvPr/>
          </p:nvSpPr>
          <p:spPr>
            <a:xfrm>
              <a:off x="4947700" y="3720825"/>
              <a:ext cx="74100" cy="204500"/>
            </a:xfrm>
            <a:custGeom>
              <a:rect b="b" l="l" r="r" t="t"/>
              <a:pathLst>
                <a:path extrusionOk="0" h="8180" w="2964">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7" name="Google Shape;15757;p121"/>
            <p:cNvSpPr/>
            <p:nvPr/>
          </p:nvSpPr>
          <p:spPr>
            <a:xfrm>
              <a:off x="5044150" y="3652150"/>
              <a:ext cx="73325" cy="273175"/>
            </a:xfrm>
            <a:custGeom>
              <a:rect b="b" l="l" r="r" t="t"/>
              <a:pathLst>
                <a:path extrusionOk="0" h="10927" w="2933">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8" name="Google Shape;15758;p121"/>
            <p:cNvSpPr/>
            <p:nvPr/>
          </p:nvSpPr>
          <p:spPr>
            <a:xfrm>
              <a:off x="4763300" y="3563025"/>
              <a:ext cx="347750" cy="197750"/>
            </a:xfrm>
            <a:custGeom>
              <a:rect b="b" l="l" r="r" t="t"/>
              <a:pathLst>
                <a:path extrusionOk="0" h="7910" w="1391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59" name="Google Shape;15759;p121"/>
          <p:cNvGrpSpPr/>
          <p:nvPr/>
        </p:nvGrpSpPr>
        <p:grpSpPr>
          <a:xfrm>
            <a:off x="7796257" y="1765793"/>
            <a:ext cx="212200" cy="361875"/>
            <a:chOff x="7060200" y="4141325"/>
            <a:chExt cx="212200" cy="361875"/>
          </a:xfrm>
        </p:grpSpPr>
        <p:sp>
          <p:nvSpPr>
            <p:cNvPr id="15760" name="Google Shape;15760;p121"/>
            <p:cNvSpPr/>
            <p:nvPr/>
          </p:nvSpPr>
          <p:spPr>
            <a:xfrm>
              <a:off x="7060200" y="4141325"/>
              <a:ext cx="212200" cy="361875"/>
            </a:xfrm>
            <a:custGeom>
              <a:rect b="b" l="l" r="r" t="t"/>
              <a:pathLst>
                <a:path extrusionOk="0" h="14475" w="8488">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1" name="Google Shape;15761;p121"/>
            <p:cNvSpPr/>
            <p:nvPr/>
          </p:nvSpPr>
          <p:spPr>
            <a:xfrm>
              <a:off x="7146625" y="4463825"/>
              <a:ext cx="39350" cy="10825"/>
            </a:xfrm>
            <a:custGeom>
              <a:rect b="b" l="l" r="r" t="t"/>
              <a:pathLst>
                <a:path extrusionOk="0" h="433" w="1574">
                  <a:moveTo>
                    <a:pt x="278" y="1"/>
                  </a:moveTo>
                  <a:cubicBezTo>
                    <a:pt x="0" y="1"/>
                    <a:pt x="0" y="433"/>
                    <a:pt x="278" y="433"/>
                  </a:cubicBezTo>
                  <a:lnTo>
                    <a:pt x="1296" y="433"/>
                  </a:lnTo>
                  <a:cubicBezTo>
                    <a:pt x="1574" y="433"/>
                    <a:pt x="1574"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2" name="Google Shape;15762;p121"/>
            <p:cNvSpPr/>
            <p:nvPr/>
          </p:nvSpPr>
          <p:spPr>
            <a:xfrm>
              <a:off x="7102625" y="4243125"/>
              <a:ext cx="144300" cy="142075"/>
            </a:xfrm>
            <a:custGeom>
              <a:rect b="b" l="l" r="r" t="t"/>
              <a:pathLst>
                <a:path extrusionOk="0" h="5683" w="5772">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63" name="Google Shape;15763;p121"/>
          <p:cNvGrpSpPr/>
          <p:nvPr/>
        </p:nvGrpSpPr>
        <p:grpSpPr>
          <a:xfrm>
            <a:off x="7721420" y="2326799"/>
            <a:ext cx="361875" cy="362275"/>
            <a:chOff x="4004875" y="3563050"/>
            <a:chExt cx="361875" cy="362275"/>
          </a:xfrm>
        </p:grpSpPr>
        <p:sp>
          <p:nvSpPr>
            <p:cNvPr id="15764" name="Google Shape;15764;p121"/>
            <p:cNvSpPr/>
            <p:nvPr/>
          </p:nvSpPr>
          <p:spPr>
            <a:xfrm>
              <a:off x="4004875" y="3563050"/>
              <a:ext cx="361875" cy="362275"/>
            </a:xfrm>
            <a:custGeom>
              <a:rect b="b" l="l" r="r" t="t"/>
              <a:pathLst>
                <a:path extrusionOk="0" h="14491" w="14475">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5" name="Google Shape;15765;p121"/>
            <p:cNvSpPr/>
            <p:nvPr/>
          </p:nvSpPr>
          <p:spPr>
            <a:xfrm>
              <a:off x="4105950" y="3583300"/>
              <a:ext cx="36275" cy="28000"/>
            </a:xfrm>
            <a:custGeom>
              <a:rect b="b" l="l" r="r" t="t"/>
              <a:pathLst>
                <a:path extrusionOk="0" h="1120" w="1451">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6" name="Google Shape;15766;p121"/>
            <p:cNvSpPr/>
            <p:nvPr/>
          </p:nvSpPr>
          <p:spPr>
            <a:xfrm>
              <a:off x="4059900" y="3678100"/>
              <a:ext cx="40275" cy="35700"/>
            </a:xfrm>
            <a:custGeom>
              <a:rect b="b" l="l" r="r" t="t"/>
              <a:pathLst>
                <a:path extrusionOk="0" h="1428" w="1611">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7" name="Google Shape;15767;p121"/>
            <p:cNvSpPr/>
            <p:nvPr/>
          </p:nvSpPr>
          <p:spPr>
            <a:xfrm>
              <a:off x="4148000" y="3764925"/>
              <a:ext cx="40300" cy="36050"/>
            </a:xfrm>
            <a:custGeom>
              <a:rect b="b" l="l" r="r" t="t"/>
              <a:pathLst>
                <a:path extrusionOk="0" h="1442" w="1612">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8" name="Google Shape;15768;p121"/>
            <p:cNvSpPr/>
            <p:nvPr/>
          </p:nvSpPr>
          <p:spPr>
            <a:xfrm>
              <a:off x="4103875" y="3827425"/>
              <a:ext cx="40275" cy="36050"/>
            </a:xfrm>
            <a:custGeom>
              <a:rect b="b" l="l" r="r" t="t"/>
              <a:pathLst>
                <a:path extrusionOk="0" h="1442" w="1611">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9" name="Google Shape;15769;p121"/>
            <p:cNvSpPr/>
            <p:nvPr/>
          </p:nvSpPr>
          <p:spPr>
            <a:xfrm>
              <a:off x="4063525" y="3691625"/>
              <a:ext cx="124225" cy="140150"/>
            </a:xfrm>
            <a:custGeom>
              <a:rect b="b" l="l" r="r" t="t"/>
              <a:pathLst>
                <a:path extrusionOk="0" h="5606" w="4969">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70" name="Google Shape;15770;p121"/>
          <p:cNvGrpSpPr/>
          <p:nvPr/>
        </p:nvGrpSpPr>
        <p:grpSpPr>
          <a:xfrm>
            <a:off x="6999738" y="2328536"/>
            <a:ext cx="362650" cy="358800"/>
            <a:chOff x="3252625" y="3564975"/>
            <a:chExt cx="362650" cy="358800"/>
          </a:xfrm>
        </p:grpSpPr>
        <p:sp>
          <p:nvSpPr>
            <p:cNvPr id="15771" name="Google Shape;15771;p121"/>
            <p:cNvSpPr/>
            <p:nvPr/>
          </p:nvSpPr>
          <p:spPr>
            <a:xfrm>
              <a:off x="3252625" y="3564975"/>
              <a:ext cx="362650" cy="358800"/>
            </a:xfrm>
            <a:custGeom>
              <a:rect b="b" l="l" r="r" t="t"/>
              <a:pathLst>
                <a:path extrusionOk="0" h="14352" w="14506">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2" name="Google Shape;15772;p121"/>
            <p:cNvSpPr/>
            <p:nvPr/>
          </p:nvSpPr>
          <p:spPr>
            <a:xfrm>
              <a:off x="3360125" y="3688425"/>
              <a:ext cx="56850" cy="47125"/>
            </a:xfrm>
            <a:custGeom>
              <a:rect b="b" l="l" r="r" t="t"/>
              <a:pathLst>
                <a:path extrusionOk="0" h="1885" w="2274">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3" name="Google Shape;15773;p121"/>
            <p:cNvSpPr/>
            <p:nvPr/>
          </p:nvSpPr>
          <p:spPr>
            <a:xfrm>
              <a:off x="3449350" y="3754575"/>
              <a:ext cx="50175" cy="44975"/>
            </a:xfrm>
            <a:custGeom>
              <a:rect b="b" l="l" r="r" t="t"/>
              <a:pathLst>
                <a:path extrusionOk="0" h="1799" w="2007">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4" name="Google Shape;15774;p121"/>
            <p:cNvSpPr/>
            <p:nvPr/>
          </p:nvSpPr>
          <p:spPr>
            <a:xfrm>
              <a:off x="3392375" y="3682000"/>
              <a:ext cx="84425" cy="124050"/>
            </a:xfrm>
            <a:custGeom>
              <a:rect b="b" l="l" r="r" t="t"/>
              <a:pathLst>
                <a:path extrusionOk="0" h="4962" w="3377">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5" name="Google Shape;15775;p121"/>
            <p:cNvSpPr/>
            <p:nvPr/>
          </p:nvSpPr>
          <p:spPr>
            <a:xfrm>
              <a:off x="3279625" y="3631925"/>
              <a:ext cx="296500" cy="223950"/>
            </a:xfrm>
            <a:custGeom>
              <a:rect b="b" l="l" r="r" t="t"/>
              <a:pathLst>
                <a:path extrusionOk="0" h="8958" w="1186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76" name="Google Shape;15776;p121"/>
          <p:cNvGrpSpPr/>
          <p:nvPr/>
        </p:nvGrpSpPr>
        <p:grpSpPr>
          <a:xfrm>
            <a:off x="4764481" y="2326611"/>
            <a:ext cx="361875" cy="362650"/>
            <a:chOff x="980425" y="3563425"/>
            <a:chExt cx="361875" cy="362650"/>
          </a:xfrm>
        </p:grpSpPr>
        <p:sp>
          <p:nvSpPr>
            <p:cNvPr id="15777" name="Google Shape;15777;p121"/>
            <p:cNvSpPr/>
            <p:nvPr/>
          </p:nvSpPr>
          <p:spPr>
            <a:xfrm>
              <a:off x="1009725" y="3856625"/>
              <a:ext cx="143550" cy="10825"/>
            </a:xfrm>
            <a:custGeom>
              <a:rect b="b" l="l" r="r" t="t"/>
              <a:pathLst>
                <a:path extrusionOk="0" h="433" w="5742">
                  <a:moveTo>
                    <a:pt x="309" y="0"/>
                  </a:moveTo>
                  <a:cubicBezTo>
                    <a:pt x="1" y="0"/>
                    <a:pt x="1" y="432"/>
                    <a:pt x="309" y="432"/>
                  </a:cubicBezTo>
                  <a:lnTo>
                    <a:pt x="5463" y="432"/>
                  </a:lnTo>
                  <a:cubicBezTo>
                    <a:pt x="5741" y="432"/>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8" name="Google Shape;15778;p121"/>
            <p:cNvSpPr/>
            <p:nvPr/>
          </p:nvSpPr>
          <p:spPr>
            <a:xfrm>
              <a:off x="1009725" y="3880550"/>
              <a:ext cx="143550" cy="10050"/>
            </a:xfrm>
            <a:custGeom>
              <a:rect b="b" l="l" r="r" t="t"/>
              <a:pathLst>
                <a:path extrusionOk="0" h="402" w="5742">
                  <a:moveTo>
                    <a:pt x="309" y="0"/>
                  </a:moveTo>
                  <a:cubicBezTo>
                    <a:pt x="1" y="0"/>
                    <a:pt x="1" y="401"/>
                    <a:pt x="309" y="401"/>
                  </a:cubicBezTo>
                  <a:lnTo>
                    <a:pt x="5463" y="401"/>
                  </a:lnTo>
                  <a:cubicBezTo>
                    <a:pt x="5741" y="401"/>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9" name="Google Shape;15779;p121"/>
            <p:cNvSpPr/>
            <p:nvPr/>
          </p:nvSpPr>
          <p:spPr>
            <a:xfrm>
              <a:off x="1009725" y="37270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0" name="Google Shape;15780;p121"/>
            <p:cNvSpPr/>
            <p:nvPr/>
          </p:nvSpPr>
          <p:spPr>
            <a:xfrm>
              <a:off x="1009725" y="3750925"/>
              <a:ext cx="141225" cy="10825"/>
            </a:xfrm>
            <a:custGeom>
              <a:rect b="b" l="l" r="r" t="t"/>
              <a:pathLst>
                <a:path extrusionOk="0" h="433" w="5649">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1" name="Google Shape;15781;p121"/>
            <p:cNvSpPr/>
            <p:nvPr/>
          </p:nvSpPr>
          <p:spPr>
            <a:xfrm>
              <a:off x="1009725" y="3598125"/>
              <a:ext cx="143525" cy="10075"/>
            </a:xfrm>
            <a:custGeom>
              <a:rect b="b" l="l" r="r" t="t"/>
              <a:pathLst>
                <a:path extrusionOk="0" h="403" w="5741">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2" name="Google Shape;15782;p121"/>
            <p:cNvSpPr/>
            <p:nvPr/>
          </p:nvSpPr>
          <p:spPr>
            <a:xfrm>
              <a:off x="1009725" y="36213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3" name="Google Shape;15783;p121"/>
            <p:cNvSpPr/>
            <p:nvPr/>
          </p:nvSpPr>
          <p:spPr>
            <a:xfrm>
              <a:off x="1208025" y="3598125"/>
              <a:ext cx="13900" cy="10075"/>
            </a:xfrm>
            <a:custGeom>
              <a:rect b="b" l="l" r="r" t="t"/>
              <a:pathLst>
                <a:path extrusionOk="0" h="403" w="556">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4" name="Google Shape;15784;p121"/>
            <p:cNvSpPr/>
            <p:nvPr/>
          </p:nvSpPr>
          <p:spPr>
            <a:xfrm>
              <a:off x="1231175" y="3598125"/>
              <a:ext cx="14675" cy="10075"/>
            </a:xfrm>
            <a:custGeom>
              <a:rect b="b" l="l" r="r" t="t"/>
              <a:pathLst>
                <a:path extrusionOk="0" h="403" w="587">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5" name="Google Shape;15785;p121"/>
            <p:cNvSpPr/>
            <p:nvPr/>
          </p:nvSpPr>
          <p:spPr>
            <a:xfrm>
              <a:off x="1255075" y="3598125"/>
              <a:ext cx="13925" cy="10075"/>
            </a:xfrm>
            <a:custGeom>
              <a:rect b="b" l="l" r="r" t="t"/>
              <a:pathLst>
                <a:path extrusionOk="0" h="403" w="557">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6" name="Google Shape;15786;p121"/>
            <p:cNvSpPr/>
            <p:nvPr/>
          </p:nvSpPr>
          <p:spPr>
            <a:xfrm>
              <a:off x="1208025" y="36213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7" name="Google Shape;15787;p121"/>
            <p:cNvSpPr/>
            <p:nvPr/>
          </p:nvSpPr>
          <p:spPr>
            <a:xfrm>
              <a:off x="1231175" y="36213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8" name="Google Shape;15788;p121"/>
            <p:cNvSpPr/>
            <p:nvPr/>
          </p:nvSpPr>
          <p:spPr>
            <a:xfrm>
              <a:off x="1255075" y="36213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9" name="Google Shape;15789;p121"/>
            <p:cNvSpPr/>
            <p:nvPr/>
          </p:nvSpPr>
          <p:spPr>
            <a:xfrm>
              <a:off x="1208025" y="3727725"/>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0" name="Google Shape;15790;p121"/>
            <p:cNvSpPr/>
            <p:nvPr/>
          </p:nvSpPr>
          <p:spPr>
            <a:xfrm>
              <a:off x="1231175" y="37270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1" name="Google Shape;15791;p121"/>
            <p:cNvSpPr/>
            <p:nvPr/>
          </p:nvSpPr>
          <p:spPr>
            <a:xfrm>
              <a:off x="1255075" y="37270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2" name="Google Shape;15792;p121"/>
            <p:cNvSpPr/>
            <p:nvPr/>
          </p:nvSpPr>
          <p:spPr>
            <a:xfrm>
              <a:off x="1208025" y="3750925"/>
              <a:ext cx="13900" cy="10050"/>
            </a:xfrm>
            <a:custGeom>
              <a:rect b="b" l="l" r="r" t="t"/>
              <a:pathLst>
                <a:path extrusionOk="0" h="402" w="556">
                  <a:moveTo>
                    <a:pt x="278" y="0"/>
                  </a:moveTo>
                  <a:cubicBezTo>
                    <a:pt x="0" y="0"/>
                    <a:pt x="0" y="402"/>
                    <a:pt x="278" y="402"/>
                  </a:cubicBezTo>
                  <a:cubicBezTo>
                    <a:pt x="556" y="40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3" name="Google Shape;15793;p121"/>
            <p:cNvSpPr/>
            <p:nvPr/>
          </p:nvSpPr>
          <p:spPr>
            <a:xfrm>
              <a:off x="1231175" y="3750925"/>
              <a:ext cx="14675" cy="10050"/>
            </a:xfrm>
            <a:custGeom>
              <a:rect b="b" l="l" r="r" t="t"/>
              <a:pathLst>
                <a:path extrusionOk="0" h="402" w="587">
                  <a:moveTo>
                    <a:pt x="309" y="0"/>
                  </a:moveTo>
                  <a:cubicBezTo>
                    <a:pt x="0" y="0"/>
                    <a:pt x="0" y="402"/>
                    <a:pt x="309" y="402"/>
                  </a:cubicBezTo>
                  <a:cubicBezTo>
                    <a:pt x="586" y="40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4" name="Google Shape;15794;p121"/>
            <p:cNvSpPr/>
            <p:nvPr/>
          </p:nvSpPr>
          <p:spPr>
            <a:xfrm>
              <a:off x="1255075" y="3750925"/>
              <a:ext cx="13925" cy="10050"/>
            </a:xfrm>
            <a:custGeom>
              <a:rect b="b" l="l" r="r" t="t"/>
              <a:pathLst>
                <a:path extrusionOk="0" h="402" w="557">
                  <a:moveTo>
                    <a:pt x="279" y="0"/>
                  </a:moveTo>
                  <a:cubicBezTo>
                    <a:pt x="1" y="0"/>
                    <a:pt x="1" y="402"/>
                    <a:pt x="279" y="402"/>
                  </a:cubicBezTo>
                  <a:cubicBezTo>
                    <a:pt x="556" y="40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5" name="Google Shape;15795;p121"/>
            <p:cNvSpPr/>
            <p:nvPr/>
          </p:nvSpPr>
          <p:spPr>
            <a:xfrm>
              <a:off x="1208025" y="38566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6" name="Google Shape;15796;p121"/>
            <p:cNvSpPr/>
            <p:nvPr/>
          </p:nvSpPr>
          <p:spPr>
            <a:xfrm>
              <a:off x="1231175" y="3856625"/>
              <a:ext cx="14675" cy="10825"/>
            </a:xfrm>
            <a:custGeom>
              <a:rect b="b" l="l" r="r" t="t"/>
              <a:pathLst>
                <a:path extrusionOk="0" h="433" w="587">
                  <a:moveTo>
                    <a:pt x="309" y="0"/>
                  </a:moveTo>
                  <a:cubicBezTo>
                    <a:pt x="0" y="0"/>
                    <a:pt x="0" y="432"/>
                    <a:pt x="309" y="432"/>
                  </a:cubicBezTo>
                  <a:cubicBezTo>
                    <a:pt x="586" y="43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7" name="Google Shape;15797;p121"/>
            <p:cNvSpPr/>
            <p:nvPr/>
          </p:nvSpPr>
          <p:spPr>
            <a:xfrm>
              <a:off x="1255075" y="38566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8" name="Google Shape;15798;p121"/>
            <p:cNvSpPr/>
            <p:nvPr/>
          </p:nvSpPr>
          <p:spPr>
            <a:xfrm>
              <a:off x="1208025" y="3880550"/>
              <a:ext cx="13900" cy="10050"/>
            </a:xfrm>
            <a:custGeom>
              <a:rect b="b" l="l" r="r" t="t"/>
              <a:pathLst>
                <a:path extrusionOk="0" h="402" w="556">
                  <a:moveTo>
                    <a:pt x="278" y="0"/>
                  </a:moveTo>
                  <a:cubicBezTo>
                    <a:pt x="0" y="0"/>
                    <a:pt x="0" y="401"/>
                    <a:pt x="278" y="401"/>
                  </a:cubicBezTo>
                  <a:cubicBezTo>
                    <a:pt x="556" y="401"/>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9" name="Google Shape;15799;p121"/>
            <p:cNvSpPr/>
            <p:nvPr/>
          </p:nvSpPr>
          <p:spPr>
            <a:xfrm>
              <a:off x="1231175" y="3880550"/>
              <a:ext cx="14675" cy="10050"/>
            </a:xfrm>
            <a:custGeom>
              <a:rect b="b" l="l" r="r" t="t"/>
              <a:pathLst>
                <a:path extrusionOk="0" h="402" w="587">
                  <a:moveTo>
                    <a:pt x="309" y="0"/>
                  </a:moveTo>
                  <a:cubicBezTo>
                    <a:pt x="0" y="0"/>
                    <a:pt x="0" y="401"/>
                    <a:pt x="309" y="401"/>
                  </a:cubicBezTo>
                  <a:cubicBezTo>
                    <a:pt x="586" y="401"/>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0" name="Google Shape;15800;p121"/>
            <p:cNvSpPr/>
            <p:nvPr/>
          </p:nvSpPr>
          <p:spPr>
            <a:xfrm>
              <a:off x="1255075" y="3880550"/>
              <a:ext cx="13925" cy="10050"/>
            </a:xfrm>
            <a:custGeom>
              <a:rect b="b" l="l" r="r" t="t"/>
              <a:pathLst>
                <a:path extrusionOk="0" h="402" w="557">
                  <a:moveTo>
                    <a:pt x="279" y="0"/>
                  </a:moveTo>
                  <a:cubicBezTo>
                    <a:pt x="1" y="0"/>
                    <a:pt x="1" y="401"/>
                    <a:pt x="279" y="401"/>
                  </a:cubicBezTo>
                  <a:cubicBezTo>
                    <a:pt x="556" y="401"/>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1" name="Google Shape;15801;p121"/>
            <p:cNvSpPr/>
            <p:nvPr/>
          </p:nvSpPr>
          <p:spPr>
            <a:xfrm>
              <a:off x="980425" y="3563425"/>
              <a:ext cx="361875" cy="362650"/>
            </a:xfrm>
            <a:custGeom>
              <a:rect b="b" l="l" r="r" t="t"/>
              <a:pathLst>
                <a:path extrusionOk="0" h="14506" w="14475">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802" name="Google Shape;15802;p121"/>
          <p:cNvSpPr/>
          <p:nvPr/>
        </p:nvSpPr>
        <p:spPr>
          <a:xfrm>
            <a:off x="3237519" y="2324516"/>
            <a:ext cx="362650" cy="361700"/>
          </a:xfrm>
          <a:custGeom>
            <a:rect b="b" l="l" r="r" t="t"/>
            <a:pathLst>
              <a:path extrusionOk="0" h="14468" w="14506">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803" name="Google Shape;15803;p121"/>
          <p:cNvGrpSpPr/>
          <p:nvPr/>
        </p:nvGrpSpPr>
        <p:grpSpPr>
          <a:xfrm>
            <a:off x="2502788" y="2326511"/>
            <a:ext cx="361100" cy="362850"/>
            <a:chOff x="6250850" y="3021124"/>
            <a:chExt cx="361100" cy="362850"/>
          </a:xfrm>
        </p:grpSpPr>
        <p:sp>
          <p:nvSpPr>
            <p:cNvPr id="15804" name="Google Shape;15804;p121"/>
            <p:cNvSpPr/>
            <p:nvPr/>
          </p:nvSpPr>
          <p:spPr>
            <a:xfrm>
              <a:off x="6384738" y="3021124"/>
              <a:ext cx="93325" cy="26750"/>
            </a:xfrm>
            <a:custGeom>
              <a:rect b="b" l="l" r="r" t="t"/>
              <a:pathLst>
                <a:path extrusionOk="0" h="1070" w="3733">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805" name="Google Shape;15805;p121"/>
            <p:cNvGrpSpPr/>
            <p:nvPr/>
          </p:nvGrpSpPr>
          <p:grpSpPr>
            <a:xfrm>
              <a:off x="6250850" y="3042349"/>
              <a:ext cx="361100" cy="341625"/>
              <a:chOff x="6250850" y="3035125"/>
              <a:chExt cx="361100" cy="341625"/>
            </a:xfrm>
          </p:grpSpPr>
          <p:sp>
            <p:nvSpPr>
              <p:cNvPr id="15806" name="Google Shape;15806;p121"/>
              <p:cNvSpPr/>
              <p:nvPr/>
            </p:nvSpPr>
            <p:spPr>
              <a:xfrm>
                <a:off x="6407075" y="3115350"/>
                <a:ext cx="52125" cy="97825"/>
              </a:xfrm>
              <a:custGeom>
                <a:rect b="b" l="l" r="r" t="t"/>
                <a:pathLst>
                  <a:path extrusionOk="0" h="3913" w="2085">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7" name="Google Shape;15807;p121"/>
              <p:cNvSpPr/>
              <p:nvPr/>
            </p:nvSpPr>
            <p:spPr>
              <a:xfrm>
                <a:off x="6407925" y="3055175"/>
                <a:ext cx="45075" cy="17000"/>
              </a:xfrm>
              <a:custGeom>
                <a:rect b="b" l="l" r="r" t="t"/>
                <a:pathLst>
                  <a:path extrusionOk="0" h="680" w="1803">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8" name="Google Shape;15808;p121"/>
              <p:cNvSpPr/>
              <p:nvPr/>
            </p:nvSpPr>
            <p:spPr>
              <a:xfrm>
                <a:off x="6396975" y="3035125"/>
                <a:ext cx="67625" cy="21425"/>
              </a:xfrm>
              <a:custGeom>
                <a:rect b="b" l="l" r="r" t="t"/>
                <a:pathLst>
                  <a:path extrusionOk="0" h="857" w="2705">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9" name="Google Shape;15809;p121"/>
              <p:cNvSpPr/>
              <p:nvPr/>
            </p:nvSpPr>
            <p:spPr>
              <a:xfrm>
                <a:off x="6250850" y="3081825"/>
                <a:ext cx="361100" cy="294925"/>
              </a:xfrm>
              <a:custGeom>
                <a:rect b="b" l="l" r="r" t="t"/>
                <a:pathLst>
                  <a:path extrusionOk="0" h="11797" w="14444">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0" name="Google Shape;15810;p121"/>
              <p:cNvSpPr/>
              <p:nvPr/>
            </p:nvSpPr>
            <p:spPr>
              <a:xfrm>
                <a:off x="6426000" y="3259050"/>
                <a:ext cx="10825" cy="58275"/>
              </a:xfrm>
              <a:custGeom>
                <a:rect b="b" l="l" r="r" t="t"/>
                <a:pathLst>
                  <a:path extrusionOk="0" h="2331" w="433">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1" name="Google Shape;15811;p121"/>
              <p:cNvSpPr/>
              <p:nvPr/>
            </p:nvSpPr>
            <p:spPr>
              <a:xfrm>
                <a:off x="6449900" y="3255000"/>
                <a:ext cx="10825" cy="36875"/>
              </a:xfrm>
              <a:custGeom>
                <a:rect b="b" l="l" r="r" t="t"/>
                <a:pathLst>
                  <a:path extrusionOk="0" h="1475" w="433">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2" name="Google Shape;15812;p121"/>
              <p:cNvSpPr/>
              <p:nvPr/>
            </p:nvSpPr>
            <p:spPr>
              <a:xfrm>
                <a:off x="6402075" y="3255000"/>
                <a:ext cx="10050" cy="36875"/>
              </a:xfrm>
              <a:custGeom>
                <a:rect b="b" l="l" r="r" t="t"/>
                <a:pathLst>
                  <a:path extrusionOk="0" h="1475" w="402">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813" name="Google Shape;15813;p121"/>
          <p:cNvGrpSpPr/>
          <p:nvPr/>
        </p:nvGrpSpPr>
        <p:grpSpPr>
          <a:xfrm>
            <a:off x="1769569" y="2357861"/>
            <a:ext cx="361900" cy="300150"/>
            <a:chOff x="5505525" y="3044950"/>
            <a:chExt cx="361900" cy="300150"/>
          </a:xfrm>
        </p:grpSpPr>
        <p:sp>
          <p:nvSpPr>
            <p:cNvPr id="15814" name="Google Shape;15814;p121"/>
            <p:cNvSpPr/>
            <p:nvPr/>
          </p:nvSpPr>
          <p:spPr>
            <a:xfrm>
              <a:off x="5505525" y="3044950"/>
              <a:ext cx="361900" cy="300150"/>
            </a:xfrm>
            <a:custGeom>
              <a:rect b="b" l="l" r="r" t="t"/>
              <a:pathLst>
                <a:path extrusionOk="0" h="12006" w="14476">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5" name="Google Shape;15815;p121"/>
            <p:cNvSpPr/>
            <p:nvPr/>
          </p:nvSpPr>
          <p:spPr>
            <a:xfrm>
              <a:off x="553717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6" name="Google Shape;15816;p121"/>
            <p:cNvSpPr/>
            <p:nvPr/>
          </p:nvSpPr>
          <p:spPr>
            <a:xfrm>
              <a:off x="557112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7" name="Google Shape;15817;p121"/>
            <p:cNvSpPr/>
            <p:nvPr/>
          </p:nvSpPr>
          <p:spPr>
            <a:xfrm>
              <a:off x="5605075" y="3069650"/>
              <a:ext cx="22375" cy="19475"/>
            </a:xfrm>
            <a:custGeom>
              <a:rect b="b" l="l" r="r" t="t"/>
              <a:pathLst>
                <a:path extrusionOk="0" h="779" w="895">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8" name="Google Shape;15818;p121"/>
            <p:cNvSpPr/>
            <p:nvPr/>
          </p:nvSpPr>
          <p:spPr>
            <a:xfrm>
              <a:off x="5538700" y="3184600"/>
              <a:ext cx="129650" cy="10825"/>
            </a:xfrm>
            <a:custGeom>
              <a:rect b="b" l="l" r="r" t="t"/>
              <a:pathLst>
                <a:path extrusionOk="0" h="433" w="5186">
                  <a:moveTo>
                    <a:pt x="248" y="1"/>
                  </a:moveTo>
                  <a:cubicBezTo>
                    <a:pt x="1" y="32"/>
                    <a:pt x="1" y="371"/>
                    <a:pt x="248" y="433"/>
                  </a:cubicBezTo>
                  <a:lnTo>
                    <a:pt x="4939" y="433"/>
                  </a:lnTo>
                  <a:cubicBezTo>
                    <a:pt x="5186" y="371"/>
                    <a:pt x="5186" y="32"/>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9" name="Google Shape;15819;p121"/>
            <p:cNvSpPr/>
            <p:nvPr/>
          </p:nvSpPr>
          <p:spPr>
            <a:xfrm>
              <a:off x="5537950" y="3216250"/>
              <a:ext cx="131950" cy="10825"/>
            </a:xfrm>
            <a:custGeom>
              <a:rect b="b" l="l" r="r" t="t"/>
              <a:pathLst>
                <a:path extrusionOk="0" h="433" w="5278">
                  <a:moveTo>
                    <a:pt x="278" y="0"/>
                  </a:moveTo>
                  <a:cubicBezTo>
                    <a:pt x="0" y="0"/>
                    <a:pt x="0" y="432"/>
                    <a:pt x="278" y="432"/>
                  </a:cubicBezTo>
                  <a:lnTo>
                    <a:pt x="4969" y="432"/>
                  </a:lnTo>
                  <a:cubicBezTo>
                    <a:pt x="5277" y="432"/>
                    <a:pt x="5277" y="0"/>
                    <a:pt x="49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0" name="Google Shape;15820;p121"/>
            <p:cNvSpPr/>
            <p:nvPr/>
          </p:nvSpPr>
          <p:spPr>
            <a:xfrm>
              <a:off x="5537950" y="3247875"/>
              <a:ext cx="294750" cy="10825"/>
            </a:xfrm>
            <a:custGeom>
              <a:rect b="b" l="l" r="r" t="t"/>
              <a:pathLst>
                <a:path extrusionOk="0" h="433" w="11790">
                  <a:moveTo>
                    <a:pt x="278" y="0"/>
                  </a:moveTo>
                  <a:cubicBezTo>
                    <a:pt x="0" y="0"/>
                    <a:pt x="0" y="432"/>
                    <a:pt x="278" y="432"/>
                  </a:cubicBezTo>
                  <a:lnTo>
                    <a:pt x="11512" y="432"/>
                  </a:lnTo>
                  <a:cubicBezTo>
                    <a:pt x="11789" y="432"/>
                    <a:pt x="11789" y="0"/>
                    <a:pt x="11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1" name="Google Shape;15821;p121"/>
            <p:cNvSpPr/>
            <p:nvPr/>
          </p:nvSpPr>
          <p:spPr>
            <a:xfrm>
              <a:off x="5537950" y="3280275"/>
              <a:ext cx="294750" cy="10050"/>
            </a:xfrm>
            <a:custGeom>
              <a:rect b="b" l="l" r="r" t="t"/>
              <a:pathLst>
                <a:path extrusionOk="0" h="402" w="11790">
                  <a:moveTo>
                    <a:pt x="278" y="1"/>
                  </a:moveTo>
                  <a:cubicBezTo>
                    <a:pt x="0" y="1"/>
                    <a:pt x="0" y="402"/>
                    <a:pt x="278" y="402"/>
                  </a:cubicBezTo>
                  <a:lnTo>
                    <a:pt x="11512" y="402"/>
                  </a:lnTo>
                  <a:cubicBezTo>
                    <a:pt x="11789" y="402"/>
                    <a:pt x="11789" y="1"/>
                    <a:pt x="11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2" name="Google Shape;15822;p121"/>
            <p:cNvSpPr/>
            <p:nvPr/>
          </p:nvSpPr>
          <p:spPr>
            <a:xfrm>
              <a:off x="5683750" y="3180625"/>
              <a:ext cx="148175" cy="50300"/>
            </a:xfrm>
            <a:custGeom>
              <a:rect b="b" l="l" r="r" t="t"/>
              <a:pathLst>
                <a:path extrusionOk="0" h="2012" w="5927">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23" name="Google Shape;15823;p121"/>
          <p:cNvGrpSpPr/>
          <p:nvPr/>
        </p:nvGrpSpPr>
        <p:grpSpPr>
          <a:xfrm>
            <a:off x="1074163" y="2326986"/>
            <a:ext cx="362650" cy="361900"/>
            <a:chOff x="4755600" y="3014075"/>
            <a:chExt cx="362650" cy="361900"/>
          </a:xfrm>
        </p:grpSpPr>
        <p:sp>
          <p:nvSpPr>
            <p:cNvPr id="15824" name="Google Shape;15824;p121"/>
            <p:cNvSpPr/>
            <p:nvPr/>
          </p:nvSpPr>
          <p:spPr>
            <a:xfrm>
              <a:off x="4819625" y="3043425"/>
              <a:ext cx="49400" cy="49400"/>
            </a:xfrm>
            <a:custGeom>
              <a:rect b="b" l="l" r="r" t="t"/>
              <a:pathLst>
                <a:path extrusionOk="0" h="1976" w="1976">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5" name="Google Shape;15825;p121"/>
            <p:cNvSpPr/>
            <p:nvPr/>
          </p:nvSpPr>
          <p:spPr>
            <a:xfrm>
              <a:off x="4755600" y="3014075"/>
              <a:ext cx="179025" cy="361900"/>
            </a:xfrm>
            <a:custGeom>
              <a:rect b="b" l="l" r="r" t="t"/>
              <a:pathLst>
                <a:path extrusionOk="0" h="14476" w="7161">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6" name="Google Shape;15826;p121"/>
            <p:cNvSpPr/>
            <p:nvPr/>
          </p:nvSpPr>
          <p:spPr>
            <a:xfrm>
              <a:off x="4953100" y="3048825"/>
              <a:ext cx="165150" cy="137350"/>
            </a:xfrm>
            <a:custGeom>
              <a:rect b="b" l="l" r="r" t="t"/>
              <a:pathLst>
                <a:path extrusionOk="0" h="5494" w="6606">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7" name="Google Shape;15827;p121"/>
            <p:cNvSpPr/>
            <p:nvPr/>
          </p:nvSpPr>
          <p:spPr>
            <a:xfrm>
              <a:off x="5014050" y="3087400"/>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8" name="Google Shape;15828;p121"/>
            <p:cNvSpPr/>
            <p:nvPr/>
          </p:nvSpPr>
          <p:spPr>
            <a:xfrm>
              <a:off x="5014050" y="3112075"/>
              <a:ext cx="68700" cy="10825"/>
            </a:xfrm>
            <a:custGeom>
              <a:rect b="b" l="l" r="r" t="t"/>
              <a:pathLst>
                <a:path extrusionOk="0" h="433" w="2748">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9" name="Google Shape;15829;p121"/>
            <p:cNvSpPr/>
            <p:nvPr/>
          </p:nvSpPr>
          <p:spPr>
            <a:xfrm>
              <a:off x="5014050" y="3136775"/>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0" name="Google Shape;15830;p121"/>
            <p:cNvSpPr/>
            <p:nvPr/>
          </p:nvSpPr>
          <p:spPr>
            <a:xfrm>
              <a:off x="5052625" y="3087400"/>
              <a:ext cx="31675" cy="10825"/>
            </a:xfrm>
            <a:custGeom>
              <a:rect b="b" l="l" r="r" t="t"/>
              <a:pathLst>
                <a:path extrusionOk="0" h="433" w="1267">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1" name="Google Shape;15831;p121"/>
            <p:cNvSpPr/>
            <p:nvPr/>
          </p:nvSpPr>
          <p:spPr>
            <a:xfrm>
              <a:off x="4892925" y="3169225"/>
              <a:ext cx="209875" cy="205975"/>
            </a:xfrm>
            <a:custGeom>
              <a:rect b="b" l="l" r="r" t="t"/>
              <a:pathLst>
                <a:path extrusionOk="0" h="8239" w="8395">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2" name="Google Shape;15832;p121"/>
            <p:cNvSpPr/>
            <p:nvPr/>
          </p:nvSpPr>
          <p:spPr>
            <a:xfrm>
              <a:off x="4972400" y="3261725"/>
              <a:ext cx="94150" cy="10100"/>
            </a:xfrm>
            <a:custGeom>
              <a:rect b="b" l="l" r="r" t="t"/>
              <a:pathLst>
                <a:path extrusionOk="0" h="404" w="3766">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3" name="Google Shape;15833;p121"/>
            <p:cNvSpPr/>
            <p:nvPr/>
          </p:nvSpPr>
          <p:spPr>
            <a:xfrm>
              <a:off x="4930725" y="3290300"/>
              <a:ext cx="52500" cy="10825"/>
            </a:xfrm>
            <a:custGeom>
              <a:rect b="b" l="l" r="r" t="t"/>
              <a:pathLst>
                <a:path extrusionOk="0" h="433" w="2100">
                  <a:moveTo>
                    <a:pt x="279" y="1"/>
                  </a:moveTo>
                  <a:cubicBezTo>
                    <a:pt x="1" y="1"/>
                    <a:pt x="1" y="433"/>
                    <a:pt x="279" y="433"/>
                  </a:cubicBezTo>
                  <a:lnTo>
                    <a:pt x="1791" y="433"/>
                  </a:lnTo>
                  <a:cubicBezTo>
                    <a:pt x="2099" y="433"/>
                    <a:pt x="2099"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4" name="Google Shape;15834;p121"/>
            <p:cNvSpPr/>
            <p:nvPr/>
          </p:nvSpPr>
          <p:spPr>
            <a:xfrm>
              <a:off x="4995550" y="3290300"/>
              <a:ext cx="71000" cy="10825"/>
            </a:xfrm>
            <a:custGeom>
              <a:rect b="b" l="l" r="r" t="t"/>
              <a:pathLst>
                <a:path extrusionOk="0" h="433" w="2840">
                  <a:moveTo>
                    <a:pt x="309" y="1"/>
                  </a:moveTo>
                  <a:cubicBezTo>
                    <a:pt x="0" y="1"/>
                    <a:pt x="0" y="433"/>
                    <a:pt x="309" y="433"/>
                  </a:cubicBezTo>
                  <a:lnTo>
                    <a:pt x="2531" y="433"/>
                  </a:lnTo>
                  <a:cubicBezTo>
                    <a:pt x="2839" y="433"/>
                    <a:pt x="283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5" name="Google Shape;15835;p121"/>
            <p:cNvSpPr/>
            <p:nvPr/>
          </p:nvSpPr>
          <p:spPr>
            <a:xfrm>
              <a:off x="4930725" y="3318850"/>
              <a:ext cx="135825" cy="10825"/>
            </a:xfrm>
            <a:custGeom>
              <a:rect b="b" l="l" r="r" t="t"/>
              <a:pathLst>
                <a:path extrusionOk="0" h="433" w="5433">
                  <a:moveTo>
                    <a:pt x="279" y="1"/>
                  </a:moveTo>
                  <a:cubicBezTo>
                    <a:pt x="1" y="1"/>
                    <a:pt x="1" y="433"/>
                    <a:pt x="279" y="433"/>
                  </a:cubicBezTo>
                  <a:lnTo>
                    <a:pt x="5124" y="433"/>
                  </a:lnTo>
                  <a:cubicBezTo>
                    <a:pt x="5432" y="433"/>
                    <a:pt x="5432" y="1"/>
                    <a:pt x="51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6" name="Google Shape;15836;p121"/>
            <p:cNvSpPr/>
            <p:nvPr/>
          </p:nvSpPr>
          <p:spPr>
            <a:xfrm>
              <a:off x="4930725" y="3261725"/>
              <a:ext cx="31650" cy="10100"/>
            </a:xfrm>
            <a:custGeom>
              <a:rect b="b" l="l" r="r" t="t"/>
              <a:pathLst>
                <a:path extrusionOk="0" h="404" w="1266">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37" name="Google Shape;15837;p121"/>
          <p:cNvGrpSpPr/>
          <p:nvPr/>
        </p:nvGrpSpPr>
        <p:grpSpPr>
          <a:xfrm>
            <a:off x="2502013" y="2882868"/>
            <a:ext cx="362650" cy="361875"/>
            <a:chOff x="2498825" y="3014100"/>
            <a:chExt cx="362650" cy="361875"/>
          </a:xfrm>
        </p:grpSpPr>
        <p:sp>
          <p:nvSpPr>
            <p:cNvPr id="15838" name="Google Shape;15838;p121"/>
            <p:cNvSpPr/>
            <p:nvPr/>
          </p:nvSpPr>
          <p:spPr>
            <a:xfrm>
              <a:off x="2534625" y="3297625"/>
              <a:ext cx="54450" cy="54825"/>
            </a:xfrm>
            <a:custGeom>
              <a:rect b="b" l="l" r="r" t="t"/>
              <a:pathLst>
                <a:path extrusionOk="0" h="2193" w="2178">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9" name="Google Shape;15839;p121"/>
            <p:cNvSpPr/>
            <p:nvPr/>
          </p:nvSpPr>
          <p:spPr>
            <a:xfrm>
              <a:off x="2597575" y="3297250"/>
              <a:ext cx="55575" cy="54800"/>
            </a:xfrm>
            <a:custGeom>
              <a:rect b="b" l="l" r="r" t="t"/>
              <a:pathLst>
                <a:path extrusionOk="0" h="2192" w="2223">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0" name="Google Shape;15840;p121"/>
            <p:cNvSpPr/>
            <p:nvPr/>
          </p:nvSpPr>
          <p:spPr>
            <a:xfrm>
              <a:off x="2711300" y="3171500"/>
              <a:ext cx="54450" cy="54800"/>
            </a:xfrm>
            <a:custGeom>
              <a:rect b="b" l="l" r="r" t="t"/>
              <a:pathLst>
                <a:path extrusionOk="0" h="2192" w="2178">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1" name="Google Shape;15841;p121"/>
            <p:cNvSpPr/>
            <p:nvPr/>
          </p:nvSpPr>
          <p:spPr>
            <a:xfrm>
              <a:off x="2774250" y="3171500"/>
              <a:ext cx="57125" cy="54800"/>
            </a:xfrm>
            <a:custGeom>
              <a:rect b="b" l="l" r="r" t="t"/>
              <a:pathLst>
                <a:path extrusionOk="0" h="2192" w="2285">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2" name="Google Shape;15842;p121"/>
            <p:cNvSpPr/>
            <p:nvPr/>
          </p:nvSpPr>
          <p:spPr>
            <a:xfrm>
              <a:off x="2673950" y="3014100"/>
              <a:ext cx="187525" cy="239200"/>
            </a:xfrm>
            <a:custGeom>
              <a:rect b="b" l="l" r="r" t="t"/>
              <a:pathLst>
                <a:path extrusionOk="0" h="9568" w="7501">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3" name="Google Shape;15843;p121"/>
            <p:cNvSpPr/>
            <p:nvPr/>
          </p:nvSpPr>
          <p:spPr>
            <a:xfrm>
              <a:off x="2790800" y="3040800"/>
              <a:ext cx="41775" cy="37550"/>
            </a:xfrm>
            <a:custGeom>
              <a:rect b="b" l="l" r="r" t="t"/>
              <a:pathLst>
                <a:path extrusionOk="0" h="1502" w="1671">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4" name="Google Shape;15844;p121"/>
            <p:cNvSpPr/>
            <p:nvPr/>
          </p:nvSpPr>
          <p:spPr>
            <a:xfrm>
              <a:off x="2499600" y="3014100"/>
              <a:ext cx="157400" cy="109575"/>
            </a:xfrm>
            <a:custGeom>
              <a:rect b="b" l="l" r="r" t="t"/>
              <a:pathLst>
                <a:path extrusionOk="0" h="4383" w="6296">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5" name="Google Shape;15845;p121"/>
            <p:cNvSpPr/>
            <p:nvPr/>
          </p:nvSpPr>
          <p:spPr>
            <a:xfrm>
              <a:off x="2586350" y="3040800"/>
              <a:ext cx="41775" cy="37550"/>
            </a:xfrm>
            <a:custGeom>
              <a:rect b="b" l="l" r="r" t="t"/>
              <a:pathLst>
                <a:path extrusionOk="0" h="1502" w="1671">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6" name="Google Shape;15846;p121"/>
            <p:cNvSpPr/>
            <p:nvPr/>
          </p:nvSpPr>
          <p:spPr>
            <a:xfrm>
              <a:off x="2498825" y="3143725"/>
              <a:ext cx="158175" cy="109575"/>
            </a:xfrm>
            <a:custGeom>
              <a:rect b="b" l="l" r="r" t="t"/>
              <a:pathLst>
                <a:path extrusionOk="0" h="4383" w="6327">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7" name="Google Shape;15847;p121"/>
            <p:cNvSpPr/>
            <p:nvPr/>
          </p:nvSpPr>
          <p:spPr>
            <a:xfrm>
              <a:off x="2586300" y="3170750"/>
              <a:ext cx="41925" cy="37675"/>
            </a:xfrm>
            <a:custGeom>
              <a:rect b="b" l="l" r="r" t="t"/>
              <a:pathLst>
                <a:path extrusionOk="0" h="1507" w="1677">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8" name="Google Shape;15848;p121"/>
            <p:cNvSpPr/>
            <p:nvPr/>
          </p:nvSpPr>
          <p:spPr>
            <a:xfrm>
              <a:off x="2499600" y="3274100"/>
              <a:ext cx="361875" cy="101875"/>
            </a:xfrm>
            <a:custGeom>
              <a:rect b="b" l="l" r="r" t="t"/>
              <a:pathLst>
                <a:path extrusionOk="0" h="4075" w="14475">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9" name="Google Shape;15849;p121"/>
            <p:cNvSpPr/>
            <p:nvPr/>
          </p:nvSpPr>
          <p:spPr>
            <a:xfrm>
              <a:off x="2789200" y="3301575"/>
              <a:ext cx="41325" cy="37350"/>
            </a:xfrm>
            <a:custGeom>
              <a:rect b="b" l="l" r="r" t="t"/>
              <a:pathLst>
                <a:path extrusionOk="0" h="1494" w="1653">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50" name="Google Shape;15850;p121"/>
          <p:cNvGrpSpPr/>
          <p:nvPr/>
        </p:nvGrpSpPr>
        <p:grpSpPr>
          <a:xfrm>
            <a:off x="3211144" y="2883068"/>
            <a:ext cx="393525" cy="361475"/>
            <a:chOff x="1714150" y="3014050"/>
            <a:chExt cx="393525" cy="361475"/>
          </a:xfrm>
        </p:grpSpPr>
        <p:sp>
          <p:nvSpPr>
            <p:cNvPr id="15851" name="Google Shape;15851;p121"/>
            <p:cNvSpPr/>
            <p:nvPr/>
          </p:nvSpPr>
          <p:spPr>
            <a:xfrm>
              <a:off x="1778200" y="3048625"/>
              <a:ext cx="84875" cy="80750"/>
            </a:xfrm>
            <a:custGeom>
              <a:rect b="b" l="l" r="r" t="t"/>
              <a:pathLst>
                <a:path extrusionOk="0" h="3230" w="3395">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2" name="Google Shape;15852;p121"/>
            <p:cNvSpPr/>
            <p:nvPr/>
          </p:nvSpPr>
          <p:spPr>
            <a:xfrm>
              <a:off x="1879275" y="3048050"/>
              <a:ext cx="84875" cy="81325"/>
            </a:xfrm>
            <a:custGeom>
              <a:rect b="b" l="l" r="r" t="t"/>
              <a:pathLst>
                <a:path extrusionOk="0" h="3253" w="3395">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3" name="Google Shape;15853;p121"/>
            <p:cNvSpPr/>
            <p:nvPr/>
          </p:nvSpPr>
          <p:spPr>
            <a:xfrm>
              <a:off x="1980325" y="3048625"/>
              <a:ext cx="85675" cy="80350"/>
            </a:xfrm>
            <a:custGeom>
              <a:rect b="b" l="l" r="r" t="t"/>
              <a:pathLst>
                <a:path extrusionOk="0" h="3214" w="3427">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4" name="Google Shape;15854;p121"/>
            <p:cNvSpPr/>
            <p:nvPr/>
          </p:nvSpPr>
          <p:spPr>
            <a:xfrm>
              <a:off x="1741150" y="3014050"/>
              <a:ext cx="361900" cy="184475"/>
            </a:xfrm>
            <a:custGeom>
              <a:rect b="b" l="l" r="r" t="t"/>
              <a:pathLst>
                <a:path extrusionOk="0" h="7379" w="14476">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5" name="Google Shape;15855;p121"/>
            <p:cNvSpPr/>
            <p:nvPr/>
          </p:nvSpPr>
          <p:spPr>
            <a:xfrm>
              <a:off x="1714150" y="3216250"/>
              <a:ext cx="196775" cy="159275"/>
            </a:xfrm>
            <a:custGeom>
              <a:rect b="b" l="l" r="r" t="t"/>
              <a:pathLst>
                <a:path extrusionOk="0" h="6371" w="7871">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6" name="Google Shape;15856;p121"/>
            <p:cNvSpPr/>
            <p:nvPr/>
          </p:nvSpPr>
          <p:spPr>
            <a:xfrm>
              <a:off x="1916300" y="3223950"/>
              <a:ext cx="190600" cy="37075"/>
            </a:xfrm>
            <a:custGeom>
              <a:rect b="b" l="l" r="r" t="t"/>
              <a:pathLst>
                <a:path extrusionOk="0" h="1483" w="7624">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7" name="Google Shape;15857;p121"/>
            <p:cNvSpPr/>
            <p:nvPr/>
          </p:nvSpPr>
          <p:spPr>
            <a:xfrm>
              <a:off x="1916300" y="3277975"/>
              <a:ext cx="191375" cy="36275"/>
            </a:xfrm>
            <a:custGeom>
              <a:rect b="b" l="l" r="r" t="t"/>
              <a:pathLst>
                <a:path extrusionOk="0" h="1451" w="7655">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8" name="Google Shape;15858;p121"/>
            <p:cNvSpPr/>
            <p:nvPr/>
          </p:nvSpPr>
          <p:spPr>
            <a:xfrm>
              <a:off x="1916300" y="3331975"/>
              <a:ext cx="191375" cy="37050"/>
            </a:xfrm>
            <a:custGeom>
              <a:rect b="b" l="l" r="r" t="t"/>
              <a:pathLst>
                <a:path extrusionOk="0" h="1482" w="7655">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59" name="Google Shape;15859;p121"/>
          <p:cNvGrpSpPr/>
          <p:nvPr/>
        </p:nvGrpSpPr>
        <p:grpSpPr>
          <a:xfrm>
            <a:off x="3964151" y="2882943"/>
            <a:ext cx="385025" cy="361725"/>
            <a:chOff x="959575" y="3014275"/>
            <a:chExt cx="385025" cy="361725"/>
          </a:xfrm>
        </p:grpSpPr>
        <p:sp>
          <p:nvSpPr>
            <p:cNvPr id="15860" name="Google Shape;15860;p121"/>
            <p:cNvSpPr/>
            <p:nvPr/>
          </p:nvSpPr>
          <p:spPr>
            <a:xfrm>
              <a:off x="1094600" y="3051775"/>
              <a:ext cx="250000" cy="324225"/>
            </a:xfrm>
            <a:custGeom>
              <a:rect b="b" l="l" r="r" t="t"/>
              <a:pathLst>
                <a:path extrusionOk="0" h="12969" w="1000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1" name="Google Shape;15861;p121"/>
            <p:cNvSpPr/>
            <p:nvPr/>
          </p:nvSpPr>
          <p:spPr>
            <a:xfrm>
              <a:off x="959575" y="3014275"/>
              <a:ext cx="365400" cy="260450"/>
            </a:xfrm>
            <a:custGeom>
              <a:rect b="b" l="l" r="r" t="t"/>
              <a:pathLst>
                <a:path extrusionOk="0" h="10418" w="14616">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2" name="Google Shape;15862;p121"/>
            <p:cNvSpPr/>
            <p:nvPr/>
          </p:nvSpPr>
          <p:spPr>
            <a:xfrm>
              <a:off x="1229625" y="3038775"/>
              <a:ext cx="87975" cy="75250"/>
            </a:xfrm>
            <a:custGeom>
              <a:rect b="b" l="l" r="r" t="t"/>
              <a:pathLst>
                <a:path extrusionOk="0" h="3010" w="3519">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3" name="Google Shape;15863;p121"/>
            <p:cNvSpPr/>
            <p:nvPr/>
          </p:nvSpPr>
          <p:spPr>
            <a:xfrm>
              <a:off x="1005100" y="3156500"/>
              <a:ext cx="85650" cy="75650"/>
            </a:xfrm>
            <a:custGeom>
              <a:rect b="b" l="l" r="r" t="t"/>
              <a:pathLst>
                <a:path extrusionOk="0" h="3026" w="3426">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4" name="Google Shape;15864;p121"/>
            <p:cNvSpPr/>
            <p:nvPr/>
          </p:nvSpPr>
          <p:spPr>
            <a:xfrm>
              <a:off x="1242225" y="3276000"/>
              <a:ext cx="88500" cy="75275"/>
            </a:xfrm>
            <a:custGeom>
              <a:rect b="b" l="l" r="r" t="t"/>
              <a:pathLst>
                <a:path extrusionOk="0" h="3011" w="354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65" name="Google Shape;15865;p121"/>
          <p:cNvGrpSpPr/>
          <p:nvPr/>
        </p:nvGrpSpPr>
        <p:grpSpPr>
          <a:xfrm>
            <a:off x="4764094" y="2882643"/>
            <a:ext cx="362650" cy="362325"/>
            <a:chOff x="7730675" y="2463925"/>
            <a:chExt cx="362650" cy="362325"/>
          </a:xfrm>
        </p:grpSpPr>
        <p:sp>
          <p:nvSpPr>
            <p:cNvPr id="15866" name="Google Shape;15866;p121"/>
            <p:cNvSpPr/>
            <p:nvPr/>
          </p:nvSpPr>
          <p:spPr>
            <a:xfrm>
              <a:off x="7730675" y="2463925"/>
              <a:ext cx="361875" cy="362075"/>
            </a:xfrm>
            <a:custGeom>
              <a:rect b="b" l="l" r="r" t="t"/>
              <a:pathLst>
                <a:path extrusionOk="0" h="14483" w="14475">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7" name="Google Shape;15867;p121"/>
            <p:cNvSpPr/>
            <p:nvPr/>
          </p:nvSpPr>
          <p:spPr>
            <a:xfrm>
              <a:off x="8028500" y="2464175"/>
              <a:ext cx="64825" cy="62725"/>
            </a:xfrm>
            <a:custGeom>
              <a:rect b="b" l="l" r="r" t="t"/>
              <a:pathLst>
                <a:path extrusionOk="0" h="2509" w="2593">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8" name="Google Shape;15868;p121"/>
            <p:cNvSpPr/>
            <p:nvPr/>
          </p:nvSpPr>
          <p:spPr>
            <a:xfrm>
              <a:off x="7995325" y="2537275"/>
              <a:ext cx="62500" cy="62550"/>
            </a:xfrm>
            <a:custGeom>
              <a:rect b="b" l="l" r="r" t="t"/>
              <a:pathLst>
                <a:path extrusionOk="0" h="2502" w="250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9" name="Google Shape;15869;p121"/>
            <p:cNvSpPr/>
            <p:nvPr/>
          </p:nvSpPr>
          <p:spPr>
            <a:xfrm>
              <a:off x="8022325" y="2763525"/>
              <a:ext cx="62525" cy="62725"/>
            </a:xfrm>
            <a:custGeom>
              <a:rect b="b" l="l" r="r" t="t"/>
              <a:pathLst>
                <a:path extrusionOk="0" h="2509" w="2501">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870" name="Google Shape;15870;p121"/>
          <p:cNvSpPr/>
          <p:nvPr/>
        </p:nvSpPr>
        <p:spPr>
          <a:xfrm>
            <a:off x="5475906" y="2883243"/>
            <a:ext cx="378850" cy="361125"/>
          </a:xfrm>
          <a:custGeom>
            <a:rect b="b" l="l" r="r" t="t"/>
            <a:pathLst>
              <a:path extrusionOk="0" h="14445" w="15154">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871" name="Google Shape;15871;p121"/>
          <p:cNvGrpSpPr/>
          <p:nvPr/>
        </p:nvGrpSpPr>
        <p:grpSpPr>
          <a:xfrm>
            <a:off x="7000113" y="2882093"/>
            <a:ext cx="361900" cy="363425"/>
            <a:chOff x="5505525" y="2463200"/>
            <a:chExt cx="361900" cy="363425"/>
          </a:xfrm>
        </p:grpSpPr>
        <p:sp>
          <p:nvSpPr>
            <p:cNvPr id="15872" name="Google Shape;15872;p121"/>
            <p:cNvSpPr/>
            <p:nvPr/>
          </p:nvSpPr>
          <p:spPr>
            <a:xfrm>
              <a:off x="5505525" y="2545775"/>
              <a:ext cx="361900" cy="280850"/>
            </a:xfrm>
            <a:custGeom>
              <a:rect b="b" l="l" r="r" t="t"/>
              <a:pathLst>
                <a:path extrusionOk="0" h="11234" w="14476">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3" name="Google Shape;15873;p121"/>
            <p:cNvSpPr/>
            <p:nvPr/>
          </p:nvSpPr>
          <p:spPr>
            <a:xfrm>
              <a:off x="5642100" y="2463200"/>
              <a:ext cx="89525" cy="109025"/>
            </a:xfrm>
            <a:custGeom>
              <a:rect b="b" l="l" r="r" t="t"/>
              <a:pathLst>
                <a:path extrusionOk="0" h="4361" w="3581">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4" name="Google Shape;15874;p121"/>
            <p:cNvSpPr/>
            <p:nvPr/>
          </p:nvSpPr>
          <p:spPr>
            <a:xfrm>
              <a:off x="5573425" y="2744825"/>
              <a:ext cx="226100" cy="10050"/>
            </a:xfrm>
            <a:custGeom>
              <a:rect b="b" l="l" r="r" t="t"/>
              <a:pathLst>
                <a:path extrusionOk="0" h="402" w="9044">
                  <a:moveTo>
                    <a:pt x="309" y="1"/>
                  </a:moveTo>
                  <a:cubicBezTo>
                    <a:pt x="1" y="1"/>
                    <a:pt x="1" y="402"/>
                    <a:pt x="309" y="402"/>
                  </a:cubicBezTo>
                  <a:lnTo>
                    <a:pt x="8765" y="402"/>
                  </a:lnTo>
                  <a:cubicBezTo>
                    <a:pt x="9043" y="402"/>
                    <a:pt x="9043" y="1"/>
                    <a:pt x="87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75" name="Google Shape;15875;p121"/>
          <p:cNvGrpSpPr/>
          <p:nvPr/>
        </p:nvGrpSpPr>
        <p:grpSpPr>
          <a:xfrm>
            <a:off x="7752657" y="2882480"/>
            <a:ext cx="299400" cy="362650"/>
            <a:chOff x="6260100" y="4141325"/>
            <a:chExt cx="299400" cy="362650"/>
          </a:xfrm>
        </p:grpSpPr>
        <p:sp>
          <p:nvSpPr>
            <p:cNvPr id="15876" name="Google Shape;15876;p121"/>
            <p:cNvSpPr/>
            <p:nvPr/>
          </p:nvSpPr>
          <p:spPr>
            <a:xfrm>
              <a:off x="6260100" y="4141325"/>
              <a:ext cx="299400" cy="362650"/>
            </a:xfrm>
            <a:custGeom>
              <a:rect b="b" l="l" r="r" t="t"/>
              <a:pathLst>
                <a:path extrusionOk="0" h="14506" w="11976">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877" name="Google Shape;15877;p121"/>
            <p:cNvGrpSpPr/>
            <p:nvPr/>
          </p:nvGrpSpPr>
          <p:grpSpPr>
            <a:xfrm>
              <a:off x="6355250" y="4215575"/>
              <a:ext cx="152075" cy="146425"/>
              <a:chOff x="6355250" y="4215575"/>
              <a:chExt cx="152075" cy="146425"/>
            </a:xfrm>
          </p:grpSpPr>
          <p:sp>
            <p:nvSpPr>
              <p:cNvPr id="15878" name="Google Shape;15878;p121"/>
              <p:cNvSpPr/>
              <p:nvPr/>
            </p:nvSpPr>
            <p:spPr>
              <a:xfrm>
                <a:off x="6368900" y="4215575"/>
                <a:ext cx="125000" cy="124075"/>
              </a:xfrm>
              <a:custGeom>
                <a:rect b="b" l="l" r="r" t="t"/>
                <a:pathLst>
                  <a:path extrusionOk="0" h="4963" w="500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9" name="Google Shape;15879;p121"/>
              <p:cNvSpPr/>
              <p:nvPr/>
            </p:nvSpPr>
            <p:spPr>
              <a:xfrm>
                <a:off x="6426750" y="4338075"/>
                <a:ext cx="10825" cy="23925"/>
              </a:xfrm>
              <a:custGeom>
                <a:rect b="b" l="l" r="r" t="t"/>
                <a:pathLst>
                  <a:path extrusionOk="0" h="957" w="433">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0" name="Google Shape;15880;p121"/>
              <p:cNvSpPr/>
              <p:nvPr/>
            </p:nvSpPr>
            <p:spPr>
              <a:xfrm>
                <a:off x="6355250" y="4297175"/>
                <a:ext cx="25775" cy="14725"/>
              </a:xfrm>
              <a:custGeom>
                <a:rect b="b" l="l" r="r" t="t"/>
                <a:pathLst>
                  <a:path extrusionOk="0" h="589" w="1031">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1" name="Google Shape;15881;p121"/>
              <p:cNvSpPr/>
              <p:nvPr/>
            </p:nvSpPr>
            <p:spPr>
              <a:xfrm>
                <a:off x="6481000" y="4297125"/>
                <a:ext cx="26325" cy="14900"/>
              </a:xfrm>
              <a:custGeom>
                <a:rect b="b" l="l" r="r" t="t"/>
                <a:pathLst>
                  <a:path extrusionOk="0" h="596" w="1053">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2" name="Google Shape;15882;p121"/>
              <p:cNvSpPr/>
              <p:nvPr/>
            </p:nvSpPr>
            <p:spPr>
              <a:xfrm>
                <a:off x="6461475" y="4217300"/>
                <a:ext cx="24300" cy="22800"/>
              </a:xfrm>
              <a:custGeom>
                <a:rect b="b" l="l" r="r" t="t"/>
                <a:pathLst>
                  <a:path extrusionOk="0" h="912" w="972">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3" name="Google Shape;15883;p121"/>
              <p:cNvSpPr/>
              <p:nvPr/>
            </p:nvSpPr>
            <p:spPr>
              <a:xfrm>
                <a:off x="6380875" y="4218825"/>
                <a:ext cx="22775" cy="21275"/>
              </a:xfrm>
              <a:custGeom>
                <a:rect b="b" l="l" r="r" t="t"/>
                <a:pathLst>
                  <a:path extrusionOk="0" h="851" w="911">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5884" name="Google Shape;15884;p121"/>
          <p:cNvGrpSpPr/>
          <p:nvPr/>
        </p:nvGrpSpPr>
        <p:grpSpPr>
          <a:xfrm>
            <a:off x="7721032" y="3422728"/>
            <a:ext cx="362650" cy="361875"/>
            <a:chOff x="4755600" y="2463975"/>
            <a:chExt cx="362650" cy="361875"/>
          </a:xfrm>
        </p:grpSpPr>
        <p:sp>
          <p:nvSpPr>
            <p:cNvPr id="15885" name="Google Shape;15885;p121"/>
            <p:cNvSpPr/>
            <p:nvPr/>
          </p:nvSpPr>
          <p:spPr>
            <a:xfrm>
              <a:off x="4755600" y="2463975"/>
              <a:ext cx="362650" cy="361875"/>
            </a:xfrm>
            <a:custGeom>
              <a:rect b="b" l="l" r="r" t="t"/>
              <a:pathLst>
                <a:path extrusionOk="0" h="14475" w="14506">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6" name="Google Shape;15886;p121"/>
            <p:cNvSpPr/>
            <p:nvPr/>
          </p:nvSpPr>
          <p:spPr>
            <a:xfrm>
              <a:off x="4909125" y="2599000"/>
              <a:ext cx="45550" cy="90300"/>
            </a:xfrm>
            <a:custGeom>
              <a:rect b="b" l="l" r="r" t="t"/>
              <a:pathLst>
                <a:path extrusionOk="0" h="3612" w="1822">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7" name="Google Shape;15887;p121"/>
            <p:cNvSpPr/>
            <p:nvPr/>
          </p:nvSpPr>
          <p:spPr>
            <a:xfrm>
              <a:off x="4964675" y="2565825"/>
              <a:ext cx="44775" cy="123475"/>
            </a:xfrm>
            <a:custGeom>
              <a:rect b="b" l="l" r="r" t="t"/>
              <a:pathLst>
                <a:path extrusionOk="0" h="4939" w="1791">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8" name="Google Shape;15888;p121"/>
            <p:cNvSpPr/>
            <p:nvPr/>
          </p:nvSpPr>
          <p:spPr>
            <a:xfrm>
              <a:off x="4777975" y="2679250"/>
              <a:ext cx="90275" cy="79400"/>
            </a:xfrm>
            <a:custGeom>
              <a:rect b="b" l="l" r="r" t="t"/>
              <a:pathLst>
                <a:path extrusionOk="0" h="3176" w="3611">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9" name="Google Shape;15889;p121"/>
            <p:cNvSpPr/>
            <p:nvPr/>
          </p:nvSpPr>
          <p:spPr>
            <a:xfrm>
              <a:off x="4782600" y="2770275"/>
              <a:ext cx="70225" cy="10850"/>
            </a:xfrm>
            <a:custGeom>
              <a:rect b="b" l="l" r="r" t="t"/>
              <a:pathLst>
                <a:path extrusionOk="0" h="434" w="2809">
                  <a:moveTo>
                    <a:pt x="309" y="1"/>
                  </a:moveTo>
                  <a:cubicBezTo>
                    <a:pt x="0" y="1"/>
                    <a:pt x="0" y="433"/>
                    <a:pt x="309" y="433"/>
                  </a:cubicBezTo>
                  <a:lnTo>
                    <a:pt x="2531" y="433"/>
                  </a:lnTo>
                  <a:cubicBezTo>
                    <a:pt x="2809" y="433"/>
                    <a:pt x="280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0" name="Google Shape;15890;p121"/>
            <p:cNvSpPr/>
            <p:nvPr/>
          </p:nvSpPr>
          <p:spPr>
            <a:xfrm>
              <a:off x="4782600" y="2791125"/>
              <a:ext cx="68675" cy="10825"/>
            </a:xfrm>
            <a:custGeom>
              <a:rect b="b" l="l" r="r" t="t"/>
              <a:pathLst>
                <a:path extrusionOk="0" h="433" w="2747">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91" name="Google Shape;15891;p121"/>
          <p:cNvGrpSpPr/>
          <p:nvPr/>
        </p:nvGrpSpPr>
        <p:grpSpPr>
          <a:xfrm>
            <a:off x="6260460" y="3456049"/>
            <a:ext cx="363425" cy="308650"/>
            <a:chOff x="3252625" y="2490975"/>
            <a:chExt cx="363425" cy="308650"/>
          </a:xfrm>
        </p:grpSpPr>
        <p:sp>
          <p:nvSpPr>
            <p:cNvPr id="15892" name="Google Shape;15892;p121"/>
            <p:cNvSpPr/>
            <p:nvPr/>
          </p:nvSpPr>
          <p:spPr>
            <a:xfrm>
              <a:off x="3252625" y="2490975"/>
              <a:ext cx="363425" cy="308650"/>
            </a:xfrm>
            <a:custGeom>
              <a:rect b="b" l="l" r="r" t="t"/>
              <a:pathLst>
                <a:path extrusionOk="0" h="12346" w="14537">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3" name="Google Shape;15893;p121"/>
            <p:cNvSpPr/>
            <p:nvPr/>
          </p:nvSpPr>
          <p:spPr>
            <a:xfrm>
              <a:off x="3350600" y="2518000"/>
              <a:ext cx="23950" cy="20325"/>
            </a:xfrm>
            <a:custGeom>
              <a:rect b="b" l="l" r="r" t="t"/>
              <a:pathLst>
                <a:path extrusionOk="0" h="813" w="958">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4" name="Google Shape;15894;p121"/>
            <p:cNvSpPr/>
            <p:nvPr/>
          </p:nvSpPr>
          <p:spPr>
            <a:xfrm>
              <a:off x="3386875" y="2518000"/>
              <a:ext cx="23925" cy="20325"/>
            </a:xfrm>
            <a:custGeom>
              <a:rect b="b" l="l" r="r" t="t"/>
              <a:pathLst>
                <a:path extrusionOk="0" h="813" w="957">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5" name="Google Shape;15895;p121"/>
            <p:cNvSpPr/>
            <p:nvPr/>
          </p:nvSpPr>
          <p:spPr>
            <a:xfrm>
              <a:off x="3423125" y="2518000"/>
              <a:ext cx="23950" cy="20325"/>
            </a:xfrm>
            <a:custGeom>
              <a:rect b="b" l="l" r="r" t="t"/>
              <a:pathLst>
                <a:path extrusionOk="0" h="813" w="958">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96" name="Google Shape;15896;p121"/>
          <p:cNvGrpSpPr/>
          <p:nvPr/>
        </p:nvGrpSpPr>
        <p:grpSpPr>
          <a:xfrm>
            <a:off x="5484006" y="3425128"/>
            <a:ext cx="362650" cy="357075"/>
            <a:chOff x="2498825" y="2466475"/>
            <a:chExt cx="362650" cy="357075"/>
          </a:xfrm>
        </p:grpSpPr>
        <p:sp>
          <p:nvSpPr>
            <p:cNvPr id="15897" name="Google Shape;15897;p121"/>
            <p:cNvSpPr/>
            <p:nvPr/>
          </p:nvSpPr>
          <p:spPr>
            <a:xfrm>
              <a:off x="2498825" y="2466475"/>
              <a:ext cx="362650" cy="357075"/>
            </a:xfrm>
            <a:custGeom>
              <a:rect b="b" l="l" r="r" t="t"/>
              <a:pathLst>
                <a:path extrusionOk="0" h="14283" w="14506">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8" name="Google Shape;15898;p121"/>
            <p:cNvSpPr/>
            <p:nvPr/>
          </p:nvSpPr>
          <p:spPr>
            <a:xfrm>
              <a:off x="2618400" y="2629875"/>
              <a:ext cx="69475" cy="10825"/>
            </a:xfrm>
            <a:custGeom>
              <a:rect b="b" l="l" r="r" t="t"/>
              <a:pathLst>
                <a:path extrusionOk="0" h="433" w="2779">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9" name="Google Shape;15899;p121"/>
            <p:cNvSpPr/>
            <p:nvPr/>
          </p:nvSpPr>
          <p:spPr>
            <a:xfrm>
              <a:off x="2616875" y="2592050"/>
              <a:ext cx="72550" cy="10825"/>
            </a:xfrm>
            <a:custGeom>
              <a:rect b="b" l="l" r="r" t="t"/>
              <a:pathLst>
                <a:path extrusionOk="0" h="433" w="2902">
                  <a:moveTo>
                    <a:pt x="278" y="1"/>
                  </a:moveTo>
                  <a:cubicBezTo>
                    <a:pt x="0" y="1"/>
                    <a:pt x="0" y="433"/>
                    <a:pt x="278" y="433"/>
                  </a:cubicBezTo>
                  <a:lnTo>
                    <a:pt x="2623" y="433"/>
                  </a:lnTo>
                  <a:cubicBezTo>
                    <a:pt x="2901" y="433"/>
                    <a:pt x="2901" y="1"/>
                    <a:pt x="26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00" name="Google Shape;15900;p121"/>
          <p:cNvGrpSpPr/>
          <p:nvPr/>
        </p:nvGrpSpPr>
        <p:grpSpPr>
          <a:xfrm>
            <a:off x="4764469" y="3424466"/>
            <a:ext cx="361900" cy="358400"/>
            <a:chOff x="1741150" y="2466500"/>
            <a:chExt cx="361900" cy="358400"/>
          </a:xfrm>
        </p:grpSpPr>
        <p:sp>
          <p:nvSpPr>
            <p:cNvPr id="15901" name="Google Shape;15901;p121"/>
            <p:cNvSpPr/>
            <p:nvPr/>
          </p:nvSpPr>
          <p:spPr>
            <a:xfrm>
              <a:off x="1741150" y="2466500"/>
              <a:ext cx="88000" cy="358400"/>
            </a:xfrm>
            <a:custGeom>
              <a:rect b="b" l="l" r="r" t="t"/>
              <a:pathLst>
                <a:path extrusionOk="0" h="14336" w="352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2" name="Google Shape;15902;p121"/>
            <p:cNvSpPr/>
            <p:nvPr/>
          </p:nvSpPr>
          <p:spPr>
            <a:xfrm>
              <a:off x="1761225" y="2554975"/>
              <a:ext cx="46300" cy="10100"/>
            </a:xfrm>
            <a:custGeom>
              <a:rect b="b" l="l" r="r" t="t"/>
              <a:pathLst>
                <a:path extrusionOk="0" h="404" w="1852">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3" name="Google Shape;15903;p121"/>
            <p:cNvSpPr/>
            <p:nvPr/>
          </p:nvSpPr>
          <p:spPr>
            <a:xfrm>
              <a:off x="1761225" y="2582025"/>
              <a:ext cx="46300" cy="10825"/>
            </a:xfrm>
            <a:custGeom>
              <a:rect b="b" l="l" r="r" t="t"/>
              <a:pathLst>
                <a:path extrusionOk="0" h="433" w="1852">
                  <a:moveTo>
                    <a:pt x="278" y="1"/>
                  </a:moveTo>
                  <a:cubicBezTo>
                    <a:pt x="0" y="1"/>
                    <a:pt x="0" y="433"/>
                    <a:pt x="278" y="433"/>
                  </a:cubicBezTo>
                  <a:lnTo>
                    <a:pt x="1574" y="433"/>
                  </a:lnTo>
                  <a:cubicBezTo>
                    <a:pt x="1852" y="433"/>
                    <a:pt x="1852"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4" name="Google Shape;15904;p121"/>
            <p:cNvSpPr/>
            <p:nvPr/>
          </p:nvSpPr>
          <p:spPr>
            <a:xfrm>
              <a:off x="1832200" y="2466500"/>
              <a:ext cx="87975" cy="357625"/>
            </a:xfrm>
            <a:custGeom>
              <a:rect b="b" l="l" r="r" t="t"/>
              <a:pathLst>
                <a:path extrusionOk="0" h="14305" w="3519">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5" name="Google Shape;15905;p121"/>
            <p:cNvSpPr/>
            <p:nvPr/>
          </p:nvSpPr>
          <p:spPr>
            <a:xfrm>
              <a:off x="1853025" y="2734800"/>
              <a:ext cx="46325" cy="10825"/>
            </a:xfrm>
            <a:custGeom>
              <a:rect b="b" l="l" r="r" t="t"/>
              <a:pathLst>
                <a:path extrusionOk="0" h="433" w="1853">
                  <a:moveTo>
                    <a:pt x="279" y="0"/>
                  </a:moveTo>
                  <a:cubicBezTo>
                    <a:pt x="1" y="0"/>
                    <a:pt x="1" y="432"/>
                    <a:pt x="279" y="432"/>
                  </a:cubicBezTo>
                  <a:lnTo>
                    <a:pt x="1575" y="432"/>
                  </a:lnTo>
                  <a:cubicBezTo>
                    <a:pt x="1852" y="432"/>
                    <a:pt x="185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6" name="Google Shape;15906;p121"/>
            <p:cNvSpPr/>
            <p:nvPr/>
          </p:nvSpPr>
          <p:spPr>
            <a:xfrm>
              <a:off x="1853025" y="2763300"/>
              <a:ext cx="46325" cy="10100"/>
            </a:xfrm>
            <a:custGeom>
              <a:rect b="b" l="l" r="r" t="t"/>
              <a:pathLst>
                <a:path extrusionOk="0" h="404" w="1853">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7" name="Google Shape;15907;p121"/>
            <p:cNvSpPr/>
            <p:nvPr/>
          </p:nvSpPr>
          <p:spPr>
            <a:xfrm>
              <a:off x="1924025" y="2466500"/>
              <a:ext cx="87200" cy="356475"/>
            </a:xfrm>
            <a:custGeom>
              <a:rect b="b" l="l" r="r" t="t"/>
              <a:pathLst>
                <a:path extrusionOk="0" h="14259" w="3488">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8" name="Google Shape;15908;p121"/>
            <p:cNvSpPr/>
            <p:nvPr/>
          </p:nvSpPr>
          <p:spPr>
            <a:xfrm>
              <a:off x="1944850" y="2639125"/>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9" name="Google Shape;15909;p121"/>
            <p:cNvSpPr/>
            <p:nvPr/>
          </p:nvSpPr>
          <p:spPr>
            <a:xfrm>
              <a:off x="1944850" y="2666900"/>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0" name="Google Shape;15910;p121"/>
            <p:cNvSpPr/>
            <p:nvPr/>
          </p:nvSpPr>
          <p:spPr>
            <a:xfrm>
              <a:off x="2015050" y="2466500"/>
              <a:ext cx="88000" cy="357625"/>
            </a:xfrm>
            <a:custGeom>
              <a:rect b="b" l="l" r="r" t="t"/>
              <a:pathLst>
                <a:path extrusionOk="0" h="14305" w="352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1" name="Google Shape;15911;p121"/>
            <p:cNvSpPr/>
            <p:nvPr/>
          </p:nvSpPr>
          <p:spPr>
            <a:xfrm>
              <a:off x="2035900" y="2516450"/>
              <a:ext cx="46300" cy="10825"/>
            </a:xfrm>
            <a:custGeom>
              <a:rect b="b" l="l" r="r" t="t"/>
              <a:pathLst>
                <a:path extrusionOk="0" h="433" w="1852">
                  <a:moveTo>
                    <a:pt x="278" y="0"/>
                  </a:moveTo>
                  <a:cubicBezTo>
                    <a:pt x="0" y="0"/>
                    <a:pt x="0" y="432"/>
                    <a:pt x="278" y="432"/>
                  </a:cubicBezTo>
                  <a:lnTo>
                    <a:pt x="1574" y="432"/>
                  </a:lnTo>
                  <a:cubicBezTo>
                    <a:pt x="1852" y="43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2" name="Google Shape;15912;p121"/>
            <p:cNvSpPr/>
            <p:nvPr/>
          </p:nvSpPr>
          <p:spPr>
            <a:xfrm>
              <a:off x="2035900" y="2544225"/>
              <a:ext cx="46300" cy="10100"/>
            </a:xfrm>
            <a:custGeom>
              <a:rect b="b" l="l" r="r" t="t"/>
              <a:pathLst>
                <a:path extrusionOk="0" h="404" w="1852">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13" name="Google Shape;15913;p121"/>
          <p:cNvGrpSpPr/>
          <p:nvPr/>
        </p:nvGrpSpPr>
        <p:grpSpPr>
          <a:xfrm>
            <a:off x="3225806" y="3422591"/>
            <a:ext cx="364200" cy="362150"/>
            <a:chOff x="7731450" y="1904575"/>
            <a:chExt cx="364200" cy="362150"/>
          </a:xfrm>
        </p:grpSpPr>
        <p:sp>
          <p:nvSpPr>
            <p:cNvPr id="15914" name="Google Shape;15914;p121"/>
            <p:cNvSpPr/>
            <p:nvPr/>
          </p:nvSpPr>
          <p:spPr>
            <a:xfrm>
              <a:off x="7776975" y="2157675"/>
              <a:ext cx="75625" cy="71650"/>
            </a:xfrm>
            <a:custGeom>
              <a:rect b="b" l="l" r="r" t="t"/>
              <a:pathLst>
                <a:path extrusionOk="0" h="2866" w="3025">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5" name="Google Shape;15915;p121"/>
            <p:cNvSpPr/>
            <p:nvPr/>
          </p:nvSpPr>
          <p:spPr>
            <a:xfrm>
              <a:off x="7731450" y="1933150"/>
              <a:ext cx="118075" cy="114225"/>
            </a:xfrm>
            <a:custGeom>
              <a:rect b="b" l="l" r="r" t="t"/>
              <a:pathLst>
                <a:path extrusionOk="0" h="4569" w="4723">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6" name="Google Shape;15916;p121"/>
            <p:cNvSpPr/>
            <p:nvPr/>
          </p:nvSpPr>
          <p:spPr>
            <a:xfrm>
              <a:off x="7756900" y="1967875"/>
              <a:ext cx="61750" cy="52500"/>
            </a:xfrm>
            <a:custGeom>
              <a:rect b="b" l="l" r="r" t="t"/>
              <a:pathLst>
                <a:path extrusionOk="0" h="2100" w="247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7" name="Google Shape;15917;p121"/>
            <p:cNvSpPr/>
            <p:nvPr/>
          </p:nvSpPr>
          <p:spPr>
            <a:xfrm>
              <a:off x="7954425" y="2178500"/>
              <a:ext cx="102650" cy="88225"/>
            </a:xfrm>
            <a:custGeom>
              <a:rect b="b" l="l" r="r" t="t"/>
              <a:pathLst>
                <a:path extrusionOk="0" h="3529" w="4106">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8" name="Google Shape;15918;p121"/>
            <p:cNvSpPr/>
            <p:nvPr/>
          </p:nvSpPr>
          <p:spPr>
            <a:xfrm>
              <a:off x="7989925" y="2201075"/>
              <a:ext cx="47075" cy="43625"/>
            </a:xfrm>
            <a:custGeom>
              <a:rect b="b" l="l" r="r" t="t"/>
              <a:pathLst>
                <a:path extrusionOk="0" h="1745" w="1883">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9" name="Google Shape;15919;p121"/>
            <p:cNvSpPr/>
            <p:nvPr/>
          </p:nvSpPr>
          <p:spPr>
            <a:xfrm>
              <a:off x="7739900" y="1904575"/>
              <a:ext cx="355750" cy="358650"/>
            </a:xfrm>
            <a:custGeom>
              <a:rect b="b" l="l" r="r" t="t"/>
              <a:pathLst>
                <a:path extrusionOk="0" h="14346" w="1423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0" name="Google Shape;15920;p121"/>
            <p:cNvSpPr/>
            <p:nvPr/>
          </p:nvSpPr>
          <p:spPr>
            <a:xfrm>
              <a:off x="7965225" y="1933425"/>
              <a:ext cx="94150" cy="93900"/>
            </a:xfrm>
            <a:custGeom>
              <a:rect b="b" l="l" r="r" t="t"/>
              <a:pathLst>
                <a:path extrusionOk="0" h="3756" w="3766">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1" name="Google Shape;15921;p121"/>
            <p:cNvSpPr/>
            <p:nvPr/>
          </p:nvSpPr>
          <p:spPr>
            <a:xfrm>
              <a:off x="7942075" y="2075125"/>
              <a:ext cx="25500" cy="10825"/>
            </a:xfrm>
            <a:custGeom>
              <a:rect b="b" l="l" r="r" t="t"/>
              <a:pathLst>
                <a:path extrusionOk="0" h="433" w="102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2" name="Google Shape;15922;p121"/>
            <p:cNvSpPr/>
            <p:nvPr/>
          </p:nvSpPr>
          <p:spPr>
            <a:xfrm>
              <a:off x="7861075" y="2075125"/>
              <a:ext cx="62500" cy="10825"/>
            </a:xfrm>
            <a:custGeom>
              <a:rect b="b" l="l" r="r" t="t"/>
              <a:pathLst>
                <a:path extrusionOk="0" h="433" w="2500">
                  <a:moveTo>
                    <a:pt x="309" y="0"/>
                  </a:moveTo>
                  <a:cubicBezTo>
                    <a:pt x="0" y="0"/>
                    <a:pt x="0" y="433"/>
                    <a:pt x="309" y="433"/>
                  </a:cubicBezTo>
                  <a:lnTo>
                    <a:pt x="2222" y="433"/>
                  </a:lnTo>
                  <a:cubicBezTo>
                    <a:pt x="2500" y="433"/>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3" name="Google Shape;15923;p121"/>
            <p:cNvSpPr/>
            <p:nvPr/>
          </p:nvSpPr>
          <p:spPr>
            <a:xfrm>
              <a:off x="7861075" y="2108300"/>
              <a:ext cx="28550" cy="10825"/>
            </a:xfrm>
            <a:custGeom>
              <a:rect b="b" l="l" r="r" t="t"/>
              <a:pathLst>
                <a:path extrusionOk="0" h="433" w="1142">
                  <a:moveTo>
                    <a:pt x="309" y="1"/>
                  </a:moveTo>
                  <a:cubicBezTo>
                    <a:pt x="0" y="1"/>
                    <a:pt x="0" y="433"/>
                    <a:pt x="309" y="433"/>
                  </a:cubicBezTo>
                  <a:lnTo>
                    <a:pt x="833" y="433"/>
                  </a:lnTo>
                  <a:cubicBezTo>
                    <a:pt x="1142" y="433"/>
                    <a:pt x="1142"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4" name="Google Shape;15924;p121"/>
            <p:cNvSpPr/>
            <p:nvPr/>
          </p:nvSpPr>
          <p:spPr>
            <a:xfrm>
              <a:off x="7905825" y="2108300"/>
              <a:ext cx="61750" cy="10825"/>
            </a:xfrm>
            <a:custGeom>
              <a:rect b="b" l="l" r="r" t="t"/>
              <a:pathLst>
                <a:path extrusionOk="0" h="433" w="2470">
                  <a:moveTo>
                    <a:pt x="278" y="1"/>
                  </a:moveTo>
                  <a:cubicBezTo>
                    <a:pt x="0" y="1"/>
                    <a:pt x="0" y="433"/>
                    <a:pt x="278" y="433"/>
                  </a:cubicBezTo>
                  <a:lnTo>
                    <a:pt x="2191" y="433"/>
                  </a:lnTo>
                  <a:cubicBezTo>
                    <a:pt x="2469" y="433"/>
                    <a:pt x="2469"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25" name="Google Shape;15925;p121"/>
          <p:cNvGrpSpPr/>
          <p:nvPr/>
        </p:nvGrpSpPr>
        <p:grpSpPr>
          <a:xfrm>
            <a:off x="2502775" y="3422728"/>
            <a:ext cx="361125" cy="361875"/>
            <a:chOff x="6986125" y="1904625"/>
            <a:chExt cx="361125" cy="361875"/>
          </a:xfrm>
        </p:grpSpPr>
        <p:sp>
          <p:nvSpPr>
            <p:cNvPr id="15926" name="Google Shape;15926;p121"/>
            <p:cNvSpPr/>
            <p:nvPr/>
          </p:nvSpPr>
          <p:spPr>
            <a:xfrm>
              <a:off x="6986125" y="1904625"/>
              <a:ext cx="361125" cy="361875"/>
            </a:xfrm>
            <a:custGeom>
              <a:rect b="b" l="l" r="r" t="t"/>
              <a:pathLst>
                <a:path extrusionOk="0" h="14475" w="14445">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7" name="Google Shape;15927;p121"/>
            <p:cNvSpPr/>
            <p:nvPr/>
          </p:nvSpPr>
          <p:spPr>
            <a:xfrm>
              <a:off x="7278550" y="2241000"/>
              <a:ext cx="23175" cy="10825"/>
            </a:xfrm>
            <a:custGeom>
              <a:rect b="b" l="l" r="r" t="t"/>
              <a:pathLst>
                <a:path extrusionOk="0" h="433" w="927">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28" name="Google Shape;15928;p121"/>
          <p:cNvGrpSpPr/>
          <p:nvPr/>
        </p:nvGrpSpPr>
        <p:grpSpPr>
          <a:xfrm>
            <a:off x="1074163" y="3975874"/>
            <a:ext cx="362650" cy="361875"/>
            <a:chOff x="4755600" y="1904625"/>
            <a:chExt cx="362650" cy="361875"/>
          </a:xfrm>
        </p:grpSpPr>
        <p:sp>
          <p:nvSpPr>
            <p:cNvPr id="15929" name="Google Shape;15929;p121"/>
            <p:cNvSpPr/>
            <p:nvPr/>
          </p:nvSpPr>
          <p:spPr>
            <a:xfrm>
              <a:off x="4847400" y="1904625"/>
              <a:ext cx="177475" cy="148150"/>
            </a:xfrm>
            <a:custGeom>
              <a:rect b="b" l="l" r="r" t="t"/>
              <a:pathLst>
                <a:path extrusionOk="0" h="5926" w="7099">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0" name="Google Shape;15930;p121"/>
            <p:cNvSpPr/>
            <p:nvPr/>
          </p:nvSpPr>
          <p:spPr>
            <a:xfrm>
              <a:off x="4871325" y="1923900"/>
              <a:ext cx="14675" cy="10825"/>
            </a:xfrm>
            <a:custGeom>
              <a:rect b="b" l="l" r="r" t="t"/>
              <a:pathLst>
                <a:path extrusionOk="0" h="433" w="587">
                  <a:moveTo>
                    <a:pt x="278" y="1"/>
                  </a:moveTo>
                  <a:cubicBezTo>
                    <a:pt x="0" y="1"/>
                    <a:pt x="0" y="433"/>
                    <a:pt x="278" y="433"/>
                  </a:cubicBezTo>
                  <a:cubicBezTo>
                    <a:pt x="587" y="433"/>
                    <a:pt x="58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1" name="Google Shape;15931;p121"/>
            <p:cNvSpPr/>
            <p:nvPr/>
          </p:nvSpPr>
          <p:spPr>
            <a:xfrm>
              <a:off x="4889075" y="1923900"/>
              <a:ext cx="13125" cy="10825"/>
            </a:xfrm>
            <a:custGeom>
              <a:rect b="b" l="l" r="r" t="t"/>
              <a:pathLst>
                <a:path extrusionOk="0" h="433" w="525">
                  <a:moveTo>
                    <a:pt x="278" y="1"/>
                  </a:moveTo>
                  <a:cubicBezTo>
                    <a:pt x="0" y="1"/>
                    <a:pt x="0" y="433"/>
                    <a:pt x="278" y="433"/>
                  </a:cubicBezTo>
                  <a:cubicBezTo>
                    <a:pt x="525" y="402"/>
                    <a:pt x="525" y="3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2" name="Google Shape;15932;p121"/>
            <p:cNvSpPr/>
            <p:nvPr/>
          </p:nvSpPr>
          <p:spPr>
            <a:xfrm>
              <a:off x="4906825" y="19239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3" name="Google Shape;15933;p121"/>
            <p:cNvSpPr/>
            <p:nvPr/>
          </p:nvSpPr>
          <p:spPr>
            <a:xfrm>
              <a:off x="4755600"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4" name="Google Shape;15934;p121"/>
            <p:cNvSpPr/>
            <p:nvPr/>
          </p:nvSpPr>
          <p:spPr>
            <a:xfrm>
              <a:off x="4883675"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5" name="Google Shape;15935;p121"/>
            <p:cNvSpPr/>
            <p:nvPr/>
          </p:nvSpPr>
          <p:spPr>
            <a:xfrm>
              <a:off x="5012525" y="2177750"/>
              <a:ext cx="105725" cy="88750"/>
            </a:xfrm>
            <a:custGeom>
              <a:rect b="b" l="l" r="r" t="t"/>
              <a:pathLst>
                <a:path extrusionOk="0" h="3550" w="4229">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6" name="Google Shape;15936;p121"/>
            <p:cNvSpPr/>
            <p:nvPr/>
          </p:nvSpPr>
          <p:spPr>
            <a:xfrm>
              <a:off x="4805750" y="2068375"/>
              <a:ext cx="261575" cy="87025"/>
            </a:xfrm>
            <a:custGeom>
              <a:rect b="b" l="l" r="r" t="t"/>
              <a:pathLst>
                <a:path extrusionOk="0" h="3481" w="10463">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37" name="Google Shape;15937;p121"/>
          <p:cNvGrpSpPr/>
          <p:nvPr/>
        </p:nvGrpSpPr>
        <p:grpSpPr>
          <a:xfrm>
            <a:off x="3974963" y="3975636"/>
            <a:ext cx="363400" cy="362350"/>
            <a:chOff x="2499600" y="1904400"/>
            <a:chExt cx="363400" cy="362350"/>
          </a:xfrm>
        </p:grpSpPr>
        <p:sp>
          <p:nvSpPr>
            <p:cNvPr id="15938" name="Google Shape;15938;p121"/>
            <p:cNvSpPr/>
            <p:nvPr/>
          </p:nvSpPr>
          <p:spPr>
            <a:xfrm>
              <a:off x="2499600" y="1904400"/>
              <a:ext cx="316350" cy="362350"/>
            </a:xfrm>
            <a:custGeom>
              <a:rect b="b" l="l" r="r" t="t"/>
              <a:pathLst>
                <a:path extrusionOk="0" h="14494" w="12654">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9" name="Google Shape;15939;p121"/>
            <p:cNvSpPr/>
            <p:nvPr/>
          </p:nvSpPr>
          <p:spPr>
            <a:xfrm>
              <a:off x="2819000" y="2030375"/>
              <a:ext cx="44000" cy="10825"/>
            </a:xfrm>
            <a:custGeom>
              <a:rect b="b" l="l" r="r" t="t"/>
              <a:pathLst>
                <a:path extrusionOk="0" h="433" w="1760">
                  <a:moveTo>
                    <a:pt x="309" y="0"/>
                  </a:moveTo>
                  <a:cubicBezTo>
                    <a:pt x="1" y="0"/>
                    <a:pt x="1" y="433"/>
                    <a:pt x="309" y="433"/>
                  </a:cubicBezTo>
                  <a:lnTo>
                    <a:pt x="1482" y="433"/>
                  </a:lnTo>
                  <a:cubicBezTo>
                    <a:pt x="1760" y="433"/>
                    <a:pt x="1760" y="0"/>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0" name="Google Shape;15940;p121"/>
            <p:cNvSpPr/>
            <p:nvPr/>
          </p:nvSpPr>
          <p:spPr>
            <a:xfrm>
              <a:off x="2802275" y="1973275"/>
              <a:ext cx="39875" cy="32500"/>
            </a:xfrm>
            <a:custGeom>
              <a:rect b="b" l="l" r="r" t="t"/>
              <a:pathLst>
                <a:path extrusionOk="0" h="1300" w="1595">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1" name="Google Shape;15941;p121"/>
            <p:cNvSpPr/>
            <p:nvPr/>
          </p:nvSpPr>
          <p:spPr>
            <a:xfrm>
              <a:off x="2802900" y="2066575"/>
              <a:ext cx="39650" cy="32375"/>
            </a:xfrm>
            <a:custGeom>
              <a:rect b="b" l="l" r="r" t="t"/>
              <a:pathLst>
                <a:path extrusionOk="0" h="1295" w="1586">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42" name="Google Shape;15942;p121"/>
          <p:cNvGrpSpPr/>
          <p:nvPr/>
        </p:nvGrpSpPr>
        <p:grpSpPr>
          <a:xfrm>
            <a:off x="4790706" y="3975474"/>
            <a:ext cx="309425" cy="362675"/>
            <a:chOff x="4781825" y="4140750"/>
            <a:chExt cx="309425" cy="362675"/>
          </a:xfrm>
        </p:grpSpPr>
        <p:sp>
          <p:nvSpPr>
            <p:cNvPr id="15943" name="Google Shape;15943;p121"/>
            <p:cNvSpPr/>
            <p:nvPr/>
          </p:nvSpPr>
          <p:spPr>
            <a:xfrm>
              <a:off x="4781825" y="4208450"/>
              <a:ext cx="309425" cy="294975"/>
            </a:xfrm>
            <a:custGeom>
              <a:rect b="b" l="l" r="r" t="t"/>
              <a:pathLst>
                <a:path extrusionOk="0" h="11799" w="12377">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4" name="Google Shape;15944;p121"/>
            <p:cNvSpPr/>
            <p:nvPr/>
          </p:nvSpPr>
          <p:spPr>
            <a:xfrm>
              <a:off x="4929200" y="4434725"/>
              <a:ext cx="97825" cy="43025"/>
            </a:xfrm>
            <a:custGeom>
              <a:rect b="b" l="l" r="r" t="t"/>
              <a:pathLst>
                <a:path extrusionOk="0" h="1721" w="3913">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5" name="Google Shape;15945;p121"/>
            <p:cNvSpPr/>
            <p:nvPr/>
          </p:nvSpPr>
          <p:spPr>
            <a:xfrm>
              <a:off x="4799575" y="4163300"/>
              <a:ext cx="10050" cy="28200"/>
            </a:xfrm>
            <a:custGeom>
              <a:rect b="b" l="l" r="r" t="t"/>
              <a:pathLst>
                <a:path extrusionOk="0" h="1128" w="402">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6" name="Google Shape;15946;p121"/>
            <p:cNvSpPr/>
            <p:nvPr/>
          </p:nvSpPr>
          <p:spPr>
            <a:xfrm>
              <a:off x="4823475" y="4140750"/>
              <a:ext cx="10075" cy="50750"/>
            </a:xfrm>
            <a:custGeom>
              <a:rect b="b" l="l" r="r" t="t"/>
              <a:pathLst>
                <a:path extrusionOk="0" h="2030" w="403">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7" name="Google Shape;15947;p121"/>
            <p:cNvSpPr/>
            <p:nvPr/>
          </p:nvSpPr>
          <p:spPr>
            <a:xfrm>
              <a:off x="4847400" y="4163300"/>
              <a:ext cx="10050" cy="28200"/>
            </a:xfrm>
            <a:custGeom>
              <a:rect b="b" l="l" r="r" t="t"/>
              <a:pathLst>
                <a:path extrusionOk="0" h="1128" w="402">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8" name="Google Shape;15948;p121"/>
            <p:cNvSpPr/>
            <p:nvPr/>
          </p:nvSpPr>
          <p:spPr>
            <a:xfrm>
              <a:off x="5014825" y="4163300"/>
              <a:ext cx="10825" cy="28200"/>
            </a:xfrm>
            <a:custGeom>
              <a:rect b="b" l="l" r="r" t="t"/>
              <a:pathLst>
                <a:path extrusionOk="0" h="1128" w="433">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9" name="Google Shape;15949;p121"/>
            <p:cNvSpPr/>
            <p:nvPr/>
          </p:nvSpPr>
          <p:spPr>
            <a:xfrm>
              <a:off x="5038750" y="4140750"/>
              <a:ext cx="10825" cy="50750"/>
            </a:xfrm>
            <a:custGeom>
              <a:rect b="b" l="l" r="r" t="t"/>
              <a:pathLst>
                <a:path extrusionOk="0" h="2030" w="433">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0" name="Google Shape;15950;p121"/>
            <p:cNvSpPr/>
            <p:nvPr/>
          </p:nvSpPr>
          <p:spPr>
            <a:xfrm>
              <a:off x="5062675" y="4163300"/>
              <a:ext cx="10825" cy="28200"/>
            </a:xfrm>
            <a:custGeom>
              <a:rect b="b" l="l" r="r" t="t"/>
              <a:pathLst>
                <a:path extrusionOk="0" h="1128" w="433">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51" name="Google Shape;15951;p121"/>
          <p:cNvGrpSpPr/>
          <p:nvPr/>
        </p:nvGrpSpPr>
        <p:grpSpPr>
          <a:xfrm>
            <a:off x="7023275" y="3975874"/>
            <a:ext cx="315575" cy="361875"/>
            <a:chOff x="4028025" y="4141325"/>
            <a:chExt cx="315575" cy="361875"/>
          </a:xfrm>
        </p:grpSpPr>
        <p:sp>
          <p:nvSpPr>
            <p:cNvPr id="15952" name="Google Shape;15952;p121"/>
            <p:cNvSpPr/>
            <p:nvPr/>
          </p:nvSpPr>
          <p:spPr>
            <a:xfrm>
              <a:off x="4068150" y="4193775"/>
              <a:ext cx="129625" cy="10850"/>
            </a:xfrm>
            <a:custGeom>
              <a:rect b="b" l="l" r="r" t="t"/>
              <a:pathLst>
                <a:path extrusionOk="0" h="434"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3" name="Google Shape;15953;p121"/>
            <p:cNvSpPr/>
            <p:nvPr/>
          </p:nvSpPr>
          <p:spPr>
            <a:xfrm>
              <a:off x="4068150" y="4234675"/>
              <a:ext cx="129625" cy="10825"/>
            </a:xfrm>
            <a:custGeom>
              <a:rect b="b" l="l" r="r" t="t"/>
              <a:pathLst>
                <a:path extrusionOk="0" h="433"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4" name="Google Shape;15954;p121"/>
            <p:cNvSpPr/>
            <p:nvPr/>
          </p:nvSpPr>
          <p:spPr>
            <a:xfrm>
              <a:off x="4070450" y="4275575"/>
              <a:ext cx="182125" cy="92600"/>
            </a:xfrm>
            <a:custGeom>
              <a:rect b="b" l="l" r="r" t="t"/>
              <a:pathLst>
                <a:path extrusionOk="0" h="3704" w="7285">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5" name="Google Shape;15955;p121"/>
            <p:cNvSpPr/>
            <p:nvPr/>
          </p:nvSpPr>
          <p:spPr>
            <a:xfrm>
              <a:off x="4068150" y="4399025"/>
              <a:ext cx="186725" cy="10825"/>
            </a:xfrm>
            <a:custGeom>
              <a:rect b="b" l="l" r="r" t="t"/>
              <a:pathLst>
                <a:path extrusionOk="0" h="433" w="7469">
                  <a:moveTo>
                    <a:pt x="309" y="0"/>
                  </a:moveTo>
                  <a:cubicBezTo>
                    <a:pt x="0" y="0"/>
                    <a:pt x="0" y="432"/>
                    <a:pt x="309" y="432"/>
                  </a:cubicBezTo>
                  <a:lnTo>
                    <a:pt x="7160" y="432"/>
                  </a:lnTo>
                  <a:cubicBezTo>
                    <a:pt x="7469" y="432"/>
                    <a:pt x="7469" y="0"/>
                    <a:pt x="71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6" name="Google Shape;15956;p121"/>
            <p:cNvSpPr/>
            <p:nvPr/>
          </p:nvSpPr>
          <p:spPr>
            <a:xfrm>
              <a:off x="4069675" y="4439900"/>
              <a:ext cx="183675" cy="10825"/>
            </a:xfrm>
            <a:custGeom>
              <a:rect b="b" l="l" r="r" t="t"/>
              <a:pathLst>
                <a:path extrusionOk="0" h="433" w="7347">
                  <a:moveTo>
                    <a:pt x="248" y="1"/>
                  </a:moveTo>
                  <a:cubicBezTo>
                    <a:pt x="1" y="32"/>
                    <a:pt x="1" y="402"/>
                    <a:pt x="248" y="433"/>
                  </a:cubicBezTo>
                  <a:lnTo>
                    <a:pt x="7099" y="433"/>
                  </a:lnTo>
                  <a:cubicBezTo>
                    <a:pt x="7346" y="402"/>
                    <a:pt x="7346" y="32"/>
                    <a:pt x="70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7" name="Google Shape;15957;p121"/>
            <p:cNvSpPr/>
            <p:nvPr/>
          </p:nvSpPr>
          <p:spPr>
            <a:xfrm>
              <a:off x="4123700" y="4294800"/>
              <a:ext cx="33200" cy="28625"/>
            </a:xfrm>
            <a:custGeom>
              <a:rect b="b" l="l" r="r" t="t"/>
              <a:pathLst>
                <a:path extrusionOk="0" h="1145" w="1328">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8" name="Google Shape;15958;p121"/>
            <p:cNvSpPr/>
            <p:nvPr/>
          </p:nvSpPr>
          <p:spPr>
            <a:xfrm>
              <a:off x="4028025" y="4141325"/>
              <a:ext cx="315575" cy="361875"/>
            </a:xfrm>
            <a:custGeom>
              <a:rect b="b" l="l" r="r" t="t"/>
              <a:pathLst>
                <a:path extrusionOk="0" h="14475" w="12623">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59" name="Google Shape;15959;p121"/>
          <p:cNvGrpSpPr/>
          <p:nvPr/>
        </p:nvGrpSpPr>
        <p:grpSpPr>
          <a:xfrm>
            <a:off x="5475906" y="3975886"/>
            <a:ext cx="378850" cy="361850"/>
            <a:chOff x="1727275" y="1904650"/>
            <a:chExt cx="378850" cy="361850"/>
          </a:xfrm>
        </p:grpSpPr>
        <p:sp>
          <p:nvSpPr>
            <p:cNvPr id="15960" name="Google Shape;15960;p121"/>
            <p:cNvSpPr/>
            <p:nvPr/>
          </p:nvSpPr>
          <p:spPr>
            <a:xfrm>
              <a:off x="1822950" y="1927750"/>
              <a:ext cx="145850" cy="110150"/>
            </a:xfrm>
            <a:custGeom>
              <a:rect b="b" l="l" r="r" t="t"/>
              <a:pathLst>
                <a:path extrusionOk="0" h="4406" w="5834">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1" name="Google Shape;15961;p121"/>
            <p:cNvSpPr/>
            <p:nvPr/>
          </p:nvSpPr>
          <p:spPr>
            <a:xfrm>
              <a:off x="1727275" y="1904650"/>
              <a:ext cx="378850" cy="361850"/>
            </a:xfrm>
            <a:custGeom>
              <a:rect b="b" l="l" r="r" t="t"/>
              <a:pathLst>
                <a:path extrusionOk="0" h="14474" w="15154">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62" name="Google Shape;15962;p121"/>
          <p:cNvGrpSpPr/>
          <p:nvPr/>
        </p:nvGrpSpPr>
        <p:grpSpPr>
          <a:xfrm>
            <a:off x="2529788" y="3975486"/>
            <a:ext cx="307100" cy="362650"/>
            <a:chOff x="5533300" y="4140550"/>
            <a:chExt cx="307100" cy="362650"/>
          </a:xfrm>
        </p:grpSpPr>
        <p:sp>
          <p:nvSpPr>
            <p:cNvPr id="15963" name="Google Shape;15963;p121"/>
            <p:cNvSpPr/>
            <p:nvPr/>
          </p:nvSpPr>
          <p:spPr>
            <a:xfrm>
              <a:off x="5698425" y="4326500"/>
              <a:ext cx="109575" cy="93200"/>
            </a:xfrm>
            <a:custGeom>
              <a:rect b="b" l="l" r="r" t="t"/>
              <a:pathLst>
                <a:path extrusionOk="0" h="3728" w="4383">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4" name="Google Shape;15964;p121"/>
            <p:cNvSpPr/>
            <p:nvPr/>
          </p:nvSpPr>
          <p:spPr>
            <a:xfrm>
              <a:off x="5533300" y="4140550"/>
              <a:ext cx="307100" cy="362650"/>
            </a:xfrm>
            <a:custGeom>
              <a:rect b="b" l="l" r="r" t="t"/>
              <a:pathLst>
                <a:path extrusionOk="0" h="14506" w="12284">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5" name="Google Shape;15965;p121"/>
            <p:cNvSpPr/>
            <p:nvPr/>
          </p:nvSpPr>
          <p:spPr>
            <a:xfrm>
              <a:off x="5558000" y="41637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6" name="Google Shape;15966;p121"/>
            <p:cNvSpPr/>
            <p:nvPr/>
          </p:nvSpPr>
          <p:spPr>
            <a:xfrm>
              <a:off x="5576525" y="41637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7" name="Google Shape;15967;p121"/>
            <p:cNvSpPr/>
            <p:nvPr/>
          </p:nvSpPr>
          <p:spPr>
            <a:xfrm>
              <a:off x="5595800" y="4163700"/>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8" name="Google Shape;15968;p121"/>
            <p:cNvSpPr/>
            <p:nvPr/>
          </p:nvSpPr>
          <p:spPr>
            <a:xfrm>
              <a:off x="5565725" y="4216350"/>
              <a:ext cx="108800" cy="93200"/>
            </a:xfrm>
            <a:custGeom>
              <a:rect b="b" l="l" r="r" t="t"/>
              <a:pathLst>
                <a:path extrusionOk="0" h="3728" w="4352">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9" name="Google Shape;15969;p121"/>
            <p:cNvSpPr/>
            <p:nvPr/>
          </p:nvSpPr>
          <p:spPr>
            <a:xfrm>
              <a:off x="5561850" y="4436825"/>
              <a:ext cx="250000" cy="35525"/>
            </a:xfrm>
            <a:custGeom>
              <a:rect b="b" l="l" r="r" t="t"/>
              <a:pathLst>
                <a:path extrusionOk="0" h="1421" w="1000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0" name="Google Shape;15970;p121"/>
            <p:cNvSpPr/>
            <p:nvPr/>
          </p:nvSpPr>
          <p:spPr>
            <a:xfrm>
              <a:off x="5662925" y="4220025"/>
              <a:ext cx="144300" cy="86425"/>
            </a:xfrm>
            <a:custGeom>
              <a:rect b="b" l="l" r="r" t="t"/>
              <a:pathLst>
                <a:path extrusionOk="0" h="3457" w="5772">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1" name="Google Shape;15971;p121"/>
            <p:cNvSpPr/>
            <p:nvPr/>
          </p:nvSpPr>
          <p:spPr>
            <a:xfrm>
              <a:off x="5565725" y="4329575"/>
              <a:ext cx="144300" cy="86450"/>
            </a:xfrm>
            <a:custGeom>
              <a:rect b="b" l="l" r="r" t="t"/>
              <a:pathLst>
                <a:path extrusionOk="0" h="3458" w="5772">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72" name="Google Shape;15972;p121"/>
          <p:cNvGrpSpPr/>
          <p:nvPr/>
        </p:nvGrpSpPr>
        <p:grpSpPr>
          <a:xfrm>
            <a:off x="3986913" y="1766106"/>
            <a:ext cx="339500" cy="361250"/>
            <a:chOff x="2510400" y="4141325"/>
            <a:chExt cx="339500" cy="361250"/>
          </a:xfrm>
        </p:grpSpPr>
        <p:sp>
          <p:nvSpPr>
            <p:cNvPr id="15973" name="Google Shape;15973;p121"/>
            <p:cNvSpPr/>
            <p:nvPr/>
          </p:nvSpPr>
          <p:spPr>
            <a:xfrm>
              <a:off x="2510400" y="4141325"/>
              <a:ext cx="339500" cy="361250"/>
            </a:xfrm>
            <a:custGeom>
              <a:rect b="b" l="l" r="r" t="t"/>
              <a:pathLst>
                <a:path extrusionOk="0" h="14450" w="1358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974" name="Google Shape;15974;p121"/>
            <p:cNvGrpSpPr/>
            <p:nvPr/>
          </p:nvGrpSpPr>
          <p:grpSpPr>
            <a:xfrm>
              <a:off x="2548975" y="4180400"/>
              <a:ext cx="260800" cy="179300"/>
              <a:chOff x="2548975" y="4180400"/>
              <a:chExt cx="260800" cy="179300"/>
            </a:xfrm>
          </p:grpSpPr>
          <p:sp>
            <p:nvSpPr>
              <p:cNvPr id="15975" name="Google Shape;15975;p121"/>
              <p:cNvSpPr/>
              <p:nvPr/>
            </p:nvSpPr>
            <p:spPr>
              <a:xfrm>
                <a:off x="2687075" y="4180400"/>
                <a:ext cx="122700" cy="122200"/>
              </a:xfrm>
              <a:custGeom>
                <a:rect b="b" l="l" r="r" t="t"/>
                <a:pathLst>
                  <a:path extrusionOk="0" h="4888" w="4908">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6" name="Google Shape;15976;p121"/>
              <p:cNvSpPr/>
              <p:nvPr/>
            </p:nvSpPr>
            <p:spPr>
              <a:xfrm>
                <a:off x="2548975" y="4277875"/>
                <a:ext cx="85650" cy="81825"/>
              </a:xfrm>
              <a:custGeom>
                <a:rect b="b" l="l" r="r" t="t"/>
                <a:pathLst>
                  <a:path extrusionOk="0" h="3273" w="3426">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977" name="Google Shape;15977;p121"/>
            <p:cNvSpPr/>
            <p:nvPr/>
          </p:nvSpPr>
          <p:spPr>
            <a:xfrm>
              <a:off x="2654675" y="4401500"/>
              <a:ext cx="61750" cy="53100"/>
            </a:xfrm>
            <a:custGeom>
              <a:rect b="b" l="l" r="r" t="t"/>
              <a:pathLst>
                <a:path extrusionOk="0" h="2124" w="247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78" name="Google Shape;15978;p121"/>
          <p:cNvGrpSpPr/>
          <p:nvPr/>
        </p:nvGrpSpPr>
        <p:grpSpPr>
          <a:xfrm>
            <a:off x="1769581" y="3975874"/>
            <a:ext cx="361875" cy="361875"/>
            <a:chOff x="4004875" y="1904625"/>
            <a:chExt cx="361875" cy="361875"/>
          </a:xfrm>
        </p:grpSpPr>
        <p:sp>
          <p:nvSpPr>
            <p:cNvPr id="15979" name="Google Shape;15979;p121"/>
            <p:cNvSpPr/>
            <p:nvPr/>
          </p:nvSpPr>
          <p:spPr>
            <a:xfrm>
              <a:off x="4114425" y="1994900"/>
              <a:ext cx="35050" cy="51675"/>
            </a:xfrm>
            <a:custGeom>
              <a:rect b="b" l="l" r="r" t="t"/>
              <a:pathLst>
                <a:path extrusionOk="0" h="2067" w="1402">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0" name="Google Shape;15980;p121"/>
            <p:cNvSpPr/>
            <p:nvPr/>
          </p:nvSpPr>
          <p:spPr>
            <a:xfrm>
              <a:off x="4222750" y="1994900"/>
              <a:ext cx="33675" cy="51675"/>
            </a:xfrm>
            <a:custGeom>
              <a:rect b="b" l="l" r="r" t="t"/>
              <a:pathLst>
                <a:path extrusionOk="0" h="2067" w="1347">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1" name="Google Shape;15981;p121"/>
            <p:cNvSpPr/>
            <p:nvPr/>
          </p:nvSpPr>
          <p:spPr>
            <a:xfrm>
              <a:off x="4165875" y="1982250"/>
              <a:ext cx="39625" cy="75850"/>
            </a:xfrm>
            <a:custGeom>
              <a:rect b="b" l="l" r="r" t="t"/>
              <a:pathLst>
                <a:path extrusionOk="0" h="3034" w="1585">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2" name="Google Shape;15982;p121"/>
            <p:cNvSpPr/>
            <p:nvPr/>
          </p:nvSpPr>
          <p:spPr>
            <a:xfrm>
              <a:off x="4004875" y="1904625"/>
              <a:ext cx="361875" cy="361875"/>
            </a:xfrm>
            <a:custGeom>
              <a:rect b="b" l="l" r="r" t="t"/>
              <a:pathLst>
                <a:path extrusionOk="0" h="14475" w="14475">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3" name="Google Shape;15983;p121"/>
            <p:cNvSpPr/>
            <p:nvPr/>
          </p:nvSpPr>
          <p:spPr>
            <a:xfrm>
              <a:off x="408742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4" name="Google Shape;15984;p121"/>
            <p:cNvSpPr/>
            <p:nvPr/>
          </p:nvSpPr>
          <p:spPr>
            <a:xfrm>
              <a:off x="410517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5" name="Google Shape;15985;p121"/>
            <p:cNvSpPr/>
            <p:nvPr/>
          </p:nvSpPr>
          <p:spPr>
            <a:xfrm>
              <a:off x="4122925" y="1926225"/>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86" name="Google Shape;15986;p121"/>
          <p:cNvGrpSpPr/>
          <p:nvPr/>
        </p:nvGrpSpPr>
        <p:grpSpPr>
          <a:xfrm>
            <a:off x="1074150" y="1796643"/>
            <a:ext cx="362675" cy="300175"/>
            <a:chOff x="1740375" y="4172175"/>
            <a:chExt cx="362675" cy="300175"/>
          </a:xfrm>
        </p:grpSpPr>
        <p:sp>
          <p:nvSpPr>
            <p:cNvPr id="15987" name="Google Shape;15987;p121"/>
            <p:cNvSpPr/>
            <p:nvPr/>
          </p:nvSpPr>
          <p:spPr>
            <a:xfrm>
              <a:off x="1740375" y="4172175"/>
              <a:ext cx="362675" cy="300175"/>
            </a:xfrm>
            <a:custGeom>
              <a:rect b="b" l="l" r="r" t="t"/>
              <a:pathLst>
                <a:path extrusionOk="0" h="12007" w="14507">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8" name="Google Shape;15988;p121"/>
            <p:cNvSpPr/>
            <p:nvPr/>
          </p:nvSpPr>
          <p:spPr>
            <a:xfrm>
              <a:off x="17720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9" name="Google Shape;15989;p121"/>
            <p:cNvSpPr/>
            <p:nvPr/>
          </p:nvSpPr>
          <p:spPr>
            <a:xfrm>
              <a:off x="1806750" y="4197650"/>
              <a:ext cx="22400" cy="19050"/>
            </a:xfrm>
            <a:custGeom>
              <a:rect b="b" l="l" r="r" t="t"/>
              <a:pathLst>
                <a:path extrusionOk="0" h="762" w="896">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0" name="Google Shape;15990;p121"/>
            <p:cNvSpPr/>
            <p:nvPr/>
          </p:nvSpPr>
          <p:spPr>
            <a:xfrm>
              <a:off x="18399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1" name="Google Shape;15991;p121"/>
            <p:cNvSpPr/>
            <p:nvPr/>
          </p:nvSpPr>
          <p:spPr>
            <a:xfrm>
              <a:off x="1775875" y="4262450"/>
              <a:ext cx="290125" cy="104950"/>
            </a:xfrm>
            <a:custGeom>
              <a:rect b="b" l="l" r="r" t="t"/>
              <a:pathLst>
                <a:path extrusionOk="0" h="4198" w="11605">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2" name="Google Shape;15992;p121"/>
            <p:cNvSpPr/>
            <p:nvPr/>
          </p:nvSpPr>
          <p:spPr>
            <a:xfrm>
              <a:off x="1991900" y="4300250"/>
              <a:ext cx="44775" cy="10825"/>
            </a:xfrm>
            <a:custGeom>
              <a:rect b="b" l="l" r="r" t="t"/>
              <a:pathLst>
                <a:path extrusionOk="0" h="433" w="1791">
                  <a:moveTo>
                    <a:pt x="310" y="1"/>
                  </a:moveTo>
                  <a:cubicBezTo>
                    <a:pt x="1" y="1"/>
                    <a:pt x="1" y="433"/>
                    <a:pt x="310" y="433"/>
                  </a:cubicBezTo>
                  <a:lnTo>
                    <a:pt x="1513" y="433"/>
                  </a:lnTo>
                  <a:cubicBezTo>
                    <a:pt x="1791" y="433"/>
                    <a:pt x="179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3" name="Google Shape;15993;p121"/>
            <p:cNvSpPr/>
            <p:nvPr/>
          </p:nvSpPr>
          <p:spPr>
            <a:xfrm>
              <a:off x="1964125" y="4324175"/>
              <a:ext cx="72550" cy="10050"/>
            </a:xfrm>
            <a:custGeom>
              <a:rect b="b" l="l" r="r" t="t"/>
              <a:pathLst>
                <a:path extrusionOk="0" h="402" w="2902">
                  <a:moveTo>
                    <a:pt x="279" y="1"/>
                  </a:moveTo>
                  <a:cubicBezTo>
                    <a:pt x="1" y="1"/>
                    <a:pt x="1" y="402"/>
                    <a:pt x="279" y="402"/>
                  </a:cubicBezTo>
                  <a:lnTo>
                    <a:pt x="2624" y="402"/>
                  </a:lnTo>
                  <a:cubicBezTo>
                    <a:pt x="2902" y="402"/>
                    <a:pt x="2902"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4" name="Google Shape;15994;p121"/>
            <p:cNvSpPr/>
            <p:nvPr/>
          </p:nvSpPr>
          <p:spPr>
            <a:xfrm>
              <a:off x="1773550" y="4386675"/>
              <a:ext cx="130425" cy="10825"/>
            </a:xfrm>
            <a:custGeom>
              <a:rect b="b" l="l" r="r" t="t"/>
              <a:pathLst>
                <a:path extrusionOk="0" h="433" w="5217">
                  <a:moveTo>
                    <a:pt x="310" y="0"/>
                  </a:moveTo>
                  <a:cubicBezTo>
                    <a:pt x="1" y="0"/>
                    <a:pt x="1" y="433"/>
                    <a:pt x="310" y="433"/>
                  </a:cubicBezTo>
                  <a:lnTo>
                    <a:pt x="4939" y="433"/>
                  </a:lnTo>
                  <a:cubicBezTo>
                    <a:pt x="5217" y="433"/>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5" name="Google Shape;15995;p121"/>
            <p:cNvSpPr/>
            <p:nvPr/>
          </p:nvSpPr>
          <p:spPr>
            <a:xfrm>
              <a:off x="1773550" y="4411375"/>
              <a:ext cx="130425" cy="10825"/>
            </a:xfrm>
            <a:custGeom>
              <a:rect b="b" l="l" r="r" t="t"/>
              <a:pathLst>
                <a:path extrusionOk="0" h="433" w="5217">
                  <a:moveTo>
                    <a:pt x="310" y="0"/>
                  </a:moveTo>
                  <a:cubicBezTo>
                    <a:pt x="1" y="0"/>
                    <a:pt x="1" y="432"/>
                    <a:pt x="310" y="432"/>
                  </a:cubicBezTo>
                  <a:lnTo>
                    <a:pt x="4939" y="432"/>
                  </a:lnTo>
                  <a:cubicBezTo>
                    <a:pt x="5217" y="432"/>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6" name="Google Shape;15996;p121"/>
            <p:cNvSpPr/>
            <p:nvPr/>
          </p:nvSpPr>
          <p:spPr>
            <a:xfrm>
              <a:off x="1773550" y="4434500"/>
              <a:ext cx="130425" cy="10825"/>
            </a:xfrm>
            <a:custGeom>
              <a:rect b="b" l="l" r="r" t="t"/>
              <a:pathLst>
                <a:path extrusionOk="0" h="433" w="5217">
                  <a:moveTo>
                    <a:pt x="310" y="1"/>
                  </a:moveTo>
                  <a:cubicBezTo>
                    <a:pt x="1" y="1"/>
                    <a:pt x="1" y="433"/>
                    <a:pt x="310" y="433"/>
                  </a:cubicBezTo>
                  <a:lnTo>
                    <a:pt x="4939" y="433"/>
                  </a:lnTo>
                  <a:cubicBezTo>
                    <a:pt x="5217" y="433"/>
                    <a:pt x="5217" y="1"/>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97" name="Google Shape;15997;p121"/>
          <p:cNvGrpSpPr/>
          <p:nvPr/>
        </p:nvGrpSpPr>
        <p:grpSpPr>
          <a:xfrm>
            <a:off x="7721420" y="3975874"/>
            <a:ext cx="361875" cy="361875"/>
            <a:chOff x="980425" y="1904625"/>
            <a:chExt cx="361875" cy="361875"/>
          </a:xfrm>
        </p:grpSpPr>
        <p:sp>
          <p:nvSpPr>
            <p:cNvPr id="15998" name="Google Shape;15998;p121"/>
            <p:cNvSpPr/>
            <p:nvPr/>
          </p:nvSpPr>
          <p:spPr>
            <a:xfrm>
              <a:off x="980425" y="1904625"/>
              <a:ext cx="361875" cy="361875"/>
            </a:xfrm>
            <a:custGeom>
              <a:rect b="b" l="l" r="r" t="t"/>
              <a:pathLst>
                <a:path extrusionOk="0" h="14475" w="14475">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9" name="Google Shape;15999;p121"/>
            <p:cNvSpPr/>
            <p:nvPr/>
          </p:nvSpPr>
          <p:spPr>
            <a:xfrm>
              <a:off x="1054750" y="1995075"/>
              <a:ext cx="54275" cy="54450"/>
            </a:xfrm>
            <a:custGeom>
              <a:rect b="b" l="l" r="r" t="t"/>
              <a:pathLst>
                <a:path extrusionOk="0" h="2178" w="2171">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0" name="Google Shape;16000;p121"/>
            <p:cNvSpPr/>
            <p:nvPr/>
          </p:nvSpPr>
          <p:spPr>
            <a:xfrm>
              <a:off x="1221125" y="1993225"/>
              <a:ext cx="39375" cy="56475"/>
            </a:xfrm>
            <a:custGeom>
              <a:rect b="b" l="l" r="r" t="t"/>
              <a:pathLst>
                <a:path extrusionOk="0" h="2259" w="1575">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1" name="Google Shape;16001;p121"/>
            <p:cNvSpPr/>
            <p:nvPr/>
          </p:nvSpPr>
          <p:spPr>
            <a:xfrm>
              <a:off x="10313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2" name="Google Shape;16002;p121"/>
            <p:cNvSpPr/>
            <p:nvPr/>
          </p:nvSpPr>
          <p:spPr>
            <a:xfrm>
              <a:off x="1049850"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3" name="Google Shape;16003;p121"/>
            <p:cNvSpPr/>
            <p:nvPr/>
          </p:nvSpPr>
          <p:spPr>
            <a:xfrm>
              <a:off x="10676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4" name="Google Shape;16004;p121"/>
            <p:cNvSpPr/>
            <p:nvPr/>
          </p:nvSpPr>
          <p:spPr>
            <a:xfrm>
              <a:off x="1190275" y="1926225"/>
              <a:ext cx="14675" cy="10825"/>
            </a:xfrm>
            <a:custGeom>
              <a:rect b="b" l="l" r="r" t="t"/>
              <a:pathLst>
                <a:path extrusionOk="0" h="433" w="587">
                  <a:moveTo>
                    <a:pt x="278" y="0"/>
                  </a:moveTo>
                  <a:cubicBezTo>
                    <a:pt x="0" y="0"/>
                    <a:pt x="0" y="432"/>
                    <a:pt x="278" y="432"/>
                  </a:cubicBezTo>
                  <a:cubicBezTo>
                    <a:pt x="587" y="432"/>
                    <a:pt x="58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5" name="Google Shape;16005;p121"/>
            <p:cNvSpPr/>
            <p:nvPr/>
          </p:nvSpPr>
          <p:spPr>
            <a:xfrm>
              <a:off x="12088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6" name="Google Shape;16006;p121"/>
            <p:cNvSpPr/>
            <p:nvPr/>
          </p:nvSpPr>
          <p:spPr>
            <a:xfrm>
              <a:off x="12265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07" name="Google Shape;16007;p121"/>
          <p:cNvGrpSpPr/>
          <p:nvPr/>
        </p:nvGrpSpPr>
        <p:grpSpPr>
          <a:xfrm>
            <a:off x="6265756" y="3975686"/>
            <a:ext cx="367275" cy="362250"/>
            <a:chOff x="7726050" y="4141325"/>
            <a:chExt cx="367275" cy="362250"/>
          </a:xfrm>
        </p:grpSpPr>
        <p:sp>
          <p:nvSpPr>
            <p:cNvPr id="16008" name="Google Shape;16008;p121"/>
            <p:cNvSpPr/>
            <p:nvPr/>
          </p:nvSpPr>
          <p:spPr>
            <a:xfrm>
              <a:off x="7793175" y="4357550"/>
              <a:ext cx="60200" cy="109000"/>
            </a:xfrm>
            <a:custGeom>
              <a:rect b="b" l="l" r="r" t="t"/>
              <a:pathLst>
                <a:path extrusionOk="0" h="4360" w="2408">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9" name="Google Shape;16009;p121"/>
            <p:cNvSpPr/>
            <p:nvPr/>
          </p:nvSpPr>
          <p:spPr>
            <a:xfrm>
              <a:off x="7726050" y="4141325"/>
              <a:ext cx="367275" cy="362250"/>
            </a:xfrm>
            <a:custGeom>
              <a:rect b="b" l="l" r="r" t="t"/>
              <a:pathLst>
                <a:path extrusionOk="0" h="14490" w="14691">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010" name="Google Shape;16010;p121"/>
          <p:cNvSpPr/>
          <p:nvPr/>
        </p:nvSpPr>
        <p:spPr>
          <a:xfrm>
            <a:off x="3973788" y="2326499"/>
            <a:ext cx="365750" cy="362875"/>
          </a:xfrm>
          <a:custGeom>
            <a:rect b="b" l="l" r="r" t="t"/>
            <a:pathLst>
              <a:path extrusionOk="0" h="14515" w="1463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011" name="Google Shape;16011;p121"/>
          <p:cNvGrpSpPr/>
          <p:nvPr/>
        </p:nvGrpSpPr>
        <p:grpSpPr>
          <a:xfrm>
            <a:off x="6994725" y="3422853"/>
            <a:ext cx="372675" cy="361625"/>
            <a:chOff x="3994075" y="2464225"/>
            <a:chExt cx="372675" cy="361625"/>
          </a:xfrm>
        </p:grpSpPr>
        <p:sp>
          <p:nvSpPr>
            <p:cNvPr id="16012" name="Google Shape;16012;p121"/>
            <p:cNvSpPr/>
            <p:nvPr/>
          </p:nvSpPr>
          <p:spPr>
            <a:xfrm>
              <a:off x="4058100" y="2612900"/>
              <a:ext cx="157425" cy="134825"/>
            </a:xfrm>
            <a:custGeom>
              <a:rect b="b" l="l" r="r" t="t"/>
              <a:pathLst>
                <a:path extrusionOk="0" h="5393" w="6297">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3" name="Google Shape;16013;p121"/>
            <p:cNvSpPr/>
            <p:nvPr/>
          </p:nvSpPr>
          <p:spPr>
            <a:xfrm>
              <a:off x="4128325" y="2639125"/>
              <a:ext cx="44000" cy="81025"/>
            </a:xfrm>
            <a:custGeom>
              <a:rect b="b" l="l" r="r" t="t"/>
              <a:pathLst>
                <a:path extrusionOk="0" h="3241" w="176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4" name="Google Shape;16014;p121"/>
            <p:cNvSpPr/>
            <p:nvPr/>
          </p:nvSpPr>
          <p:spPr>
            <a:xfrm>
              <a:off x="4138350" y="2690825"/>
              <a:ext cx="25" cy="800"/>
            </a:xfrm>
            <a:custGeom>
              <a:rect b="b" l="l" r="r" t="t"/>
              <a:pathLst>
                <a:path extrusionOk="0" h="32" w="1">
                  <a:moveTo>
                    <a:pt x="1" y="31"/>
                  </a:moveTo>
                  <a:cubicBezTo>
                    <a:pt x="1" y="0"/>
                    <a:pt x="1" y="0"/>
                    <a:pt x="1" y="0"/>
                  </a:cubicBezTo>
                  <a:lnTo>
                    <a:pt x="1" y="0"/>
                  </a:lnTo>
                  <a:cubicBezTo>
                    <a:pt x="1" y="0"/>
                    <a:pt x="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5" name="Google Shape;16015;p121"/>
            <p:cNvSpPr/>
            <p:nvPr/>
          </p:nvSpPr>
          <p:spPr>
            <a:xfrm>
              <a:off x="4328925" y="2762000"/>
              <a:ext cx="10825" cy="35325"/>
            </a:xfrm>
            <a:custGeom>
              <a:rect b="b" l="l" r="r" t="t"/>
              <a:pathLst>
                <a:path extrusionOk="0" h="1413" w="433">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6" name="Google Shape;16016;p121"/>
            <p:cNvSpPr/>
            <p:nvPr/>
          </p:nvSpPr>
          <p:spPr>
            <a:xfrm>
              <a:off x="3994075" y="2464225"/>
              <a:ext cx="372675" cy="361625"/>
            </a:xfrm>
            <a:custGeom>
              <a:rect b="b" l="l" r="r" t="t"/>
              <a:pathLst>
                <a:path extrusionOk="0" h="14465" w="14907">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7" name="Google Shape;16017;p121"/>
            <p:cNvSpPr/>
            <p:nvPr/>
          </p:nvSpPr>
          <p:spPr>
            <a:xfrm>
              <a:off x="4253325" y="2682325"/>
              <a:ext cx="86425" cy="41700"/>
            </a:xfrm>
            <a:custGeom>
              <a:rect b="b" l="l" r="r" t="t"/>
              <a:pathLst>
                <a:path extrusionOk="0" h="1668" w="3457">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8" name="Google Shape;16018;p121"/>
            <p:cNvSpPr/>
            <p:nvPr/>
          </p:nvSpPr>
          <p:spPr>
            <a:xfrm>
              <a:off x="4252550" y="2740150"/>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9" name="Google Shape;16019;p121"/>
            <p:cNvSpPr/>
            <p:nvPr/>
          </p:nvSpPr>
          <p:spPr>
            <a:xfrm>
              <a:off x="4277225" y="2740150"/>
              <a:ext cx="14675" cy="10100"/>
            </a:xfrm>
            <a:custGeom>
              <a:rect b="b" l="l" r="r" t="t"/>
              <a:pathLst>
                <a:path extrusionOk="0" h="404" w="587">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0" name="Google Shape;16020;p121"/>
            <p:cNvSpPr/>
            <p:nvPr/>
          </p:nvSpPr>
          <p:spPr>
            <a:xfrm>
              <a:off x="4301925" y="2740150"/>
              <a:ext cx="14675" cy="10100"/>
            </a:xfrm>
            <a:custGeom>
              <a:rect b="b" l="l" r="r" t="t"/>
              <a:pathLst>
                <a:path extrusionOk="0" h="404" w="587">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1" name="Google Shape;16021;p121"/>
            <p:cNvSpPr/>
            <p:nvPr/>
          </p:nvSpPr>
          <p:spPr>
            <a:xfrm>
              <a:off x="4327375" y="2740150"/>
              <a:ext cx="13900" cy="10100"/>
            </a:xfrm>
            <a:custGeom>
              <a:rect b="b" l="l" r="r" t="t"/>
              <a:pathLst>
                <a:path extrusionOk="0" h="404" w="556">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2" name="Google Shape;16022;p121"/>
            <p:cNvSpPr/>
            <p:nvPr/>
          </p:nvSpPr>
          <p:spPr>
            <a:xfrm>
              <a:off x="4252550" y="2763300"/>
              <a:ext cx="13900" cy="10100"/>
            </a:xfrm>
            <a:custGeom>
              <a:rect b="b" l="l" r="r" t="t"/>
              <a:pathLst>
                <a:path extrusionOk="0" h="404" w="556">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3" name="Google Shape;16023;p121"/>
            <p:cNvSpPr/>
            <p:nvPr/>
          </p:nvSpPr>
          <p:spPr>
            <a:xfrm>
              <a:off x="4277225" y="2763300"/>
              <a:ext cx="14675" cy="10100"/>
            </a:xfrm>
            <a:custGeom>
              <a:rect b="b" l="l" r="r" t="t"/>
              <a:pathLst>
                <a:path extrusionOk="0" h="404" w="587">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4" name="Google Shape;16024;p121"/>
            <p:cNvSpPr/>
            <p:nvPr/>
          </p:nvSpPr>
          <p:spPr>
            <a:xfrm>
              <a:off x="4301925" y="2761800"/>
              <a:ext cx="14675" cy="10825"/>
            </a:xfrm>
            <a:custGeom>
              <a:rect b="b" l="l" r="r" t="t"/>
              <a:pathLst>
                <a:path extrusionOk="0" h="433" w="587">
                  <a:moveTo>
                    <a:pt x="309" y="0"/>
                  </a:moveTo>
                  <a:cubicBezTo>
                    <a:pt x="0" y="0"/>
                    <a:pt x="0" y="433"/>
                    <a:pt x="309" y="433"/>
                  </a:cubicBezTo>
                  <a:cubicBezTo>
                    <a:pt x="587" y="433"/>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5" name="Google Shape;16025;p121"/>
            <p:cNvSpPr/>
            <p:nvPr/>
          </p:nvSpPr>
          <p:spPr>
            <a:xfrm>
              <a:off x="4252550" y="27865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6" name="Google Shape;16026;p121"/>
            <p:cNvSpPr/>
            <p:nvPr/>
          </p:nvSpPr>
          <p:spPr>
            <a:xfrm>
              <a:off x="4277225" y="2786500"/>
              <a:ext cx="14700" cy="10825"/>
            </a:xfrm>
            <a:custGeom>
              <a:rect b="b" l="l" r="r" t="t"/>
              <a:pathLst>
                <a:path extrusionOk="0" h="433" w="588">
                  <a:moveTo>
                    <a:pt x="279" y="0"/>
                  </a:moveTo>
                  <a:cubicBezTo>
                    <a:pt x="1" y="0"/>
                    <a:pt x="1" y="432"/>
                    <a:pt x="279" y="432"/>
                  </a:cubicBezTo>
                  <a:cubicBezTo>
                    <a:pt x="587" y="432"/>
                    <a:pt x="587"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7" name="Google Shape;16027;p121"/>
            <p:cNvSpPr/>
            <p:nvPr/>
          </p:nvSpPr>
          <p:spPr>
            <a:xfrm>
              <a:off x="4301925" y="27865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028" name="Google Shape;16028;p121"/>
          <p:cNvSpPr/>
          <p:nvPr/>
        </p:nvSpPr>
        <p:spPr>
          <a:xfrm>
            <a:off x="4763331" y="1768868"/>
            <a:ext cx="364175" cy="355725"/>
          </a:xfrm>
          <a:custGeom>
            <a:rect b="b" l="l" r="r" t="t"/>
            <a:pathLst>
              <a:path extrusionOk="0" h="14229" w="14567">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029" name="Google Shape;16029;p121"/>
          <p:cNvGrpSpPr/>
          <p:nvPr/>
        </p:nvGrpSpPr>
        <p:grpSpPr>
          <a:xfrm>
            <a:off x="1074538" y="3466328"/>
            <a:ext cx="361900" cy="274675"/>
            <a:chOff x="5505525" y="1948600"/>
            <a:chExt cx="361900" cy="274675"/>
          </a:xfrm>
        </p:grpSpPr>
        <p:sp>
          <p:nvSpPr>
            <p:cNvPr id="16030" name="Google Shape;16030;p121"/>
            <p:cNvSpPr/>
            <p:nvPr/>
          </p:nvSpPr>
          <p:spPr>
            <a:xfrm>
              <a:off x="5505525" y="1948600"/>
              <a:ext cx="361900" cy="274675"/>
            </a:xfrm>
            <a:custGeom>
              <a:rect b="b" l="l" r="r" t="t"/>
              <a:pathLst>
                <a:path extrusionOk="0" h="10987" w="14476">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1" name="Google Shape;16031;p121"/>
            <p:cNvSpPr/>
            <p:nvPr/>
          </p:nvSpPr>
          <p:spPr>
            <a:xfrm>
              <a:off x="5632850" y="2094425"/>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2" name="Google Shape;16032;p121"/>
            <p:cNvSpPr/>
            <p:nvPr/>
          </p:nvSpPr>
          <p:spPr>
            <a:xfrm>
              <a:off x="5632850" y="2146075"/>
              <a:ext cx="114200" cy="10075"/>
            </a:xfrm>
            <a:custGeom>
              <a:rect b="b" l="l" r="r" t="t"/>
              <a:pathLst>
                <a:path extrusionOk="0" h="403" w="4568">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3" name="Google Shape;16033;p121"/>
            <p:cNvSpPr/>
            <p:nvPr/>
          </p:nvSpPr>
          <p:spPr>
            <a:xfrm>
              <a:off x="5632850" y="2170800"/>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4" name="Google Shape;16034;p121"/>
            <p:cNvSpPr/>
            <p:nvPr/>
          </p:nvSpPr>
          <p:spPr>
            <a:xfrm>
              <a:off x="5632850" y="2119875"/>
              <a:ext cx="114200" cy="10825"/>
            </a:xfrm>
            <a:custGeom>
              <a:rect b="b" l="l" r="r" t="t"/>
              <a:pathLst>
                <a:path extrusionOk="0" h="433" w="4568">
                  <a:moveTo>
                    <a:pt x="309" y="0"/>
                  </a:moveTo>
                  <a:cubicBezTo>
                    <a:pt x="0" y="0"/>
                    <a:pt x="0" y="433"/>
                    <a:pt x="309" y="433"/>
                  </a:cubicBezTo>
                  <a:lnTo>
                    <a:pt x="4290" y="433"/>
                  </a:lnTo>
                  <a:cubicBezTo>
                    <a:pt x="4568" y="433"/>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5" name="Google Shape;16035;p121"/>
            <p:cNvSpPr/>
            <p:nvPr/>
          </p:nvSpPr>
          <p:spPr>
            <a:xfrm>
              <a:off x="5543350" y="2093650"/>
              <a:ext cx="75625" cy="87975"/>
            </a:xfrm>
            <a:custGeom>
              <a:rect b="b" l="l" r="r" t="t"/>
              <a:pathLst>
                <a:path extrusionOk="0" h="3519" w="3025">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6" name="Google Shape;16036;p121"/>
            <p:cNvSpPr/>
            <p:nvPr/>
          </p:nvSpPr>
          <p:spPr>
            <a:xfrm>
              <a:off x="5543350" y="1989475"/>
              <a:ext cx="206025" cy="79500"/>
            </a:xfrm>
            <a:custGeom>
              <a:rect b="b" l="l" r="r" t="t"/>
              <a:pathLst>
                <a:path extrusionOk="0" h="3180" w="8241">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037" name="Google Shape;16037;p121"/>
          <p:cNvSpPr/>
          <p:nvPr/>
        </p:nvSpPr>
        <p:spPr>
          <a:xfrm>
            <a:off x="1769969" y="3422341"/>
            <a:ext cx="361100" cy="362650"/>
          </a:xfrm>
          <a:custGeom>
            <a:rect b="b" l="l" r="r" t="t"/>
            <a:pathLst>
              <a:path extrusionOk="0" h="14506" w="14444">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038" name="Google Shape;16038;p121"/>
          <p:cNvGrpSpPr/>
          <p:nvPr/>
        </p:nvGrpSpPr>
        <p:grpSpPr>
          <a:xfrm>
            <a:off x="6259581" y="2326611"/>
            <a:ext cx="379625" cy="362650"/>
            <a:chOff x="2488025" y="3563250"/>
            <a:chExt cx="379625" cy="362650"/>
          </a:xfrm>
        </p:grpSpPr>
        <p:sp>
          <p:nvSpPr>
            <p:cNvPr id="16039" name="Google Shape;16039;p121"/>
            <p:cNvSpPr/>
            <p:nvPr/>
          </p:nvSpPr>
          <p:spPr>
            <a:xfrm>
              <a:off x="2767325" y="3563625"/>
              <a:ext cx="32425" cy="28950"/>
            </a:xfrm>
            <a:custGeom>
              <a:rect b="b" l="l" r="r" t="t"/>
              <a:pathLst>
                <a:path extrusionOk="0" h="1158" w="1297">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0" name="Google Shape;16040;p121"/>
            <p:cNvSpPr/>
            <p:nvPr/>
          </p:nvSpPr>
          <p:spPr>
            <a:xfrm>
              <a:off x="2758050" y="3712525"/>
              <a:ext cx="33200" cy="28975"/>
            </a:xfrm>
            <a:custGeom>
              <a:rect b="b" l="l" r="r" t="t"/>
              <a:pathLst>
                <a:path extrusionOk="0" h="1159" w="1328">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1" name="Google Shape;16041;p121"/>
            <p:cNvSpPr/>
            <p:nvPr/>
          </p:nvSpPr>
          <p:spPr>
            <a:xfrm>
              <a:off x="2561300" y="3686100"/>
              <a:ext cx="32450" cy="28575"/>
            </a:xfrm>
            <a:custGeom>
              <a:rect b="b" l="l" r="r" t="t"/>
              <a:pathLst>
                <a:path extrusionOk="0" h="1143" w="1298">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2" name="Google Shape;16042;p121"/>
            <p:cNvSpPr/>
            <p:nvPr/>
          </p:nvSpPr>
          <p:spPr>
            <a:xfrm>
              <a:off x="2497275" y="3821325"/>
              <a:ext cx="33200" cy="29525"/>
            </a:xfrm>
            <a:custGeom>
              <a:rect b="b" l="l" r="r" t="t"/>
              <a:pathLst>
                <a:path extrusionOk="0" h="1181" w="1328">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3" name="Google Shape;16043;p121"/>
            <p:cNvSpPr/>
            <p:nvPr/>
          </p:nvSpPr>
          <p:spPr>
            <a:xfrm>
              <a:off x="2831350" y="3821325"/>
              <a:ext cx="29350" cy="29725"/>
            </a:xfrm>
            <a:custGeom>
              <a:rect b="b" l="l" r="r" t="t"/>
              <a:pathLst>
                <a:path extrusionOk="0" h="1189" w="1174">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4" name="Google Shape;16044;p121"/>
            <p:cNvSpPr/>
            <p:nvPr/>
          </p:nvSpPr>
          <p:spPr>
            <a:xfrm>
              <a:off x="2794325" y="3895975"/>
              <a:ext cx="32425" cy="29350"/>
            </a:xfrm>
            <a:custGeom>
              <a:rect b="b" l="l" r="r" t="t"/>
              <a:pathLst>
                <a:path extrusionOk="0" h="1174" w="1297">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5" name="Google Shape;16045;p121"/>
            <p:cNvSpPr/>
            <p:nvPr/>
          </p:nvSpPr>
          <p:spPr>
            <a:xfrm>
              <a:off x="2532775" y="3895575"/>
              <a:ext cx="33175" cy="30325"/>
            </a:xfrm>
            <a:custGeom>
              <a:rect b="b" l="l" r="r" t="t"/>
              <a:pathLst>
                <a:path extrusionOk="0" h="1213" w="1327">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6" name="Google Shape;16046;p121"/>
            <p:cNvSpPr/>
            <p:nvPr/>
          </p:nvSpPr>
          <p:spPr>
            <a:xfrm>
              <a:off x="2488025" y="3563250"/>
              <a:ext cx="379625" cy="362075"/>
            </a:xfrm>
            <a:custGeom>
              <a:rect b="b" l="l" r="r" t="t"/>
              <a:pathLst>
                <a:path extrusionOk="0" h="14483" w="15185">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47" name="Google Shape;16047;p121"/>
          <p:cNvGrpSpPr/>
          <p:nvPr/>
        </p:nvGrpSpPr>
        <p:grpSpPr>
          <a:xfrm>
            <a:off x="6268069" y="2882555"/>
            <a:ext cx="362650" cy="362500"/>
            <a:chOff x="6250075" y="2464125"/>
            <a:chExt cx="362650" cy="362500"/>
          </a:xfrm>
        </p:grpSpPr>
        <p:sp>
          <p:nvSpPr>
            <p:cNvPr id="16048" name="Google Shape;16048;p121"/>
            <p:cNvSpPr/>
            <p:nvPr/>
          </p:nvSpPr>
          <p:spPr>
            <a:xfrm>
              <a:off x="6250075" y="2464125"/>
              <a:ext cx="362650" cy="362500"/>
            </a:xfrm>
            <a:custGeom>
              <a:rect b="b" l="l" r="r" t="t"/>
              <a:pathLst>
                <a:path extrusionOk="0" h="14500" w="14506">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9" name="Google Shape;16049;p121"/>
            <p:cNvSpPr/>
            <p:nvPr/>
          </p:nvSpPr>
          <p:spPr>
            <a:xfrm>
              <a:off x="6275525" y="2637900"/>
              <a:ext cx="44775" cy="39050"/>
            </a:xfrm>
            <a:custGeom>
              <a:rect b="b" l="l" r="r" t="t"/>
              <a:pathLst>
                <a:path extrusionOk="0" h="1562" w="1791">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0" name="Google Shape;16050;p121"/>
            <p:cNvSpPr/>
            <p:nvPr/>
          </p:nvSpPr>
          <p:spPr>
            <a:xfrm>
              <a:off x="6536325" y="2542875"/>
              <a:ext cx="32425" cy="28950"/>
            </a:xfrm>
            <a:custGeom>
              <a:rect b="b" l="l" r="r" t="t"/>
              <a:pathLst>
                <a:path extrusionOk="0" h="1158" w="1297">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1" name="Google Shape;16051;p121"/>
            <p:cNvSpPr/>
            <p:nvPr/>
          </p:nvSpPr>
          <p:spPr>
            <a:xfrm>
              <a:off x="6512400" y="2464175"/>
              <a:ext cx="32425" cy="28950"/>
            </a:xfrm>
            <a:custGeom>
              <a:rect b="b" l="l" r="r" t="t"/>
              <a:pathLst>
                <a:path extrusionOk="0" h="1158" w="1297">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2" name="Google Shape;16052;p121"/>
            <p:cNvSpPr/>
            <p:nvPr/>
          </p:nvSpPr>
          <p:spPr>
            <a:xfrm>
              <a:off x="6368900" y="2505850"/>
              <a:ext cx="32425" cy="29150"/>
            </a:xfrm>
            <a:custGeom>
              <a:rect b="b" l="l" r="r" t="t"/>
              <a:pathLst>
                <a:path extrusionOk="0" h="1166" w="1297">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53" name="Google Shape;16053;p121"/>
          <p:cNvGrpSpPr/>
          <p:nvPr/>
        </p:nvGrpSpPr>
        <p:grpSpPr>
          <a:xfrm>
            <a:off x="5484381" y="2327374"/>
            <a:ext cx="361900" cy="361125"/>
            <a:chOff x="1740375" y="3563425"/>
            <a:chExt cx="361900" cy="361125"/>
          </a:xfrm>
        </p:grpSpPr>
        <p:sp>
          <p:nvSpPr>
            <p:cNvPr id="16054" name="Google Shape;16054;p121"/>
            <p:cNvSpPr/>
            <p:nvPr/>
          </p:nvSpPr>
          <p:spPr>
            <a:xfrm>
              <a:off x="1758900" y="3629800"/>
              <a:ext cx="133500" cy="115050"/>
            </a:xfrm>
            <a:custGeom>
              <a:rect b="b" l="l" r="r" t="t"/>
              <a:pathLst>
                <a:path extrusionOk="0" h="4602" w="534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5" name="Google Shape;16055;p121"/>
            <p:cNvSpPr/>
            <p:nvPr/>
          </p:nvSpPr>
          <p:spPr>
            <a:xfrm>
              <a:off x="1740375" y="3563425"/>
              <a:ext cx="361900" cy="361125"/>
            </a:xfrm>
            <a:custGeom>
              <a:rect b="b" l="l" r="r" t="t"/>
              <a:pathLst>
                <a:path extrusionOk="0" h="14445" w="14476">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6" name="Google Shape;16056;p121"/>
            <p:cNvSpPr/>
            <p:nvPr/>
          </p:nvSpPr>
          <p:spPr>
            <a:xfrm>
              <a:off x="1775875" y="3759400"/>
              <a:ext cx="116525" cy="10050"/>
            </a:xfrm>
            <a:custGeom>
              <a:rect b="b" l="l" r="r" t="t"/>
              <a:pathLst>
                <a:path extrusionOk="0" h="402" w="4661">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7" name="Google Shape;16057;p121"/>
            <p:cNvSpPr/>
            <p:nvPr/>
          </p:nvSpPr>
          <p:spPr>
            <a:xfrm>
              <a:off x="1775875" y="3784100"/>
              <a:ext cx="85675" cy="10825"/>
            </a:xfrm>
            <a:custGeom>
              <a:rect b="b" l="l" r="r" t="t"/>
              <a:pathLst>
                <a:path extrusionOk="0" h="433" w="3427">
                  <a:moveTo>
                    <a:pt x="309" y="0"/>
                  </a:moveTo>
                  <a:cubicBezTo>
                    <a:pt x="1" y="0"/>
                    <a:pt x="1" y="432"/>
                    <a:pt x="309" y="432"/>
                  </a:cubicBezTo>
                  <a:lnTo>
                    <a:pt x="3118" y="432"/>
                  </a:lnTo>
                  <a:cubicBezTo>
                    <a:pt x="3426" y="432"/>
                    <a:pt x="3426"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8" name="Google Shape;16058;p121"/>
            <p:cNvSpPr/>
            <p:nvPr/>
          </p:nvSpPr>
          <p:spPr>
            <a:xfrm>
              <a:off x="1927100" y="3695375"/>
              <a:ext cx="38600" cy="99550"/>
            </a:xfrm>
            <a:custGeom>
              <a:rect b="b" l="l" r="r" t="t"/>
              <a:pathLst>
                <a:path extrusionOk="0" h="3982" w="1544">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9" name="Google Shape;16059;p121"/>
            <p:cNvSpPr/>
            <p:nvPr/>
          </p:nvSpPr>
          <p:spPr>
            <a:xfrm>
              <a:off x="2035900" y="3673000"/>
              <a:ext cx="38600" cy="121925"/>
            </a:xfrm>
            <a:custGeom>
              <a:rect b="b" l="l" r="r" t="t"/>
              <a:pathLst>
                <a:path extrusionOk="0" h="4877" w="1544">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0" name="Google Shape;16060;p121"/>
            <p:cNvSpPr/>
            <p:nvPr/>
          </p:nvSpPr>
          <p:spPr>
            <a:xfrm>
              <a:off x="1981875" y="3720050"/>
              <a:ext cx="37825" cy="74875"/>
            </a:xfrm>
            <a:custGeom>
              <a:rect b="b" l="l" r="r" t="t"/>
              <a:pathLst>
                <a:path extrusionOk="0" h="2995" w="1513">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1" name="Google Shape;16061;p121"/>
            <p:cNvSpPr/>
            <p:nvPr/>
          </p:nvSpPr>
          <p:spPr>
            <a:xfrm>
              <a:off x="1930075" y="3621700"/>
              <a:ext cx="145175" cy="85850"/>
            </a:xfrm>
            <a:custGeom>
              <a:rect b="b" l="l" r="r" t="t"/>
              <a:pathLst>
                <a:path extrusionOk="0" h="3434" w="5807">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62" name="Google Shape;16062;p121"/>
          <p:cNvGrpSpPr/>
          <p:nvPr/>
        </p:nvGrpSpPr>
        <p:grpSpPr>
          <a:xfrm>
            <a:off x="3962613" y="3422728"/>
            <a:ext cx="388100" cy="361875"/>
            <a:chOff x="980425" y="2463975"/>
            <a:chExt cx="388100" cy="361875"/>
          </a:xfrm>
        </p:grpSpPr>
        <p:sp>
          <p:nvSpPr>
            <p:cNvPr id="16063" name="Google Shape;16063;p121"/>
            <p:cNvSpPr/>
            <p:nvPr/>
          </p:nvSpPr>
          <p:spPr>
            <a:xfrm>
              <a:off x="1016675" y="2754850"/>
              <a:ext cx="60975" cy="44000"/>
            </a:xfrm>
            <a:custGeom>
              <a:rect b="b" l="l" r="r" t="t"/>
              <a:pathLst>
                <a:path extrusionOk="0" h="1760" w="2439">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4" name="Google Shape;16064;p121"/>
            <p:cNvSpPr/>
            <p:nvPr/>
          </p:nvSpPr>
          <p:spPr>
            <a:xfrm>
              <a:off x="980425" y="2463975"/>
              <a:ext cx="388100" cy="361875"/>
            </a:xfrm>
            <a:custGeom>
              <a:rect b="b" l="l" r="r" t="t"/>
              <a:pathLst>
                <a:path extrusionOk="0" h="14475" w="15524">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5" name="Google Shape;16065;p121"/>
            <p:cNvSpPr/>
            <p:nvPr/>
          </p:nvSpPr>
          <p:spPr>
            <a:xfrm>
              <a:off x="1225775" y="2694200"/>
              <a:ext cx="66375" cy="72825"/>
            </a:xfrm>
            <a:custGeom>
              <a:rect b="b" l="l" r="r" t="t"/>
              <a:pathLst>
                <a:path extrusionOk="0" h="2913" w="2655">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6" name="Google Shape;16066;p121"/>
            <p:cNvSpPr/>
            <p:nvPr/>
          </p:nvSpPr>
          <p:spPr>
            <a:xfrm>
              <a:off x="1247375" y="277877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67" name="Google Shape;16067;p121"/>
          <p:cNvGrpSpPr/>
          <p:nvPr/>
        </p:nvGrpSpPr>
        <p:grpSpPr>
          <a:xfrm>
            <a:off x="1768794" y="2909768"/>
            <a:ext cx="363450" cy="308075"/>
            <a:chOff x="4004075" y="3040325"/>
            <a:chExt cx="363450" cy="308075"/>
          </a:xfrm>
        </p:grpSpPr>
        <p:sp>
          <p:nvSpPr>
            <p:cNvPr id="16068" name="Google Shape;16068;p121"/>
            <p:cNvSpPr/>
            <p:nvPr/>
          </p:nvSpPr>
          <p:spPr>
            <a:xfrm>
              <a:off x="4068500" y="3040325"/>
              <a:ext cx="235575" cy="60300"/>
            </a:xfrm>
            <a:custGeom>
              <a:rect b="b" l="l" r="r" t="t"/>
              <a:pathLst>
                <a:path extrusionOk="0" h="2412" w="9423">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9" name="Google Shape;16069;p121"/>
            <p:cNvSpPr/>
            <p:nvPr/>
          </p:nvSpPr>
          <p:spPr>
            <a:xfrm>
              <a:off x="4068325" y="3288375"/>
              <a:ext cx="235175" cy="60025"/>
            </a:xfrm>
            <a:custGeom>
              <a:rect b="b" l="l" r="r" t="t"/>
              <a:pathLst>
                <a:path extrusionOk="0" h="2401" w="9407">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0" name="Google Shape;16070;p121"/>
            <p:cNvSpPr/>
            <p:nvPr/>
          </p:nvSpPr>
          <p:spPr>
            <a:xfrm>
              <a:off x="4134500" y="3109775"/>
              <a:ext cx="110350" cy="170525"/>
            </a:xfrm>
            <a:custGeom>
              <a:rect b="b" l="l" r="r" t="t"/>
              <a:pathLst>
                <a:path extrusionOk="0" h="6821" w="4414">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1" name="Google Shape;16071;p121"/>
            <p:cNvSpPr/>
            <p:nvPr/>
          </p:nvSpPr>
          <p:spPr>
            <a:xfrm>
              <a:off x="4247925" y="3109775"/>
              <a:ext cx="119600" cy="170525"/>
            </a:xfrm>
            <a:custGeom>
              <a:rect b="b" l="l" r="r" t="t"/>
              <a:pathLst>
                <a:path extrusionOk="0" h="6821" w="4784">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2" name="Google Shape;16072;p121"/>
            <p:cNvSpPr/>
            <p:nvPr/>
          </p:nvSpPr>
          <p:spPr>
            <a:xfrm>
              <a:off x="4269525" y="3130600"/>
              <a:ext cx="76400" cy="124425"/>
            </a:xfrm>
            <a:custGeom>
              <a:rect b="b" l="l" r="r" t="t"/>
              <a:pathLst>
                <a:path extrusionOk="0" h="4977" w="3056">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3" name="Google Shape;16073;p121"/>
            <p:cNvSpPr/>
            <p:nvPr/>
          </p:nvSpPr>
          <p:spPr>
            <a:xfrm>
              <a:off x="4004075" y="3109100"/>
              <a:ext cx="118875" cy="171225"/>
            </a:xfrm>
            <a:custGeom>
              <a:rect b="b" l="l" r="r" t="t"/>
              <a:pathLst>
                <a:path extrusionOk="0" h="6849" w="4755">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74" name="Google Shape;16074;p121"/>
          <p:cNvGrpSpPr/>
          <p:nvPr/>
        </p:nvGrpSpPr>
        <p:grpSpPr>
          <a:xfrm>
            <a:off x="1073763" y="2909768"/>
            <a:ext cx="363450" cy="308075"/>
            <a:chOff x="3251825" y="3040325"/>
            <a:chExt cx="363450" cy="308075"/>
          </a:xfrm>
        </p:grpSpPr>
        <p:sp>
          <p:nvSpPr>
            <p:cNvPr id="16075" name="Google Shape;16075;p121"/>
            <p:cNvSpPr/>
            <p:nvPr/>
          </p:nvSpPr>
          <p:spPr>
            <a:xfrm>
              <a:off x="3496425" y="3109375"/>
              <a:ext cx="118850" cy="170350"/>
            </a:xfrm>
            <a:custGeom>
              <a:rect b="b" l="l" r="r" t="t"/>
              <a:pathLst>
                <a:path extrusionOk="0" h="6814" w="4754">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6" name="Google Shape;16076;p121"/>
            <p:cNvSpPr/>
            <p:nvPr/>
          </p:nvSpPr>
          <p:spPr>
            <a:xfrm>
              <a:off x="3380700" y="3109775"/>
              <a:ext cx="110350" cy="170525"/>
            </a:xfrm>
            <a:custGeom>
              <a:rect b="b" l="l" r="r" t="t"/>
              <a:pathLst>
                <a:path extrusionOk="0" h="6821" w="4414">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7" name="Google Shape;16077;p121"/>
            <p:cNvSpPr/>
            <p:nvPr/>
          </p:nvSpPr>
          <p:spPr>
            <a:xfrm>
              <a:off x="3251825" y="3109175"/>
              <a:ext cx="120400" cy="171150"/>
            </a:xfrm>
            <a:custGeom>
              <a:rect b="b" l="l" r="r" t="t"/>
              <a:pathLst>
                <a:path extrusionOk="0" h="6846" w="4816">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8" name="Google Shape;16078;p121"/>
            <p:cNvSpPr/>
            <p:nvPr/>
          </p:nvSpPr>
          <p:spPr>
            <a:xfrm>
              <a:off x="3316350" y="3040325"/>
              <a:ext cx="236250" cy="60300"/>
            </a:xfrm>
            <a:custGeom>
              <a:rect b="b" l="l" r="r" t="t"/>
              <a:pathLst>
                <a:path extrusionOk="0" h="2412" w="945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9" name="Google Shape;16079;p121"/>
            <p:cNvSpPr/>
            <p:nvPr/>
          </p:nvSpPr>
          <p:spPr>
            <a:xfrm>
              <a:off x="3316725" y="3288375"/>
              <a:ext cx="235275" cy="60025"/>
            </a:xfrm>
            <a:custGeom>
              <a:rect b="b" l="l" r="r" t="t"/>
              <a:pathLst>
                <a:path extrusionOk="0" h="2401" w="9411">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80" name="Google Shape;16080;p121"/>
          <p:cNvGrpSpPr/>
          <p:nvPr/>
        </p:nvGrpSpPr>
        <p:grpSpPr>
          <a:xfrm>
            <a:off x="3224381" y="3975199"/>
            <a:ext cx="367050" cy="363225"/>
            <a:chOff x="3252625" y="1904050"/>
            <a:chExt cx="367050" cy="363225"/>
          </a:xfrm>
        </p:grpSpPr>
        <p:sp>
          <p:nvSpPr>
            <p:cNvPr id="16081" name="Google Shape;16081;p121"/>
            <p:cNvSpPr/>
            <p:nvPr/>
          </p:nvSpPr>
          <p:spPr>
            <a:xfrm>
              <a:off x="3542725" y="1925625"/>
              <a:ext cx="37050" cy="67550"/>
            </a:xfrm>
            <a:custGeom>
              <a:rect b="b" l="l" r="r" t="t"/>
              <a:pathLst>
                <a:path extrusionOk="0" h="2702" w="1482">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2" name="Google Shape;16082;p121"/>
            <p:cNvSpPr/>
            <p:nvPr/>
          </p:nvSpPr>
          <p:spPr>
            <a:xfrm>
              <a:off x="3252625" y="1904050"/>
              <a:ext cx="367050" cy="363225"/>
            </a:xfrm>
            <a:custGeom>
              <a:rect b="b" l="l" r="r" t="t"/>
              <a:pathLst>
                <a:path extrusionOk="0" h="14529" w="14682">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3" name="Google Shape;16083;p121"/>
            <p:cNvSpPr/>
            <p:nvPr/>
          </p:nvSpPr>
          <p:spPr>
            <a:xfrm>
              <a:off x="3346750" y="2079950"/>
              <a:ext cx="46325" cy="43625"/>
            </a:xfrm>
            <a:custGeom>
              <a:rect b="b" l="l" r="r" t="t"/>
              <a:pathLst>
                <a:path extrusionOk="0" h="1745" w="1853">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4" name="Google Shape;16084;p121"/>
            <p:cNvSpPr/>
            <p:nvPr/>
          </p:nvSpPr>
          <p:spPr>
            <a:xfrm>
              <a:off x="3474825" y="2079950"/>
              <a:ext cx="47075" cy="43625"/>
            </a:xfrm>
            <a:custGeom>
              <a:rect b="b" l="l" r="r" t="t"/>
              <a:pathLst>
                <a:path extrusionOk="0" h="1745" w="1883">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5" name="Google Shape;16085;p121"/>
            <p:cNvSpPr/>
            <p:nvPr/>
          </p:nvSpPr>
          <p:spPr>
            <a:xfrm>
              <a:off x="3423900" y="2085150"/>
              <a:ext cx="20850" cy="10825"/>
            </a:xfrm>
            <a:custGeom>
              <a:rect b="b" l="l" r="r" t="t"/>
              <a:pathLst>
                <a:path extrusionOk="0" h="433" w="834">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6" name="Google Shape;16086;p121"/>
            <p:cNvSpPr/>
            <p:nvPr/>
          </p:nvSpPr>
          <p:spPr>
            <a:xfrm>
              <a:off x="3423900" y="2103550"/>
              <a:ext cx="20850" cy="10175"/>
            </a:xfrm>
            <a:custGeom>
              <a:rect b="b" l="l" r="r" t="t"/>
              <a:pathLst>
                <a:path extrusionOk="0" h="407" w="834">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087" name="Google Shape;16087;p121"/>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FFFFFF"/>
                </a:solidFill>
                <a:latin typeface="Arial"/>
                <a:ea typeface="Arial"/>
                <a:cs typeface="Arial"/>
                <a:sym typeface="Arial"/>
              </a:rPr>
              <a:t>Digital Marketing</a:t>
            </a:r>
            <a:endParaRPr b="0" i="0" sz="1600" u="none" cap="none" strike="noStrike">
              <a:solidFill>
                <a:srgbClr val="FFFFFF"/>
              </a:solidFill>
              <a:latin typeface="Arial"/>
              <a:ea typeface="Arial"/>
              <a:cs typeface="Arial"/>
              <a:sym typeface="Arial"/>
            </a:endParaRPr>
          </a:p>
        </p:txBody>
      </p:sp>
      <p:sp>
        <p:nvSpPr>
          <p:cNvPr id="16088" name="Google Shape;16088;p121"/>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Premium Icons</a:t>
            </a:r>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92" name="Shape 16092"/>
        <p:cNvGrpSpPr/>
        <p:nvPr/>
      </p:nvGrpSpPr>
      <p:grpSpPr>
        <a:xfrm>
          <a:off x="0" y="0"/>
          <a:ext cx="0" cy="0"/>
          <a:chOff x="0" y="0"/>
          <a:chExt cx="0" cy="0"/>
        </a:xfrm>
      </p:grpSpPr>
      <p:grpSp>
        <p:nvGrpSpPr>
          <p:cNvPr id="16093" name="Google Shape;16093;p122"/>
          <p:cNvGrpSpPr/>
          <p:nvPr/>
        </p:nvGrpSpPr>
        <p:grpSpPr>
          <a:xfrm>
            <a:off x="1058569" y="1728647"/>
            <a:ext cx="349000" cy="308675"/>
            <a:chOff x="4720050" y="2514000"/>
            <a:chExt cx="349000" cy="308675"/>
          </a:xfrm>
        </p:grpSpPr>
        <p:sp>
          <p:nvSpPr>
            <p:cNvPr id="16094" name="Google Shape;16094;p122"/>
            <p:cNvSpPr/>
            <p:nvPr/>
          </p:nvSpPr>
          <p:spPr>
            <a:xfrm>
              <a:off x="4720050" y="2514000"/>
              <a:ext cx="349000" cy="308675"/>
            </a:xfrm>
            <a:custGeom>
              <a:rect b="b" l="l" r="r" t="t"/>
              <a:pathLst>
                <a:path extrusionOk="0" h="12347" w="1396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5" name="Google Shape;16095;p122"/>
            <p:cNvSpPr/>
            <p:nvPr/>
          </p:nvSpPr>
          <p:spPr>
            <a:xfrm>
              <a:off x="4899950" y="2695450"/>
              <a:ext cx="101625" cy="78350"/>
            </a:xfrm>
            <a:custGeom>
              <a:rect b="b" l="l" r="r" t="t"/>
              <a:pathLst>
                <a:path extrusionOk="0" h="3134" w="4065">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6" name="Google Shape;16096;p122"/>
            <p:cNvSpPr/>
            <p:nvPr/>
          </p:nvSpPr>
          <p:spPr>
            <a:xfrm>
              <a:off x="4842575" y="2718525"/>
              <a:ext cx="11650" cy="10300"/>
            </a:xfrm>
            <a:custGeom>
              <a:rect b="b" l="l" r="r" t="t"/>
              <a:pathLst>
                <a:path extrusionOk="0" h="412" w="466">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7" name="Google Shape;16097;p122"/>
            <p:cNvSpPr/>
            <p:nvPr/>
          </p:nvSpPr>
          <p:spPr>
            <a:xfrm>
              <a:off x="4841950" y="2699300"/>
              <a:ext cx="11500" cy="7500"/>
            </a:xfrm>
            <a:custGeom>
              <a:rect b="b" l="l" r="r" t="t"/>
              <a:pathLst>
                <a:path extrusionOk="0" h="300" w="46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8" name="Google Shape;16098;p122"/>
            <p:cNvSpPr/>
            <p:nvPr/>
          </p:nvSpPr>
          <p:spPr>
            <a:xfrm>
              <a:off x="4841225" y="2679175"/>
              <a:ext cx="11450" cy="7900"/>
            </a:xfrm>
            <a:custGeom>
              <a:rect b="b" l="l" r="r" t="t"/>
              <a:pathLst>
                <a:path extrusionOk="0" h="316" w="458">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9" name="Google Shape;16099;p122"/>
            <p:cNvSpPr/>
            <p:nvPr/>
          </p:nvSpPr>
          <p:spPr>
            <a:xfrm>
              <a:off x="4856525" y="2731750"/>
              <a:ext cx="11675" cy="10275"/>
            </a:xfrm>
            <a:custGeom>
              <a:rect b="b" l="l" r="r" t="t"/>
              <a:pathLst>
                <a:path extrusionOk="0" h="411" w="467">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0" name="Google Shape;16100;p122"/>
            <p:cNvSpPr/>
            <p:nvPr/>
          </p:nvSpPr>
          <p:spPr>
            <a:xfrm>
              <a:off x="4875925" y="2731750"/>
              <a:ext cx="11650" cy="10275"/>
            </a:xfrm>
            <a:custGeom>
              <a:rect b="b" l="l" r="r" t="t"/>
              <a:pathLst>
                <a:path extrusionOk="0" h="411" w="466">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01" name="Google Shape;16101;p122"/>
          <p:cNvGrpSpPr/>
          <p:nvPr/>
        </p:nvGrpSpPr>
        <p:grpSpPr>
          <a:xfrm>
            <a:off x="1732945" y="1784561"/>
            <a:ext cx="349000" cy="267575"/>
            <a:chOff x="3960075" y="2532600"/>
            <a:chExt cx="349000" cy="267575"/>
          </a:xfrm>
        </p:grpSpPr>
        <p:sp>
          <p:nvSpPr>
            <p:cNvPr id="16102" name="Google Shape;16102;p122"/>
            <p:cNvSpPr/>
            <p:nvPr/>
          </p:nvSpPr>
          <p:spPr>
            <a:xfrm>
              <a:off x="4224900" y="2553550"/>
              <a:ext cx="11275" cy="7900"/>
            </a:xfrm>
            <a:custGeom>
              <a:rect b="b" l="l" r="r" t="t"/>
              <a:pathLst>
                <a:path extrusionOk="0" h="316" w="451">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3" name="Google Shape;16103;p122"/>
            <p:cNvSpPr/>
            <p:nvPr/>
          </p:nvSpPr>
          <p:spPr>
            <a:xfrm>
              <a:off x="4245850" y="2553550"/>
              <a:ext cx="12025" cy="7900"/>
            </a:xfrm>
            <a:custGeom>
              <a:rect b="b" l="l" r="r" t="t"/>
              <a:pathLst>
                <a:path extrusionOk="0" h="316" w="481">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4" name="Google Shape;16104;p122"/>
            <p:cNvSpPr/>
            <p:nvPr/>
          </p:nvSpPr>
          <p:spPr>
            <a:xfrm>
              <a:off x="4267375" y="2553550"/>
              <a:ext cx="11450" cy="7900"/>
            </a:xfrm>
            <a:custGeom>
              <a:rect b="b" l="l" r="r" t="t"/>
              <a:pathLst>
                <a:path extrusionOk="0" h="316" w="458">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5" name="Google Shape;16105;p122"/>
            <p:cNvSpPr/>
            <p:nvPr/>
          </p:nvSpPr>
          <p:spPr>
            <a:xfrm>
              <a:off x="3960075" y="2532600"/>
              <a:ext cx="349000" cy="267575"/>
            </a:xfrm>
            <a:custGeom>
              <a:rect b="b" l="l" r="r" t="t"/>
              <a:pathLst>
                <a:path extrusionOk="0" h="10703" w="1396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6" name="Google Shape;16106;p122"/>
            <p:cNvSpPr/>
            <p:nvPr/>
          </p:nvSpPr>
          <p:spPr>
            <a:xfrm>
              <a:off x="3983350" y="2627800"/>
              <a:ext cx="146575" cy="101225"/>
            </a:xfrm>
            <a:custGeom>
              <a:rect b="b" l="l" r="r" t="t"/>
              <a:pathLst>
                <a:path extrusionOk="0" h="4049" w="5863">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7" name="Google Shape;16107;p122"/>
            <p:cNvSpPr/>
            <p:nvPr/>
          </p:nvSpPr>
          <p:spPr>
            <a:xfrm>
              <a:off x="4177975" y="2608600"/>
              <a:ext cx="10125" cy="10125"/>
            </a:xfrm>
            <a:custGeom>
              <a:rect b="b" l="l" r="r" t="t"/>
              <a:pathLst>
                <a:path extrusionOk="0" h="405" w="405">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8" name="Google Shape;16108;p122"/>
            <p:cNvSpPr/>
            <p:nvPr/>
          </p:nvSpPr>
          <p:spPr>
            <a:xfrm>
              <a:off x="4175650" y="2638075"/>
              <a:ext cx="12450" cy="10875"/>
            </a:xfrm>
            <a:custGeom>
              <a:rect b="b" l="l" r="r" t="t"/>
              <a:pathLst>
                <a:path extrusionOk="0" h="435" w="498">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9" name="Google Shape;16109;p122"/>
            <p:cNvSpPr/>
            <p:nvPr/>
          </p:nvSpPr>
          <p:spPr>
            <a:xfrm>
              <a:off x="4177975" y="2668325"/>
              <a:ext cx="10125" cy="10100"/>
            </a:xfrm>
            <a:custGeom>
              <a:rect b="b" l="l" r="r" t="t"/>
              <a:pathLst>
                <a:path extrusionOk="0" h="404" w="405">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0" name="Google Shape;16110;p122"/>
            <p:cNvSpPr/>
            <p:nvPr/>
          </p:nvSpPr>
          <p:spPr>
            <a:xfrm>
              <a:off x="4175650" y="2697800"/>
              <a:ext cx="12450" cy="10100"/>
            </a:xfrm>
            <a:custGeom>
              <a:rect b="b" l="l" r="r" t="t"/>
              <a:pathLst>
                <a:path extrusionOk="0" h="404" w="498">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1" name="Google Shape;16111;p122"/>
            <p:cNvSpPr/>
            <p:nvPr/>
          </p:nvSpPr>
          <p:spPr>
            <a:xfrm>
              <a:off x="4177975" y="2728025"/>
              <a:ext cx="10125" cy="10125"/>
            </a:xfrm>
            <a:custGeom>
              <a:rect b="b" l="l" r="r" t="t"/>
              <a:pathLst>
                <a:path extrusionOk="0" h="405" w="405">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2" name="Google Shape;16112;p122"/>
            <p:cNvSpPr/>
            <p:nvPr/>
          </p:nvSpPr>
          <p:spPr>
            <a:xfrm>
              <a:off x="4196600" y="2608600"/>
              <a:ext cx="81450" cy="10125"/>
            </a:xfrm>
            <a:custGeom>
              <a:rect b="b" l="l" r="r" t="t"/>
              <a:pathLst>
                <a:path extrusionOk="0" h="405" w="3258">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3" name="Google Shape;16113;p122"/>
            <p:cNvSpPr/>
            <p:nvPr/>
          </p:nvSpPr>
          <p:spPr>
            <a:xfrm>
              <a:off x="4195050" y="2638075"/>
              <a:ext cx="85325" cy="10875"/>
            </a:xfrm>
            <a:custGeom>
              <a:rect b="b" l="l" r="r" t="t"/>
              <a:pathLst>
                <a:path extrusionOk="0" h="435" w="3413">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4" name="Google Shape;16114;p122"/>
            <p:cNvSpPr/>
            <p:nvPr/>
          </p:nvSpPr>
          <p:spPr>
            <a:xfrm>
              <a:off x="4196600" y="2668325"/>
              <a:ext cx="81450" cy="10100"/>
            </a:xfrm>
            <a:custGeom>
              <a:rect b="b" l="l" r="r" t="t"/>
              <a:pathLst>
                <a:path extrusionOk="0" h="404" w="3258">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5" name="Google Shape;16115;p122"/>
            <p:cNvSpPr/>
            <p:nvPr/>
          </p:nvSpPr>
          <p:spPr>
            <a:xfrm>
              <a:off x="4195050" y="2697800"/>
              <a:ext cx="85325" cy="10100"/>
            </a:xfrm>
            <a:custGeom>
              <a:rect b="b" l="l" r="r" t="t"/>
              <a:pathLst>
                <a:path extrusionOk="0" h="404" w="3413">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6" name="Google Shape;16116;p122"/>
            <p:cNvSpPr/>
            <p:nvPr/>
          </p:nvSpPr>
          <p:spPr>
            <a:xfrm>
              <a:off x="4196600" y="2728025"/>
              <a:ext cx="81450" cy="10125"/>
            </a:xfrm>
            <a:custGeom>
              <a:rect b="b" l="l" r="r" t="t"/>
              <a:pathLst>
                <a:path extrusionOk="0" h="405" w="3258">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117" name="Google Shape;16117;p122"/>
          <p:cNvSpPr/>
          <p:nvPr/>
        </p:nvSpPr>
        <p:spPr>
          <a:xfrm>
            <a:off x="3227595" y="1805474"/>
            <a:ext cx="349000" cy="225750"/>
          </a:xfrm>
          <a:custGeom>
            <a:rect b="b" l="l" r="r" t="t"/>
            <a:pathLst>
              <a:path extrusionOk="0" h="9030" w="1396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118" name="Google Shape;16118;p122"/>
          <p:cNvGrpSpPr/>
          <p:nvPr/>
        </p:nvGrpSpPr>
        <p:grpSpPr>
          <a:xfrm>
            <a:off x="3993514" y="1820248"/>
            <a:ext cx="349775" cy="196200"/>
            <a:chOff x="2443225" y="2532550"/>
            <a:chExt cx="349775" cy="268400"/>
          </a:xfrm>
        </p:grpSpPr>
        <p:sp>
          <p:nvSpPr>
            <p:cNvPr id="16119" name="Google Shape;16119;p122"/>
            <p:cNvSpPr/>
            <p:nvPr/>
          </p:nvSpPr>
          <p:spPr>
            <a:xfrm>
              <a:off x="2443225" y="2532550"/>
              <a:ext cx="349775" cy="268400"/>
            </a:xfrm>
            <a:custGeom>
              <a:rect b="b" l="l" r="r" t="t"/>
              <a:pathLst>
                <a:path extrusionOk="0" h="10736" w="13991">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0" name="Google Shape;16120;p122"/>
            <p:cNvSpPr/>
            <p:nvPr/>
          </p:nvSpPr>
          <p:spPr>
            <a:xfrm>
              <a:off x="2555675" y="2562075"/>
              <a:ext cx="31825" cy="31825"/>
            </a:xfrm>
            <a:custGeom>
              <a:rect b="b" l="l" r="r" t="t"/>
              <a:pathLst>
                <a:path extrusionOk="0" h="1273" w="1273">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1" name="Google Shape;16121;p122"/>
            <p:cNvSpPr/>
            <p:nvPr/>
          </p:nvSpPr>
          <p:spPr>
            <a:xfrm>
              <a:off x="2555675" y="2613950"/>
              <a:ext cx="31825" cy="31900"/>
            </a:xfrm>
            <a:custGeom>
              <a:rect b="b" l="l" r="r" t="t"/>
              <a:pathLst>
                <a:path extrusionOk="0" h="1276" w="1273">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2" name="Google Shape;16122;p122"/>
            <p:cNvSpPr/>
            <p:nvPr/>
          </p:nvSpPr>
          <p:spPr>
            <a:xfrm>
              <a:off x="2555675" y="2665225"/>
              <a:ext cx="31825" cy="31825"/>
            </a:xfrm>
            <a:custGeom>
              <a:rect b="b" l="l" r="r" t="t"/>
              <a:pathLst>
                <a:path extrusionOk="0" h="1273" w="1273">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3" name="Google Shape;16123;p122"/>
            <p:cNvSpPr/>
            <p:nvPr/>
          </p:nvSpPr>
          <p:spPr>
            <a:xfrm>
              <a:off x="2555675" y="2717175"/>
              <a:ext cx="31825" cy="31825"/>
            </a:xfrm>
            <a:custGeom>
              <a:rect b="b" l="l" r="r" t="t"/>
              <a:pathLst>
                <a:path extrusionOk="0" h="1273" w="1273">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4" name="Google Shape;16124;p122"/>
            <p:cNvSpPr/>
            <p:nvPr/>
          </p:nvSpPr>
          <p:spPr>
            <a:xfrm>
              <a:off x="2596325" y="2563375"/>
              <a:ext cx="87325" cy="10475"/>
            </a:xfrm>
            <a:custGeom>
              <a:rect b="b" l="l" r="r" t="t"/>
              <a:pathLst>
                <a:path extrusionOk="0" h="419" w="3493">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5" name="Google Shape;16125;p122"/>
            <p:cNvSpPr/>
            <p:nvPr/>
          </p:nvSpPr>
          <p:spPr>
            <a:xfrm>
              <a:off x="2595225" y="2583025"/>
              <a:ext cx="33375" cy="10875"/>
            </a:xfrm>
            <a:custGeom>
              <a:rect b="b" l="l" r="r" t="t"/>
              <a:pathLst>
                <a:path extrusionOk="0" h="435" w="1335">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6" name="Google Shape;16126;p122"/>
            <p:cNvSpPr/>
            <p:nvPr/>
          </p:nvSpPr>
          <p:spPr>
            <a:xfrm>
              <a:off x="2595225" y="2614825"/>
              <a:ext cx="90750" cy="10100"/>
            </a:xfrm>
            <a:custGeom>
              <a:rect b="b" l="l" r="r" t="t"/>
              <a:pathLst>
                <a:path extrusionOk="0" h="404" w="363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7" name="Google Shape;16127;p122"/>
            <p:cNvSpPr/>
            <p:nvPr/>
          </p:nvSpPr>
          <p:spPr>
            <a:xfrm>
              <a:off x="2596775" y="2634200"/>
              <a:ext cx="30275" cy="10100"/>
            </a:xfrm>
            <a:custGeom>
              <a:rect b="b" l="l" r="r" t="t"/>
              <a:pathLst>
                <a:path extrusionOk="0" h="404" w="1211">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8" name="Google Shape;16128;p122"/>
            <p:cNvSpPr/>
            <p:nvPr/>
          </p:nvSpPr>
          <p:spPr>
            <a:xfrm>
              <a:off x="2596450" y="2666500"/>
              <a:ext cx="87200" cy="9875"/>
            </a:xfrm>
            <a:custGeom>
              <a:rect b="b" l="l" r="r" t="t"/>
              <a:pathLst>
                <a:path extrusionOk="0" h="395" w="3488">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9" name="Google Shape;16129;p122"/>
            <p:cNvSpPr/>
            <p:nvPr/>
          </p:nvSpPr>
          <p:spPr>
            <a:xfrm>
              <a:off x="2595225" y="2686150"/>
              <a:ext cx="33375" cy="10125"/>
            </a:xfrm>
            <a:custGeom>
              <a:rect b="b" l="l" r="r" t="t"/>
              <a:pathLst>
                <a:path extrusionOk="0" h="405" w="1335">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0" name="Google Shape;16130;p122"/>
            <p:cNvSpPr/>
            <p:nvPr/>
          </p:nvSpPr>
          <p:spPr>
            <a:xfrm>
              <a:off x="2596775" y="2718725"/>
              <a:ext cx="87650" cy="10100"/>
            </a:xfrm>
            <a:custGeom>
              <a:rect b="b" l="l" r="r" t="t"/>
              <a:pathLst>
                <a:path extrusionOk="0" h="404" w="3506">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1" name="Google Shape;16131;p122"/>
            <p:cNvSpPr/>
            <p:nvPr/>
          </p:nvSpPr>
          <p:spPr>
            <a:xfrm>
              <a:off x="2597550" y="2738125"/>
              <a:ext cx="29500" cy="10100"/>
            </a:xfrm>
            <a:custGeom>
              <a:rect b="b" l="l" r="r" t="t"/>
              <a:pathLst>
                <a:path extrusionOk="0" h="404" w="118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32" name="Google Shape;16132;p122"/>
          <p:cNvGrpSpPr/>
          <p:nvPr/>
        </p:nvGrpSpPr>
        <p:grpSpPr>
          <a:xfrm>
            <a:off x="4725464" y="1769449"/>
            <a:ext cx="349000" cy="297800"/>
            <a:chOff x="1680925" y="2517875"/>
            <a:chExt cx="349000" cy="297800"/>
          </a:xfrm>
        </p:grpSpPr>
        <p:sp>
          <p:nvSpPr>
            <p:cNvPr id="16133" name="Google Shape;16133;p122"/>
            <p:cNvSpPr/>
            <p:nvPr/>
          </p:nvSpPr>
          <p:spPr>
            <a:xfrm>
              <a:off x="1946525" y="2568275"/>
              <a:ext cx="11275" cy="7900"/>
            </a:xfrm>
            <a:custGeom>
              <a:rect b="b" l="l" r="r" t="t"/>
              <a:pathLst>
                <a:path extrusionOk="0" h="316" w="451">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4" name="Google Shape;16134;p122"/>
            <p:cNvSpPr/>
            <p:nvPr/>
          </p:nvSpPr>
          <p:spPr>
            <a:xfrm>
              <a:off x="1967075" y="2568275"/>
              <a:ext cx="11675" cy="10125"/>
            </a:xfrm>
            <a:custGeom>
              <a:rect b="b" l="l" r="r" t="t"/>
              <a:pathLst>
                <a:path extrusionOk="0" h="405" w="467">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5" name="Google Shape;16135;p122"/>
            <p:cNvSpPr/>
            <p:nvPr/>
          </p:nvSpPr>
          <p:spPr>
            <a:xfrm>
              <a:off x="1989000" y="256827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6" name="Google Shape;16136;p122"/>
            <p:cNvSpPr/>
            <p:nvPr/>
          </p:nvSpPr>
          <p:spPr>
            <a:xfrm>
              <a:off x="1680925" y="2517875"/>
              <a:ext cx="349000" cy="297800"/>
            </a:xfrm>
            <a:custGeom>
              <a:rect b="b" l="l" r="r" t="t"/>
              <a:pathLst>
                <a:path extrusionOk="0" h="11912" w="1396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7" name="Google Shape;16137;p122"/>
            <p:cNvSpPr/>
            <p:nvPr/>
          </p:nvSpPr>
          <p:spPr>
            <a:xfrm>
              <a:off x="1708850" y="2623350"/>
              <a:ext cx="124875" cy="32600"/>
            </a:xfrm>
            <a:custGeom>
              <a:rect b="b" l="l" r="r" t="t"/>
              <a:pathLst>
                <a:path extrusionOk="0" h="1304" w="4995">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8" name="Google Shape;16138;p122"/>
            <p:cNvSpPr/>
            <p:nvPr/>
          </p:nvSpPr>
          <p:spPr>
            <a:xfrm>
              <a:off x="1715825" y="2670650"/>
              <a:ext cx="111700" cy="10100"/>
            </a:xfrm>
            <a:custGeom>
              <a:rect b="b" l="l" r="r" t="t"/>
              <a:pathLst>
                <a:path extrusionOk="0" h="404" w="4468">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9" name="Google Shape;16139;p122"/>
            <p:cNvSpPr/>
            <p:nvPr/>
          </p:nvSpPr>
          <p:spPr>
            <a:xfrm>
              <a:off x="1718150" y="2695200"/>
              <a:ext cx="108275" cy="10500"/>
            </a:xfrm>
            <a:custGeom>
              <a:rect b="b" l="l" r="r" t="t"/>
              <a:pathLst>
                <a:path extrusionOk="0" h="420" w="4331">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0" name="Google Shape;16140;p122"/>
            <p:cNvSpPr/>
            <p:nvPr/>
          </p:nvSpPr>
          <p:spPr>
            <a:xfrm>
              <a:off x="1715825" y="2720275"/>
              <a:ext cx="111700" cy="10875"/>
            </a:xfrm>
            <a:custGeom>
              <a:rect b="b" l="l" r="r" t="t"/>
              <a:pathLst>
                <a:path extrusionOk="0" h="435" w="4468">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1" name="Google Shape;16141;p122"/>
            <p:cNvSpPr/>
            <p:nvPr/>
          </p:nvSpPr>
          <p:spPr>
            <a:xfrm>
              <a:off x="1877125" y="2623350"/>
              <a:ext cx="125650" cy="32600"/>
            </a:xfrm>
            <a:custGeom>
              <a:rect b="b" l="l" r="r" t="t"/>
              <a:pathLst>
                <a:path extrusionOk="0" h="1304" w="5026">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2" name="Google Shape;16142;p122"/>
            <p:cNvSpPr/>
            <p:nvPr/>
          </p:nvSpPr>
          <p:spPr>
            <a:xfrm>
              <a:off x="1877125" y="2748200"/>
              <a:ext cx="125650" cy="31825"/>
            </a:xfrm>
            <a:custGeom>
              <a:rect b="b" l="l" r="r" t="t"/>
              <a:pathLst>
                <a:path extrusionOk="0" h="1273" w="5026">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3" name="Google Shape;16143;p122"/>
            <p:cNvSpPr/>
            <p:nvPr/>
          </p:nvSpPr>
          <p:spPr>
            <a:xfrm>
              <a:off x="1709625" y="2748200"/>
              <a:ext cx="124875" cy="31825"/>
            </a:xfrm>
            <a:custGeom>
              <a:rect b="b" l="l" r="r" t="t"/>
              <a:pathLst>
                <a:path extrusionOk="0" h="1273" w="4995">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4" name="Google Shape;16144;p122"/>
            <p:cNvSpPr/>
            <p:nvPr/>
          </p:nvSpPr>
          <p:spPr>
            <a:xfrm>
              <a:off x="1884875" y="2670650"/>
              <a:ext cx="111700" cy="10100"/>
            </a:xfrm>
            <a:custGeom>
              <a:rect b="b" l="l" r="r" t="t"/>
              <a:pathLst>
                <a:path extrusionOk="0" h="404" w="4468">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5" name="Google Shape;16145;p122"/>
            <p:cNvSpPr/>
            <p:nvPr/>
          </p:nvSpPr>
          <p:spPr>
            <a:xfrm>
              <a:off x="1886100" y="2695975"/>
              <a:ext cx="109250" cy="9850"/>
            </a:xfrm>
            <a:custGeom>
              <a:rect b="b" l="l" r="r" t="t"/>
              <a:pathLst>
                <a:path extrusionOk="0" h="394" w="437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6" name="Google Shape;16146;p122"/>
            <p:cNvSpPr/>
            <p:nvPr/>
          </p:nvSpPr>
          <p:spPr>
            <a:xfrm>
              <a:off x="1884875" y="2720275"/>
              <a:ext cx="111700" cy="10875"/>
            </a:xfrm>
            <a:custGeom>
              <a:rect b="b" l="l" r="r" t="t"/>
              <a:pathLst>
                <a:path extrusionOk="0" h="435" w="4468">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47" name="Google Shape;16147;p122"/>
          <p:cNvGrpSpPr/>
          <p:nvPr/>
        </p:nvGrpSpPr>
        <p:grpSpPr>
          <a:xfrm>
            <a:off x="6275158" y="1767599"/>
            <a:ext cx="348975" cy="301500"/>
            <a:chOff x="7719625" y="3086300"/>
            <a:chExt cx="348975" cy="301500"/>
          </a:xfrm>
        </p:grpSpPr>
        <p:sp>
          <p:nvSpPr>
            <p:cNvPr id="16148" name="Google Shape;16148;p122"/>
            <p:cNvSpPr/>
            <p:nvPr/>
          </p:nvSpPr>
          <p:spPr>
            <a:xfrm>
              <a:off x="7719625" y="3086300"/>
              <a:ext cx="348975" cy="301500"/>
            </a:xfrm>
            <a:custGeom>
              <a:rect b="b" l="l" r="r" t="t"/>
              <a:pathLst>
                <a:path extrusionOk="0" h="12060" w="13959">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9" name="Google Shape;16149;p122"/>
            <p:cNvSpPr/>
            <p:nvPr/>
          </p:nvSpPr>
          <p:spPr>
            <a:xfrm>
              <a:off x="7778550" y="3139800"/>
              <a:ext cx="40350" cy="10900"/>
            </a:xfrm>
            <a:custGeom>
              <a:rect b="b" l="l" r="r" t="t"/>
              <a:pathLst>
                <a:path extrusionOk="0" h="436" w="1614">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0" name="Google Shape;16150;p122"/>
            <p:cNvSpPr/>
            <p:nvPr/>
          </p:nvSpPr>
          <p:spPr>
            <a:xfrm>
              <a:off x="7780875" y="3163600"/>
              <a:ext cx="36875" cy="9850"/>
            </a:xfrm>
            <a:custGeom>
              <a:rect b="b" l="l" r="r" t="t"/>
              <a:pathLst>
                <a:path extrusionOk="0" h="394" w="1475">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1" name="Google Shape;16151;p122"/>
            <p:cNvSpPr/>
            <p:nvPr/>
          </p:nvSpPr>
          <p:spPr>
            <a:xfrm>
              <a:off x="7778550" y="3186350"/>
              <a:ext cx="40350" cy="10875"/>
            </a:xfrm>
            <a:custGeom>
              <a:rect b="b" l="l" r="r" t="t"/>
              <a:pathLst>
                <a:path extrusionOk="0" h="435" w="1614">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2" name="Google Shape;16152;p122"/>
            <p:cNvSpPr/>
            <p:nvPr/>
          </p:nvSpPr>
          <p:spPr>
            <a:xfrm>
              <a:off x="7778550" y="3210375"/>
              <a:ext cx="96950" cy="10100"/>
            </a:xfrm>
            <a:custGeom>
              <a:rect b="b" l="l" r="r" t="t"/>
              <a:pathLst>
                <a:path extrusionOk="0" h="404"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3" name="Google Shape;16153;p122"/>
            <p:cNvSpPr/>
            <p:nvPr/>
          </p:nvSpPr>
          <p:spPr>
            <a:xfrm>
              <a:off x="7778550" y="3235200"/>
              <a:ext cx="96950" cy="10100"/>
            </a:xfrm>
            <a:custGeom>
              <a:rect b="b" l="l" r="r" t="t"/>
              <a:pathLst>
                <a:path extrusionOk="0" h="404" w="3878">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4" name="Google Shape;16154;p122"/>
            <p:cNvSpPr/>
            <p:nvPr/>
          </p:nvSpPr>
          <p:spPr>
            <a:xfrm>
              <a:off x="7778550" y="3260000"/>
              <a:ext cx="96950" cy="10125"/>
            </a:xfrm>
            <a:custGeom>
              <a:rect b="b" l="l" r="r" t="t"/>
              <a:pathLst>
                <a:path extrusionOk="0" h="405"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5" name="Google Shape;16155;p122"/>
            <p:cNvSpPr/>
            <p:nvPr/>
          </p:nvSpPr>
          <p:spPr>
            <a:xfrm>
              <a:off x="7917375" y="3210375"/>
              <a:ext cx="97725" cy="10100"/>
            </a:xfrm>
            <a:custGeom>
              <a:rect b="b" l="l" r="r" t="t"/>
              <a:pathLst>
                <a:path extrusionOk="0" h="404"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6" name="Google Shape;16156;p122"/>
            <p:cNvSpPr/>
            <p:nvPr/>
          </p:nvSpPr>
          <p:spPr>
            <a:xfrm>
              <a:off x="7917375" y="3235200"/>
              <a:ext cx="97725" cy="10100"/>
            </a:xfrm>
            <a:custGeom>
              <a:rect b="b" l="l" r="r" t="t"/>
              <a:pathLst>
                <a:path extrusionOk="0" h="404" w="3909">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7" name="Google Shape;16157;p122"/>
            <p:cNvSpPr/>
            <p:nvPr/>
          </p:nvSpPr>
          <p:spPr>
            <a:xfrm>
              <a:off x="7917375" y="3260000"/>
              <a:ext cx="97725" cy="10125"/>
            </a:xfrm>
            <a:custGeom>
              <a:rect b="b" l="l" r="r" t="t"/>
              <a:pathLst>
                <a:path extrusionOk="0" h="405"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8" name="Google Shape;16158;p122"/>
            <p:cNvSpPr/>
            <p:nvPr/>
          </p:nvSpPr>
          <p:spPr>
            <a:xfrm>
              <a:off x="7921250" y="3132050"/>
              <a:ext cx="89975" cy="63625"/>
            </a:xfrm>
            <a:custGeom>
              <a:rect b="b" l="l" r="r" t="t"/>
              <a:pathLst>
                <a:path extrusionOk="0" h="2545" w="3599">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59" name="Google Shape;16159;p122"/>
          <p:cNvGrpSpPr/>
          <p:nvPr/>
        </p:nvGrpSpPr>
        <p:grpSpPr>
          <a:xfrm>
            <a:off x="7745340" y="1769836"/>
            <a:ext cx="349000" cy="297025"/>
            <a:chOff x="6217500" y="3088625"/>
            <a:chExt cx="349000" cy="297025"/>
          </a:xfrm>
        </p:grpSpPr>
        <p:sp>
          <p:nvSpPr>
            <p:cNvPr id="16160" name="Google Shape;16160;p122"/>
            <p:cNvSpPr/>
            <p:nvPr/>
          </p:nvSpPr>
          <p:spPr>
            <a:xfrm>
              <a:off x="6484275" y="3139025"/>
              <a:ext cx="9325" cy="10125"/>
            </a:xfrm>
            <a:custGeom>
              <a:rect b="b" l="l" r="r" t="t"/>
              <a:pathLst>
                <a:path extrusionOk="0" h="405" w="373">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1" name="Google Shape;16161;p122"/>
            <p:cNvSpPr/>
            <p:nvPr/>
          </p:nvSpPr>
          <p:spPr>
            <a:xfrm>
              <a:off x="6504000" y="3139025"/>
              <a:ext cx="11325" cy="7550"/>
            </a:xfrm>
            <a:custGeom>
              <a:rect b="b" l="l" r="r" t="t"/>
              <a:pathLst>
                <a:path extrusionOk="0" h="302" w="453">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2" name="Google Shape;16162;p122"/>
            <p:cNvSpPr/>
            <p:nvPr/>
          </p:nvSpPr>
          <p:spPr>
            <a:xfrm>
              <a:off x="6524950" y="3139025"/>
              <a:ext cx="11300" cy="7550"/>
            </a:xfrm>
            <a:custGeom>
              <a:rect b="b" l="l" r="r" t="t"/>
              <a:pathLst>
                <a:path extrusionOk="0" h="302" w="452">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3" name="Google Shape;16163;p122"/>
            <p:cNvSpPr/>
            <p:nvPr/>
          </p:nvSpPr>
          <p:spPr>
            <a:xfrm>
              <a:off x="6217500" y="3088625"/>
              <a:ext cx="349000" cy="297025"/>
            </a:xfrm>
            <a:custGeom>
              <a:rect b="b" l="l" r="r" t="t"/>
              <a:pathLst>
                <a:path extrusionOk="0" h="11881" w="1396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4" name="Google Shape;16164;p122"/>
            <p:cNvSpPr/>
            <p:nvPr/>
          </p:nvSpPr>
          <p:spPr>
            <a:xfrm>
              <a:off x="6274900" y="3185575"/>
              <a:ext cx="233425" cy="79900"/>
            </a:xfrm>
            <a:custGeom>
              <a:rect b="b" l="l" r="r" t="t"/>
              <a:pathLst>
                <a:path extrusionOk="0" h="3196" w="9337">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5" name="Google Shape;16165;p122"/>
            <p:cNvSpPr/>
            <p:nvPr/>
          </p:nvSpPr>
          <p:spPr>
            <a:xfrm>
              <a:off x="6274900" y="3279400"/>
              <a:ext cx="233425" cy="80675"/>
            </a:xfrm>
            <a:custGeom>
              <a:rect b="b" l="l" r="r" t="t"/>
              <a:pathLst>
                <a:path extrusionOk="0" h="3227" w="9337">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6" name="Google Shape;16166;p122"/>
            <p:cNvSpPr/>
            <p:nvPr/>
          </p:nvSpPr>
          <p:spPr>
            <a:xfrm>
              <a:off x="6447050" y="3297225"/>
              <a:ext cx="38800" cy="45000"/>
            </a:xfrm>
            <a:custGeom>
              <a:rect b="b" l="l" r="r" t="t"/>
              <a:pathLst>
                <a:path extrusionOk="0" h="1800" w="1552">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7" name="Google Shape;16167;p122"/>
            <p:cNvSpPr/>
            <p:nvPr/>
          </p:nvSpPr>
          <p:spPr>
            <a:xfrm>
              <a:off x="6285750" y="3202125"/>
              <a:ext cx="59975" cy="45500"/>
            </a:xfrm>
            <a:custGeom>
              <a:rect b="b" l="l" r="r" t="t"/>
              <a:pathLst>
                <a:path extrusionOk="0" h="1820" w="2399">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8" name="Google Shape;16168;p122"/>
            <p:cNvSpPr/>
            <p:nvPr/>
          </p:nvSpPr>
          <p:spPr>
            <a:xfrm>
              <a:off x="6371825" y="3208825"/>
              <a:ext cx="113250" cy="10100"/>
            </a:xfrm>
            <a:custGeom>
              <a:rect b="b" l="l" r="r" t="t"/>
              <a:pathLst>
                <a:path extrusionOk="0" h="404" w="453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9" name="Google Shape;16169;p122"/>
            <p:cNvSpPr/>
            <p:nvPr/>
          </p:nvSpPr>
          <p:spPr>
            <a:xfrm>
              <a:off x="6371825" y="3232100"/>
              <a:ext cx="40350" cy="10100"/>
            </a:xfrm>
            <a:custGeom>
              <a:rect b="b" l="l" r="r" t="t"/>
              <a:pathLst>
                <a:path extrusionOk="0" h="404" w="1614">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0" name="Google Shape;16170;p122"/>
            <p:cNvSpPr/>
            <p:nvPr/>
          </p:nvSpPr>
          <p:spPr>
            <a:xfrm>
              <a:off x="6299875" y="3304175"/>
              <a:ext cx="111350" cy="10175"/>
            </a:xfrm>
            <a:custGeom>
              <a:rect b="b" l="l" r="r" t="t"/>
              <a:pathLst>
                <a:path extrusionOk="0" h="407" w="4454">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1" name="Google Shape;16171;p122"/>
            <p:cNvSpPr/>
            <p:nvPr/>
          </p:nvSpPr>
          <p:spPr>
            <a:xfrm>
              <a:off x="6374150" y="3327475"/>
              <a:ext cx="37250" cy="10100"/>
            </a:xfrm>
            <a:custGeom>
              <a:rect b="b" l="l" r="r" t="t"/>
              <a:pathLst>
                <a:path extrusionOk="0" h="404" w="149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72" name="Google Shape;16172;p122"/>
          <p:cNvGrpSpPr/>
          <p:nvPr/>
        </p:nvGrpSpPr>
        <p:grpSpPr>
          <a:xfrm>
            <a:off x="7826378" y="2261379"/>
            <a:ext cx="186925" cy="348975"/>
            <a:chOff x="7051925" y="1923875"/>
            <a:chExt cx="186925" cy="348975"/>
          </a:xfrm>
        </p:grpSpPr>
        <p:sp>
          <p:nvSpPr>
            <p:cNvPr id="16173" name="Google Shape;16173;p122"/>
            <p:cNvSpPr/>
            <p:nvPr/>
          </p:nvSpPr>
          <p:spPr>
            <a:xfrm>
              <a:off x="7051925" y="1923875"/>
              <a:ext cx="186925" cy="348975"/>
            </a:xfrm>
            <a:custGeom>
              <a:rect b="b" l="l" r="r" t="t"/>
              <a:pathLst>
                <a:path extrusionOk="0" h="13959" w="7477">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4" name="Google Shape;16174;p122"/>
            <p:cNvSpPr/>
            <p:nvPr/>
          </p:nvSpPr>
          <p:spPr>
            <a:xfrm>
              <a:off x="7082175" y="1992875"/>
              <a:ext cx="126425" cy="216775"/>
            </a:xfrm>
            <a:custGeom>
              <a:rect b="b" l="l" r="r" t="t"/>
              <a:pathLst>
                <a:path extrusionOk="0" h="8671" w="5057">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5" name="Google Shape;16175;p122"/>
            <p:cNvSpPr/>
            <p:nvPr/>
          </p:nvSpPr>
          <p:spPr>
            <a:xfrm>
              <a:off x="7106975" y="2021575"/>
              <a:ext cx="39575" cy="10875"/>
            </a:xfrm>
            <a:custGeom>
              <a:rect b="b" l="l" r="r" t="t"/>
              <a:pathLst>
                <a:path extrusionOk="0" h="435" w="1583">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6" name="Google Shape;16176;p122"/>
            <p:cNvSpPr/>
            <p:nvPr/>
          </p:nvSpPr>
          <p:spPr>
            <a:xfrm>
              <a:off x="7106975" y="2044825"/>
              <a:ext cx="76800" cy="10125"/>
            </a:xfrm>
            <a:custGeom>
              <a:rect b="b" l="l" r="r" t="t"/>
              <a:pathLst>
                <a:path extrusionOk="0" h="405" w="3072">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7" name="Google Shape;16177;p122"/>
            <p:cNvSpPr/>
            <p:nvPr/>
          </p:nvSpPr>
          <p:spPr>
            <a:xfrm>
              <a:off x="7108525" y="2067325"/>
              <a:ext cx="73700" cy="10100"/>
            </a:xfrm>
            <a:custGeom>
              <a:rect b="b" l="l" r="r" t="t"/>
              <a:pathLst>
                <a:path extrusionOk="0" h="404" w="2948">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8" name="Google Shape;16178;p122"/>
            <p:cNvSpPr/>
            <p:nvPr/>
          </p:nvSpPr>
          <p:spPr>
            <a:xfrm>
              <a:off x="7107950" y="2089775"/>
              <a:ext cx="74850" cy="10175"/>
            </a:xfrm>
            <a:custGeom>
              <a:rect b="b" l="l" r="r" t="t"/>
              <a:pathLst>
                <a:path extrusionOk="0" h="407" w="2994">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9" name="Google Shape;16179;p122"/>
            <p:cNvSpPr/>
            <p:nvPr/>
          </p:nvSpPr>
          <p:spPr>
            <a:xfrm>
              <a:off x="7107950" y="2112950"/>
              <a:ext cx="74875" cy="10275"/>
            </a:xfrm>
            <a:custGeom>
              <a:rect b="b" l="l" r="r" t="t"/>
              <a:pathLst>
                <a:path extrusionOk="0" h="411" w="2995">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80" name="Google Shape;16180;p122"/>
          <p:cNvGrpSpPr/>
          <p:nvPr/>
        </p:nvGrpSpPr>
        <p:grpSpPr>
          <a:xfrm>
            <a:off x="7009895" y="2293141"/>
            <a:ext cx="348225" cy="285450"/>
            <a:chOff x="5452875" y="3094050"/>
            <a:chExt cx="348225" cy="285450"/>
          </a:xfrm>
        </p:grpSpPr>
        <p:sp>
          <p:nvSpPr>
            <p:cNvPr id="16181" name="Google Shape;16181;p122"/>
            <p:cNvSpPr/>
            <p:nvPr/>
          </p:nvSpPr>
          <p:spPr>
            <a:xfrm>
              <a:off x="5452875" y="3094050"/>
              <a:ext cx="348225" cy="285450"/>
            </a:xfrm>
            <a:custGeom>
              <a:rect b="b" l="l" r="r" t="t"/>
              <a:pathLst>
                <a:path extrusionOk="0" h="11418" w="13929">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2" name="Google Shape;16182;p122"/>
            <p:cNvSpPr/>
            <p:nvPr/>
          </p:nvSpPr>
          <p:spPr>
            <a:xfrm>
              <a:off x="5483125" y="3132025"/>
              <a:ext cx="51975" cy="44250"/>
            </a:xfrm>
            <a:custGeom>
              <a:rect b="b" l="l" r="r" t="t"/>
              <a:pathLst>
                <a:path extrusionOk="0" h="1770" w="2079">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3" name="Google Shape;16183;p122"/>
            <p:cNvSpPr/>
            <p:nvPr/>
          </p:nvSpPr>
          <p:spPr>
            <a:xfrm>
              <a:off x="5487000" y="3231325"/>
              <a:ext cx="65175" cy="34925"/>
            </a:xfrm>
            <a:custGeom>
              <a:rect b="b" l="l" r="r" t="t"/>
              <a:pathLst>
                <a:path extrusionOk="0" h="1397" w="2607">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4" name="Google Shape;16184;p122"/>
            <p:cNvSpPr/>
            <p:nvPr/>
          </p:nvSpPr>
          <p:spPr>
            <a:xfrm>
              <a:off x="5555725" y="3231275"/>
              <a:ext cx="71175" cy="35000"/>
            </a:xfrm>
            <a:custGeom>
              <a:rect b="b" l="l" r="r" t="t"/>
              <a:pathLst>
                <a:path extrusionOk="0" h="1400" w="2847">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5" name="Google Shape;16185;p122"/>
            <p:cNvSpPr/>
            <p:nvPr/>
          </p:nvSpPr>
          <p:spPr>
            <a:xfrm>
              <a:off x="5627825" y="3231275"/>
              <a:ext cx="67800" cy="35000"/>
            </a:xfrm>
            <a:custGeom>
              <a:rect b="b" l="l" r="r" t="t"/>
              <a:pathLst>
                <a:path extrusionOk="0" h="1400" w="2712">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6" name="Google Shape;16186;p122"/>
            <p:cNvSpPr/>
            <p:nvPr/>
          </p:nvSpPr>
          <p:spPr>
            <a:xfrm>
              <a:off x="5594025" y="3126625"/>
              <a:ext cx="174500" cy="10100"/>
            </a:xfrm>
            <a:custGeom>
              <a:rect b="b" l="l" r="r" t="t"/>
              <a:pathLst>
                <a:path extrusionOk="0" h="404" w="698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7" name="Google Shape;16187;p122"/>
            <p:cNvSpPr/>
            <p:nvPr/>
          </p:nvSpPr>
          <p:spPr>
            <a:xfrm>
              <a:off x="5595575" y="3149900"/>
              <a:ext cx="171400" cy="10100"/>
            </a:xfrm>
            <a:custGeom>
              <a:rect b="b" l="l" r="r" t="t"/>
              <a:pathLst>
                <a:path extrusionOk="0" h="404" w="6856">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8" name="Google Shape;16188;p122"/>
            <p:cNvSpPr/>
            <p:nvPr/>
          </p:nvSpPr>
          <p:spPr>
            <a:xfrm>
              <a:off x="5594025" y="3173150"/>
              <a:ext cx="59725" cy="10900"/>
            </a:xfrm>
            <a:custGeom>
              <a:rect b="b" l="l" r="r" t="t"/>
              <a:pathLst>
                <a:path extrusionOk="0" h="436" w="2389">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89" name="Google Shape;16189;p122"/>
          <p:cNvGrpSpPr/>
          <p:nvPr/>
        </p:nvGrpSpPr>
        <p:grpSpPr>
          <a:xfrm>
            <a:off x="7009508" y="1769836"/>
            <a:ext cx="349000" cy="297025"/>
            <a:chOff x="6971275" y="3088625"/>
            <a:chExt cx="349000" cy="297025"/>
          </a:xfrm>
        </p:grpSpPr>
        <p:sp>
          <p:nvSpPr>
            <p:cNvPr id="16190" name="Google Shape;16190;p122"/>
            <p:cNvSpPr/>
            <p:nvPr/>
          </p:nvSpPr>
          <p:spPr>
            <a:xfrm>
              <a:off x="7055025" y="3176525"/>
              <a:ext cx="199325" cy="185100"/>
            </a:xfrm>
            <a:custGeom>
              <a:rect b="b" l="l" r="r" t="t"/>
              <a:pathLst>
                <a:path extrusionOk="0" h="7404" w="7973">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1" name="Google Shape;16191;p122"/>
            <p:cNvSpPr/>
            <p:nvPr/>
          </p:nvSpPr>
          <p:spPr>
            <a:xfrm>
              <a:off x="7081400" y="3218900"/>
              <a:ext cx="45000" cy="10125"/>
            </a:xfrm>
            <a:custGeom>
              <a:rect b="b" l="l" r="r" t="t"/>
              <a:pathLst>
                <a:path extrusionOk="0" h="405" w="180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2" name="Google Shape;16192;p122"/>
            <p:cNvSpPr/>
            <p:nvPr/>
          </p:nvSpPr>
          <p:spPr>
            <a:xfrm>
              <a:off x="7082950" y="3242950"/>
              <a:ext cx="118675" cy="10875"/>
            </a:xfrm>
            <a:custGeom>
              <a:rect b="b" l="l" r="r" t="t"/>
              <a:pathLst>
                <a:path extrusionOk="0" h="435" w="4747">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3" name="Google Shape;16193;p122"/>
            <p:cNvSpPr/>
            <p:nvPr/>
          </p:nvSpPr>
          <p:spPr>
            <a:xfrm>
              <a:off x="7081400" y="3267775"/>
              <a:ext cx="121775" cy="10100"/>
            </a:xfrm>
            <a:custGeom>
              <a:rect b="b" l="l" r="r" t="t"/>
              <a:pathLst>
                <a:path extrusionOk="0" h="404" w="4871">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4" name="Google Shape;16194;p122"/>
            <p:cNvSpPr/>
            <p:nvPr/>
          </p:nvSpPr>
          <p:spPr>
            <a:xfrm>
              <a:off x="7082475" y="3291550"/>
              <a:ext cx="119600" cy="10475"/>
            </a:xfrm>
            <a:custGeom>
              <a:rect b="b" l="l" r="r" t="t"/>
              <a:pathLst>
                <a:path extrusionOk="0" h="419" w="4784">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5" name="Google Shape;16195;p122"/>
            <p:cNvSpPr/>
            <p:nvPr/>
          </p:nvSpPr>
          <p:spPr>
            <a:xfrm>
              <a:off x="6971275" y="3088625"/>
              <a:ext cx="349000" cy="297025"/>
            </a:xfrm>
            <a:custGeom>
              <a:rect b="b" l="l" r="r" t="t"/>
              <a:pathLst>
                <a:path extrusionOk="0" h="11881" w="1396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6" name="Google Shape;16196;p122"/>
            <p:cNvSpPr/>
            <p:nvPr/>
          </p:nvSpPr>
          <p:spPr>
            <a:xfrm>
              <a:off x="7236425" y="3139000"/>
              <a:ext cx="10950" cy="7475"/>
            </a:xfrm>
            <a:custGeom>
              <a:rect b="b" l="l" r="r" t="t"/>
              <a:pathLst>
                <a:path extrusionOk="0" h="299" w="438">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7" name="Google Shape;16197;p122"/>
            <p:cNvSpPr/>
            <p:nvPr/>
          </p:nvSpPr>
          <p:spPr>
            <a:xfrm>
              <a:off x="7257550" y="3139000"/>
              <a:ext cx="10750" cy="7475"/>
            </a:xfrm>
            <a:custGeom>
              <a:rect b="b" l="l" r="r" t="t"/>
              <a:pathLst>
                <a:path extrusionOk="0" h="299" w="43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8" name="Google Shape;16198;p122"/>
            <p:cNvSpPr/>
            <p:nvPr/>
          </p:nvSpPr>
          <p:spPr>
            <a:xfrm>
              <a:off x="7278125" y="3139025"/>
              <a:ext cx="11900" cy="7550"/>
            </a:xfrm>
            <a:custGeom>
              <a:rect b="b" l="l" r="r" t="t"/>
              <a:pathLst>
                <a:path extrusionOk="0" h="302" w="476">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99" name="Google Shape;16199;p122"/>
          <p:cNvGrpSpPr/>
          <p:nvPr/>
        </p:nvGrpSpPr>
        <p:grpSpPr>
          <a:xfrm>
            <a:off x="6286395" y="2261366"/>
            <a:ext cx="326500" cy="349000"/>
            <a:chOff x="6982900" y="2492275"/>
            <a:chExt cx="326500" cy="349000"/>
          </a:xfrm>
        </p:grpSpPr>
        <p:sp>
          <p:nvSpPr>
            <p:cNvPr id="16200" name="Google Shape;16200;p122"/>
            <p:cNvSpPr/>
            <p:nvPr/>
          </p:nvSpPr>
          <p:spPr>
            <a:xfrm>
              <a:off x="6983675" y="2682275"/>
              <a:ext cx="228025" cy="159000"/>
            </a:xfrm>
            <a:custGeom>
              <a:rect b="b" l="l" r="r" t="t"/>
              <a:pathLst>
                <a:path extrusionOk="0" h="6360" w="9121">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1" name="Google Shape;16201;p122"/>
            <p:cNvSpPr/>
            <p:nvPr/>
          </p:nvSpPr>
          <p:spPr>
            <a:xfrm>
              <a:off x="6982900" y="2492275"/>
              <a:ext cx="326500" cy="349000"/>
            </a:xfrm>
            <a:custGeom>
              <a:rect b="b" l="l" r="r" t="t"/>
              <a:pathLst>
                <a:path extrusionOk="0" h="13960" w="1306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2" name="Google Shape;16202;p122"/>
            <p:cNvSpPr/>
            <p:nvPr/>
          </p:nvSpPr>
          <p:spPr>
            <a:xfrm>
              <a:off x="7009275" y="2704775"/>
              <a:ext cx="31050" cy="31025"/>
            </a:xfrm>
            <a:custGeom>
              <a:rect b="b" l="l" r="r" t="t"/>
              <a:pathLst>
                <a:path extrusionOk="0" h="1241" w="1242">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3" name="Google Shape;16203;p122"/>
            <p:cNvSpPr/>
            <p:nvPr/>
          </p:nvSpPr>
          <p:spPr>
            <a:xfrm>
              <a:off x="7049600" y="2704775"/>
              <a:ext cx="31050" cy="31025"/>
            </a:xfrm>
            <a:custGeom>
              <a:rect b="b" l="l" r="r" t="t"/>
              <a:pathLst>
                <a:path extrusionOk="0" h="1241" w="1242">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4" name="Google Shape;16204;p122"/>
            <p:cNvSpPr/>
            <p:nvPr/>
          </p:nvSpPr>
          <p:spPr>
            <a:xfrm>
              <a:off x="7089925"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5" name="Google Shape;16205;p122"/>
            <p:cNvSpPr/>
            <p:nvPr/>
          </p:nvSpPr>
          <p:spPr>
            <a:xfrm>
              <a:off x="7130250" y="2705550"/>
              <a:ext cx="31050" cy="30250"/>
            </a:xfrm>
            <a:custGeom>
              <a:rect b="b" l="l" r="r" t="t"/>
              <a:pathLst>
                <a:path extrusionOk="0" h="1210" w="1242">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6" name="Google Shape;16206;p122"/>
            <p:cNvSpPr/>
            <p:nvPr/>
          </p:nvSpPr>
          <p:spPr>
            <a:xfrm>
              <a:off x="7171350" y="2705550"/>
              <a:ext cx="30275" cy="30250"/>
            </a:xfrm>
            <a:custGeom>
              <a:rect b="b" l="l" r="r" t="t"/>
              <a:pathLst>
                <a:path extrusionOk="0" h="1210" w="1211">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7" name="Google Shape;16207;p122"/>
            <p:cNvSpPr/>
            <p:nvPr/>
          </p:nvSpPr>
          <p:spPr>
            <a:xfrm>
              <a:off x="7211675" y="2704775"/>
              <a:ext cx="31050" cy="31025"/>
            </a:xfrm>
            <a:custGeom>
              <a:rect b="b" l="l" r="r" t="t"/>
              <a:pathLst>
                <a:path extrusionOk="0" h="1241" w="1242">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8" name="Google Shape;16208;p122"/>
            <p:cNvSpPr/>
            <p:nvPr/>
          </p:nvSpPr>
          <p:spPr>
            <a:xfrm>
              <a:off x="7252000"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9" name="Google Shape;16209;p122"/>
            <p:cNvSpPr/>
            <p:nvPr/>
          </p:nvSpPr>
          <p:spPr>
            <a:xfrm>
              <a:off x="7009275" y="2745875"/>
              <a:ext cx="31050" cy="31025"/>
            </a:xfrm>
            <a:custGeom>
              <a:rect b="b" l="l" r="r" t="t"/>
              <a:pathLst>
                <a:path extrusionOk="0" h="1241" w="1242">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0" name="Google Shape;16210;p122"/>
            <p:cNvSpPr/>
            <p:nvPr/>
          </p:nvSpPr>
          <p:spPr>
            <a:xfrm>
              <a:off x="7048825" y="2745875"/>
              <a:ext cx="31825" cy="31025"/>
            </a:xfrm>
            <a:custGeom>
              <a:rect b="b" l="l" r="r" t="t"/>
              <a:pathLst>
                <a:path extrusionOk="0" h="1241" w="1273">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1" name="Google Shape;16211;p122"/>
            <p:cNvSpPr/>
            <p:nvPr/>
          </p:nvSpPr>
          <p:spPr>
            <a:xfrm>
              <a:off x="7089925" y="2746575"/>
              <a:ext cx="30275" cy="30325"/>
            </a:xfrm>
            <a:custGeom>
              <a:rect b="b" l="l" r="r" t="t"/>
              <a:pathLst>
                <a:path extrusionOk="0" h="1213" w="1211">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2" name="Google Shape;16212;p122"/>
            <p:cNvSpPr/>
            <p:nvPr/>
          </p:nvSpPr>
          <p:spPr>
            <a:xfrm>
              <a:off x="7130250" y="2746575"/>
              <a:ext cx="31050" cy="30325"/>
            </a:xfrm>
            <a:custGeom>
              <a:rect b="b" l="l" r="r" t="t"/>
              <a:pathLst>
                <a:path extrusionOk="0" h="1213" w="1242">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3" name="Google Shape;16213;p122"/>
            <p:cNvSpPr/>
            <p:nvPr/>
          </p:nvSpPr>
          <p:spPr>
            <a:xfrm>
              <a:off x="7170575" y="2746575"/>
              <a:ext cx="31050" cy="30325"/>
            </a:xfrm>
            <a:custGeom>
              <a:rect b="b" l="l" r="r" t="t"/>
              <a:pathLst>
                <a:path extrusionOk="0" h="1213" w="1242">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4" name="Google Shape;16214;p122"/>
            <p:cNvSpPr/>
            <p:nvPr/>
          </p:nvSpPr>
          <p:spPr>
            <a:xfrm>
              <a:off x="7211675" y="2745875"/>
              <a:ext cx="31050" cy="31025"/>
            </a:xfrm>
            <a:custGeom>
              <a:rect b="b" l="l" r="r" t="t"/>
              <a:pathLst>
                <a:path extrusionOk="0" h="1241" w="1242">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5" name="Google Shape;16215;p122"/>
            <p:cNvSpPr/>
            <p:nvPr/>
          </p:nvSpPr>
          <p:spPr>
            <a:xfrm>
              <a:off x="7252000" y="2746550"/>
              <a:ext cx="30275" cy="30350"/>
            </a:xfrm>
            <a:custGeom>
              <a:rect b="b" l="l" r="r" t="t"/>
              <a:pathLst>
                <a:path extrusionOk="0" h="1214" w="1211">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6" name="Google Shape;16216;p122"/>
            <p:cNvSpPr/>
            <p:nvPr/>
          </p:nvSpPr>
          <p:spPr>
            <a:xfrm>
              <a:off x="7008500" y="2786875"/>
              <a:ext cx="31050" cy="30350"/>
            </a:xfrm>
            <a:custGeom>
              <a:rect b="b" l="l" r="r" t="t"/>
              <a:pathLst>
                <a:path extrusionOk="0" h="1214" w="1242">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7" name="Google Shape;16217;p122"/>
            <p:cNvSpPr/>
            <p:nvPr/>
          </p:nvSpPr>
          <p:spPr>
            <a:xfrm>
              <a:off x="7049600" y="2786875"/>
              <a:ext cx="31050" cy="29575"/>
            </a:xfrm>
            <a:custGeom>
              <a:rect b="b" l="l" r="r" t="t"/>
              <a:pathLst>
                <a:path extrusionOk="0" h="1183" w="1242">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8" name="Google Shape;16218;p122"/>
            <p:cNvSpPr/>
            <p:nvPr/>
          </p:nvSpPr>
          <p:spPr>
            <a:xfrm>
              <a:off x="7089925" y="2786875"/>
              <a:ext cx="110925" cy="30350"/>
            </a:xfrm>
            <a:custGeom>
              <a:rect b="b" l="l" r="r" t="t"/>
              <a:pathLst>
                <a:path extrusionOk="0" h="1214" w="4437">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9" name="Google Shape;16219;p122"/>
            <p:cNvSpPr/>
            <p:nvPr/>
          </p:nvSpPr>
          <p:spPr>
            <a:xfrm>
              <a:off x="7211675" y="2786875"/>
              <a:ext cx="31050" cy="30350"/>
            </a:xfrm>
            <a:custGeom>
              <a:rect b="b" l="l" r="r" t="t"/>
              <a:pathLst>
                <a:path extrusionOk="0" h="1214" w="1242">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0" name="Google Shape;16220;p122"/>
            <p:cNvSpPr/>
            <p:nvPr/>
          </p:nvSpPr>
          <p:spPr>
            <a:xfrm>
              <a:off x="7252000" y="2786875"/>
              <a:ext cx="30275" cy="30350"/>
            </a:xfrm>
            <a:custGeom>
              <a:rect b="b" l="l" r="r" t="t"/>
              <a:pathLst>
                <a:path extrusionOk="0" h="1214" w="1211">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21" name="Google Shape;16221;p122"/>
          <p:cNvGrpSpPr/>
          <p:nvPr/>
        </p:nvGrpSpPr>
        <p:grpSpPr>
          <a:xfrm>
            <a:off x="5563054" y="2261241"/>
            <a:ext cx="239650" cy="349250"/>
            <a:chOff x="4775100" y="1923875"/>
            <a:chExt cx="239650" cy="349250"/>
          </a:xfrm>
        </p:grpSpPr>
        <p:sp>
          <p:nvSpPr>
            <p:cNvPr id="16222" name="Google Shape;16222;p122"/>
            <p:cNvSpPr/>
            <p:nvPr/>
          </p:nvSpPr>
          <p:spPr>
            <a:xfrm>
              <a:off x="4775100" y="1923875"/>
              <a:ext cx="239650" cy="349250"/>
            </a:xfrm>
            <a:custGeom>
              <a:rect b="b" l="l" r="r" t="t"/>
              <a:pathLst>
                <a:path extrusionOk="0" h="13970" w="9586">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3" name="Google Shape;16223;p122"/>
            <p:cNvSpPr/>
            <p:nvPr/>
          </p:nvSpPr>
          <p:spPr>
            <a:xfrm>
              <a:off x="4816200" y="1951775"/>
              <a:ext cx="63625" cy="10100"/>
            </a:xfrm>
            <a:custGeom>
              <a:rect b="b" l="l" r="r" t="t"/>
              <a:pathLst>
                <a:path extrusionOk="0" h="404"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4" name="Google Shape;16224;p122"/>
            <p:cNvSpPr/>
            <p:nvPr/>
          </p:nvSpPr>
          <p:spPr>
            <a:xfrm>
              <a:off x="4816200" y="1975050"/>
              <a:ext cx="63625" cy="10100"/>
            </a:xfrm>
            <a:custGeom>
              <a:rect b="b" l="l" r="r" t="t"/>
              <a:pathLst>
                <a:path extrusionOk="0" h="404" w="2545">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5" name="Google Shape;16225;p122"/>
            <p:cNvSpPr/>
            <p:nvPr/>
          </p:nvSpPr>
          <p:spPr>
            <a:xfrm>
              <a:off x="4816200" y="1998300"/>
              <a:ext cx="63625" cy="10125"/>
            </a:xfrm>
            <a:custGeom>
              <a:rect b="b" l="l" r="r" t="t"/>
              <a:pathLst>
                <a:path extrusionOk="0" h="405"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6" name="Google Shape;16226;p122"/>
            <p:cNvSpPr/>
            <p:nvPr/>
          </p:nvSpPr>
          <p:spPr>
            <a:xfrm>
              <a:off x="4817750" y="2021575"/>
              <a:ext cx="60525" cy="10100"/>
            </a:xfrm>
            <a:custGeom>
              <a:rect b="b" l="l" r="r" t="t"/>
              <a:pathLst>
                <a:path extrusionOk="0" h="404" w="2421">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7" name="Google Shape;16227;p122"/>
            <p:cNvSpPr/>
            <p:nvPr/>
          </p:nvSpPr>
          <p:spPr>
            <a:xfrm>
              <a:off x="4910825" y="1951775"/>
              <a:ext cx="63600" cy="10100"/>
            </a:xfrm>
            <a:custGeom>
              <a:rect b="b" l="l" r="r" t="t"/>
              <a:pathLst>
                <a:path extrusionOk="0" h="404"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8" name="Google Shape;16228;p122"/>
            <p:cNvSpPr/>
            <p:nvPr/>
          </p:nvSpPr>
          <p:spPr>
            <a:xfrm>
              <a:off x="4910825" y="1975050"/>
              <a:ext cx="63600" cy="10100"/>
            </a:xfrm>
            <a:custGeom>
              <a:rect b="b" l="l" r="r" t="t"/>
              <a:pathLst>
                <a:path extrusionOk="0" h="404" w="2544">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9" name="Google Shape;16229;p122"/>
            <p:cNvSpPr/>
            <p:nvPr/>
          </p:nvSpPr>
          <p:spPr>
            <a:xfrm>
              <a:off x="4910825" y="1998300"/>
              <a:ext cx="63600" cy="10125"/>
            </a:xfrm>
            <a:custGeom>
              <a:rect b="b" l="l" r="r" t="t"/>
              <a:pathLst>
                <a:path extrusionOk="0" h="405"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0" name="Google Shape;16230;p122"/>
            <p:cNvSpPr/>
            <p:nvPr/>
          </p:nvSpPr>
          <p:spPr>
            <a:xfrm>
              <a:off x="4912375" y="2021575"/>
              <a:ext cx="60500" cy="10100"/>
            </a:xfrm>
            <a:custGeom>
              <a:rect b="b" l="l" r="r" t="t"/>
              <a:pathLst>
                <a:path extrusionOk="0" h="404" w="242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1" name="Google Shape;16231;p122"/>
            <p:cNvSpPr/>
            <p:nvPr/>
          </p:nvSpPr>
          <p:spPr>
            <a:xfrm>
              <a:off x="4889100" y="2191400"/>
              <a:ext cx="10875" cy="13975"/>
            </a:xfrm>
            <a:custGeom>
              <a:rect b="b" l="l" r="r" t="t"/>
              <a:pathLst>
                <a:path extrusionOk="0" h="559" w="435">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32" name="Google Shape;16232;p122"/>
          <p:cNvGrpSpPr/>
          <p:nvPr/>
        </p:nvGrpSpPr>
        <p:grpSpPr>
          <a:xfrm>
            <a:off x="4725464" y="2293141"/>
            <a:ext cx="349000" cy="285450"/>
            <a:chOff x="4720050" y="3094050"/>
            <a:chExt cx="349000" cy="285450"/>
          </a:xfrm>
        </p:grpSpPr>
        <p:sp>
          <p:nvSpPr>
            <p:cNvPr id="16233" name="Google Shape;16233;p122"/>
            <p:cNvSpPr/>
            <p:nvPr/>
          </p:nvSpPr>
          <p:spPr>
            <a:xfrm>
              <a:off x="4783625" y="3198550"/>
              <a:ext cx="11675" cy="10300"/>
            </a:xfrm>
            <a:custGeom>
              <a:rect b="b" l="l" r="r" t="t"/>
              <a:pathLst>
                <a:path extrusionOk="0" h="412" w="467">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4" name="Google Shape;16234;p122"/>
            <p:cNvSpPr/>
            <p:nvPr/>
          </p:nvSpPr>
          <p:spPr>
            <a:xfrm>
              <a:off x="4720050" y="3094050"/>
              <a:ext cx="349000" cy="285450"/>
            </a:xfrm>
            <a:custGeom>
              <a:rect b="b" l="l" r="r" t="t"/>
              <a:pathLst>
                <a:path extrusionOk="0" h="11418" w="1396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5" name="Google Shape;16235;p122"/>
            <p:cNvSpPr/>
            <p:nvPr/>
          </p:nvSpPr>
          <p:spPr>
            <a:xfrm>
              <a:off x="4784425" y="3215800"/>
              <a:ext cx="10100" cy="22325"/>
            </a:xfrm>
            <a:custGeom>
              <a:rect b="b" l="l" r="r" t="t"/>
              <a:pathLst>
                <a:path extrusionOk="0" h="893" w="404">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6" name="Google Shape;16236;p122"/>
            <p:cNvSpPr/>
            <p:nvPr/>
          </p:nvSpPr>
          <p:spPr>
            <a:xfrm>
              <a:off x="4851100" y="3180125"/>
              <a:ext cx="52750" cy="10900"/>
            </a:xfrm>
            <a:custGeom>
              <a:rect b="b" l="l" r="r" t="t"/>
              <a:pathLst>
                <a:path extrusionOk="0" h="436" w="211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7" name="Google Shape;16237;p122"/>
            <p:cNvSpPr/>
            <p:nvPr/>
          </p:nvSpPr>
          <p:spPr>
            <a:xfrm>
              <a:off x="4852650" y="3204175"/>
              <a:ext cx="138075" cy="10100"/>
            </a:xfrm>
            <a:custGeom>
              <a:rect b="b" l="l" r="r" t="t"/>
              <a:pathLst>
                <a:path extrusionOk="0" h="404" w="5523">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8" name="Google Shape;16238;p122"/>
            <p:cNvSpPr/>
            <p:nvPr/>
          </p:nvSpPr>
          <p:spPr>
            <a:xfrm>
              <a:off x="4852650" y="3225900"/>
              <a:ext cx="137300" cy="10100"/>
            </a:xfrm>
            <a:custGeom>
              <a:rect b="b" l="l" r="r" t="t"/>
              <a:pathLst>
                <a:path extrusionOk="0" h="404" w="5492">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9" name="Google Shape;16239;p122"/>
            <p:cNvSpPr/>
            <p:nvPr/>
          </p:nvSpPr>
          <p:spPr>
            <a:xfrm>
              <a:off x="4851100" y="3247600"/>
              <a:ext cx="140400" cy="10875"/>
            </a:xfrm>
            <a:custGeom>
              <a:rect b="b" l="l" r="r" t="t"/>
              <a:pathLst>
                <a:path extrusionOk="0" h="435" w="5616">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40" name="Google Shape;16240;p122"/>
          <p:cNvGrpSpPr/>
          <p:nvPr/>
        </p:nvGrpSpPr>
        <p:grpSpPr>
          <a:xfrm>
            <a:off x="3227595" y="2293141"/>
            <a:ext cx="349000" cy="285450"/>
            <a:chOff x="3195450" y="3094050"/>
            <a:chExt cx="349000" cy="285450"/>
          </a:xfrm>
        </p:grpSpPr>
        <p:sp>
          <p:nvSpPr>
            <p:cNvPr id="16241" name="Google Shape;16241;p122"/>
            <p:cNvSpPr/>
            <p:nvPr/>
          </p:nvSpPr>
          <p:spPr>
            <a:xfrm>
              <a:off x="3392175" y="3132825"/>
              <a:ext cx="11900" cy="7550"/>
            </a:xfrm>
            <a:custGeom>
              <a:rect b="b" l="l" r="r" t="t"/>
              <a:pathLst>
                <a:path extrusionOk="0" h="302" w="476">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2" name="Google Shape;16242;p122"/>
            <p:cNvSpPr/>
            <p:nvPr/>
          </p:nvSpPr>
          <p:spPr>
            <a:xfrm>
              <a:off x="3392025" y="3179350"/>
              <a:ext cx="12050" cy="7900"/>
            </a:xfrm>
            <a:custGeom>
              <a:rect b="b" l="l" r="r" t="t"/>
              <a:pathLst>
                <a:path extrusionOk="0" h="316" w="482">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3" name="Google Shape;16243;p122"/>
            <p:cNvSpPr/>
            <p:nvPr/>
          </p:nvSpPr>
          <p:spPr>
            <a:xfrm>
              <a:off x="3392175" y="3226675"/>
              <a:ext cx="11900" cy="7550"/>
            </a:xfrm>
            <a:custGeom>
              <a:rect b="b" l="l" r="r" t="t"/>
              <a:pathLst>
                <a:path extrusionOk="0" h="302" w="476">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4" name="Google Shape;16244;p122"/>
            <p:cNvSpPr/>
            <p:nvPr/>
          </p:nvSpPr>
          <p:spPr>
            <a:xfrm>
              <a:off x="3195450" y="3094050"/>
              <a:ext cx="349000" cy="285450"/>
            </a:xfrm>
            <a:custGeom>
              <a:rect b="b" l="l" r="r" t="t"/>
              <a:pathLst>
                <a:path extrusionOk="0" h="11418" w="1396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5" name="Google Shape;16245;p122"/>
            <p:cNvSpPr/>
            <p:nvPr/>
          </p:nvSpPr>
          <p:spPr>
            <a:xfrm>
              <a:off x="3411800" y="3132825"/>
              <a:ext cx="103175" cy="10125"/>
            </a:xfrm>
            <a:custGeom>
              <a:rect b="b" l="l" r="r" t="t"/>
              <a:pathLst>
                <a:path extrusionOk="0" h="405" w="4127">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6" name="Google Shape;16246;p122"/>
            <p:cNvSpPr/>
            <p:nvPr/>
          </p:nvSpPr>
          <p:spPr>
            <a:xfrm>
              <a:off x="3413350" y="3153000"/>
              <a:ext cx="55100" cy="10100"/>
            </a:xfrm>
            <a:custGeom>
              <a:rect b="b" l="l" r="r" t="t"/>
              <a:pathLst>
                <a:path extrusionOk="0" h="404" w="2204">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7" name="Google Shape;16247;p122"/>
            <p:cNvSpPr/>
            <p:nvPr/>
          </p:nvSpPr>
          <p:spPr>
            <a:xfrm>
              <a:off x="3413350" y="3178575"/>
              <a:ext cx="100075" cy="10125"/>
            </a:xfrm>
            <a:custGeom>
              <a:rect b="b" l="l" r="r" t="t"/>
              <a:pathLst>
                <a:path extrusionOk="0" h="405" w="4003">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8" name="Google Shape;16248;p122"/>
            <p:cNvSpPr/>
            <p:nvPr/>
          </p:nvSpPr>
          <p:spPr>
            <a:xfrm>
              <a:off x="3411800" y="3198750"/>
              <a:ext cx="58200" cy="10875"/>
            </a:xfrm>
            <a:custGeom>
              <a:rect b="b" l="l" r="r" t="t"/>
              <a:pathLst>
                <a:path extrusionOk="0" h="435" w="2328">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9" name="Google Shape;16249;p122"/>
            <p:cNvSpPr/>
            <p:nvPr/>
          </p:nvSpPr>
          <p:spPr>
            <a:xfrm>
              <a:off x="3413350" y="3225125"/>
              <a:ext cx="100075" cy="10100"/>
            </a:xfrm>
            <a:custGeom>
              <a:rect b="b" l="l" r="r" t="t"/>
              <a:pathLst>
                <a:path extrusionOk="0" h="404" w="4003">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0" name="Google Shape;16250;p122"/>
            <p:cNvSpPr/>
            <p:nvPr/>
          </p:nvSpPr>
          <p:spPr>
            <a:xfrm>
              <a:off x="3413350" y="3245275"/>
              <a:ext cx="55100" cy="10100"/>
            </a:xfrm>
            <a:custGeom>
              <a:rect b="b" l="l" r="r" t="t"/>
              <a:pathLst>
                <a:path extrusionOk="0" h="404" w="2204">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51" name="Google Shape;16251;p122"/>
          <p:cNvGrpSpPr/>
          <p:nvPr/>
        </p:nvGrpSpPr>
        <p:grpSpPr>
          <a:xfrm>
            <a:off x="2440773" y="2262529"/>
            <a:ext cx="349775" cy="346675"/>
            <a:chOff x="2443225" y="3063825"/>
            <a:chExt cx="349775" cy="346675"/>
          </a:xfrm>
        </p:grpSpPr>
        <p:sp>
          <p:nvSpPr>
            <p:cNvPr id="16252" name="Google Shape;16252;p122"/>
            <p:cNvSpPr/>
            <p:nvPr/>
          </p:nvSpPr>
          <p:spPr>
            <a:xfrm>
              <a:off x="2477350" y="3319725"/>
              <a:ext cx="281525" cy="90775"/>
            </a:xfrm>
            <a:custGeom>
              <a:rect b="b" l="l" r="r" t="t"/>
              <a:pathLst>
                <a:path extrusionOk="0" h="3631" w="11261">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3" name="Google Shape;16253;p122"/>
            <p:cNvSpPr/>
            <p:nvPr/>
          </p:nvSpPr>
          <p:spPr>
            <a:xfrm>
              <a:off x="2443225" y="3063825"/>
              <a:ext cx="349775" cy="225725"/>
            </a:xfrm>
            <a:custGeom>
              <a:rect b="b" l="l" r="r" t="t"/>
              <a:pathLst>
                <a:path extrusionOk="0" h="9029" w="13991">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4" name="Google Shape;16254;p122"/>
            <p:cNvSpPr/>
            <p:nvPr/>
          </p:nvSpPr>
          <p:spPr>
            <a:xfrm>
              <a:off x="2526200" y="3349975"/>
              <a:ext cx="75250" cy="10875"/>
            </a:xfrm>
            <a:custGeom>
              <a:rect b="b" l="l" r="r" t="t"/>
              <a:pathLst>
                <a:path extrusionOk="0" h="435" w="301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5" name="Google Shape;16255;p122"/>
            <p:cNvSpPr/>
            <p:nvPr/>
          </p:nvSpPr>
          <p:spPr>
            <a:xfrm>
              <a:off x="2526200" y="3374000"/>
              <a:ext cx="75250" cy="10875"/>
            </a:xfrm>
            <a:custGeom>
              <a:rect b="b" l="l" r="r" t="t"/>
              <a:pathLst>
                <a:path extrusionOk="0" h="435" w="301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6" name="Google Shape;16256;p122"/>
            <p:cNvSpPr/>
            <p:nvPr/>
          </p:nvSpPr>
          <p:spPr>
            <a:xfrm>
              <a:off x="2635550" y="3349975"/>
              <a:ext cx="76025" cy="10875"/>
            </a:xfrm>
            <a:custGeom>
              <a:rect b="b" l="l" r="r" t="t"/>
              <a:pathLst>
                <a:path extrusionOk="0" h="435" w="3041">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7" name="Google Shape;16257;p122"/>
            <p:cNvSpPr/>
            <p:nvPr/>
          </p:nvSpPr>
          <p:spPr>
            <a:xfrm>
              <a:off x="2635550" y="3374000"/>
              <a:ext cx="76025" cy="10875"/>
            </a:xfrm>
            <a:custGeom>
              <a:rect b="b" l="l" r="r" t="t"/>
              <a:pathLst>
                <a:path extrusionOk="0" h="435" w="3041">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58" name="Google Shape;16258;p122"/>
          <p:cNvGrpSpPr/>
          <p:nvPr/>
        </p:nvGrpSpPr>
        <p:grpSpPr>
          <a:xfrm>
            <a:off x="1740308" y="2260766"/>
            <a:ext cx="334275" cy="350200"/>
            <a:chOff x="6224475" y="2492100"/>
            <a:chExt cx="334275" cy="350200"/>
          </a:xfrm>
        </p:grpSpPr>
        <p:sp>
          <p:nvSpPr>
            <p:cNvPr id="16259" name="Google Shape;16259;p122"/>
            <p:cNvSpPr/>
            <p:nvPr/>
          </p:nvSpPr>
          <p:spPr>
            <a:xfrm>
              <a:off x="6309800" y="2665025"/>
              <a:ext cx="168300" cy="117125"/>
            </a:xfrm>
            <a:custGeom>
              <a:rect b="b" l="l" r="r" t="t"/>
              <a:pathLst>
                <a:path extrusionOk="0" h="4685" w="6732">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0" name="Google Shape;16260;p122"/>
            <p:cNvSpPr/>
            <p:nvPr/>
          </p:nvSpPr>
          <p:spPr>
            <a:xfrm>
              <a:off x="6372600" y="2633425"/>
              <a:ext cx="38025" cy="15725"/>
            </a:xfrm>
            <a:custGeom>
              <a:rect b="b" l="l" r="r" t="t"/>
              <a:pathLst>
                <a:path extrusionOk="0" h="629" w="1521">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1" name="Google Shape;16261;p122"/>
            <p:cNvSpPr/>
            <p:nvPr/>
          </p:nvSpPr>
          <p:spPr>
            <a:xfrm>
              <a:off x="6356800" y="2612875"/>
              <a:ext cx="68550" cy="22125"/>
            </a:xfrm>
            <a:custGeom>
              <a:rect b="b" l="l" r="r" t="t"/>
              <a:pathLst>
                <a:path extrusionOk="0" h="885" w="2742">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2" name="Google Shape;16262;p122"/>
            <p:cNvSpPr/>
            <p:nvPr/>
          </p:nvSpPr>
          <p:spPr>
            <a:xfrm>
              <a:off x="6343900" y="2592525"/>
              <a:ext cx="96200" cy="27750"/>
            </a:xfrm>
            <a:custGeom>
              <a:rect b="b" l="l" r="r" t="t"/>
              <a:pathLst>
                <a:path extrusionOk="0" h="1110" w="3848">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3" name="Google Shape;16263;p122"/>
            <p:cNvSpPr/>
            <p:nvPr/>
          </p:nvSpPr>
          <p:spPr>
            <a:xfrm>
              <a:off x="6224475" y="2492100"/>
              <a:ext cx="334275" cy="350200"/>
            </a:xfrm>
            <a:custGeom>
              <a:rect b="b" l="l" r="r" t="t"/>
              <a:pathLst>
                <a:path extrusionOk="0" h="14008" w="13371">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64" name="Google Shape;16264;p122"/>
          <p:cNvGrpSpPr/>
          <p:nvPr/>
        </p:nvGrpSpPr>
        <p:grpSpPr>
          <a:xfrm>
            <a:off x="1058581" y="2894254"/>
            <a:ext cx="348975" cy="297025"/>
            <a:chOff x="931825" y="3088625"/>
            <a:chExt cx="348975" cy="297025"/>
          </a:xfrm>
        </p:grpSpPr>
        <p:sp>
          <p:nvSpPr>
            <p:cNvPr id="16265" name="Google Shape;16265;p122"/>
            <p:cNvSpPr/>
            <p:nvPr/>
          </p:nvSpPr>
          <p:spPr>
            <a:xfrm>
              <a:off x="1196775" y="3139025"/>
              <a:ext cx="11325" cy="7550"/>
            </a:xfrm>
            <a:custGeom>
              <a:rect b="b" l="l" r="r" t="t"/>
              <a:pathLst>
                <a:path extrusionOk="0" h="302" w="453">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6" name="Google Shape;16266;p122"/>
            <p:cNvSpPr/>
            <p:nvPr/>
          </p:nvSpPr>
          <p:spPr>
            <a:xfrm>
              <a:off x="1218400" y="3138775"/>
              <a:ext cx="11225" cy="10625"/>
            </a:xfrm>
            <a:custGeom>
              <a:rect b="b" l="l" r="r" t="t"/>
              <a:pathLst>
                <a:path extrusionOk="0" h="425" w="449">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7" name="Google Shape;16267;p122"/>
            <p:cNvSpPr/>
            <p:nvPr/>
          </p:nvSpPr>
          <p:spPr>
            <a:xfrm>
              <a:off x="1240100" y="3138775"/>
              <a:ext cx="10450" cy="10625"/>
            </a:xfrm>
            <a:custGeom>
              <a:rect b="b" l="l" r="r" t="t"/>
              <a:pathLst>
                <a:path extrusionOk="0" h="425" w="418">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8" name="Google Shape;16268;p122"/>
            <p:cNvSpPr/>
            <p:nvPr/>
          </p:nvSpPr>
          <p:spPr>
            <a:xfrm>
              <a:off x="931825" y="3088625"/>
              <a:ext cx="348975" cy="297025"/>
            </a:xfrm>
            <a:custGeom>
              <a:rect b="b" l="l" r="r" t="t"/>
              <a:pathLst>
                <a:path extrusionOk="0" h="11881" w="13959">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9" name="Google Shape;16269;p122"/>
            <p:cNvSpPr/>
            <p:nvPr/>
          </p:nvSpPr>
          <p:spPr>
            <a:xfrm>
              <a:off x="999275" y="3246825"/>
              <a:ext cx="61300" cy="10100"/>
            </a:xfrm>
            <a:custGeom>
              <a:rect b="b" l="l" r="r" t="t"/>
              <a:pathLst>
                <a:path extrusionOk="0" h="404" w="2452">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0" name="Google Shape;16270;p122"/>
            <p:cNvSpPr/>
            <p:nvPr/>
          </p:nvSpPr>
          <p:spPr>
            <a:xfrm>
              <a:off x="999275" y="3270875"/>
              <a:ext cx="117125" cy="10100"/>
            </a:xfrm>
            <a:custGeom>
              <a:rect b="b" l="l" r="r" t="t"/>
              <a:pathLst>
                <a:path extrusionOk="0" h="404" w="4685">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1" name="Google Shape;16271;p122"/>
            <p:cNvSpPr/>
            <p:nvPr/>
          </p:nvSpPr>
          <p:spPr>
            <a:xfrm>
              <a:off x="997725" y="3294900"/>
              <a:ext cx="120225" cy="10100"/>
            </a:xfrm>
            <a:custGeom>
              <a:rect b="b" l="l" r="r" t="t"/>
              <a:pathLst>
                <a:path extrusionOk="0" h="404" w="4809">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2" name="Google Shape;16272;p122"/>
            <p:cNvSpPr/>
            <p:nvPr/>
          </p:nvSpPr>
          <p:spPr>
            <a:xfrm>
              <a:off x="999275" y="3318950"/>
              <a:ext cx="117125" cy="10100"/>
            </a:xfrm>
            <a:custGeom>
              <a:rect b="b" l="l" r="r" t="t"/>
              <a:pathLst>
                <a:path extrusionOk="0" h="404" w="4685">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3" name="Google Shape;16273;p122"/>
            <p:cNvSpPr/>
            <p:nvPr/>
          </p:nvSpPr>
          <p:spPr>
            <a:xfrm>
              <a:off x="999275" y="3342825"/>
              <a:ext cx="117125" cy="10275"/>
            </a:xfrm>
            <a:custGeom>
              <a:rect b="b" l="l" r="r" t="t"/>
              <a:pathLst>
                <a:path extrusionOk="0" h="411" w="4685">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74" name="Google Shape;16274;p122"/>
          <p:cNvGrpSpPr/>
          <p:nvPr/>
        </p:nvGrpSpPr>
        <p:grpSpPr>
          <a:xfrm>
            <a:off x="1814370" y="2868279"/>
            <a:ext cx="186150" cy="348975"/>
            <a:chOff x="6298925" y="1923875"/>
            <a:chExt cx="186150" cy="348975"/>
          </a:xfrm>
        </p:grpSpPr>
        <p:sp>
          <p:nvSpPr>
            <p:cNvPr id="16275" name="Google Shape;16275;p122"/>
            <p:cNvSpPr/>
            <p:nvPr/>
          </p:nvSpPr>
          <p:spPr>
            <a:xfrm>
              <a:off x="6298925"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6" name="Google Shape;16276;p122"/>
            <p:cNvSpPr/>
            <p:nvPr/>
          </p:nvSpPr>
          <p:spPr>
            <a:xfrm>
              <a:off x="6324525" y="2049400"/>
              <a:ext cx="134175" cy="102475"/>
            </a:xfrm>
            <a:custGeom>
              <a:rect b="b" l="l" r="r" t="t"/>
              <a:pathLst>
                <a:path extrusionOk="0" h="4099" w="5367">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7" name="Google Shape;16277;p122"/>
            <p:cNvSpPr/>
            <p:nvPr/>
          </p:nvSpPr>
          <p:spPr>
            <a:xfrm>
              <a:off x="6412925" y="2171625"/>
              <a:ext cx="21750" cy="32200"/>
            </a:xfrm>
            <a:custGeom>
              <a:rect b="b" l="l" r="r" t="t"/>
              <a:pathLst>
                <a:path extrusionOk="0" h="1288" w="87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8" name="Google Shape;16278;p122"/>
            <p:cNvSpPr/>
            <p:nvPr/>
          </p:nvSpPr>
          <p:spPr>
            <a:xfrm>
              <a:off x="6349325" y="2171625"/>
              <a:ext cx="21750" cy="32200"/>
            </a:xfrm>
            <a:custGeom>
              <a:rect b="b" l="l" r="r" t="t"/>
              <a:pathLst>
                <a:path extrusionOk="0" h="1288" w="87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9" name="Google Shape;16279;p122"/>
            <p:cNvSpPr/>
            <p:nvPr/>
          </p:nvSpPr>
          <p:spPr>
            <a:xfrm>
              <a:off x="6328850" y="1999600"/>
              <a:ext cx="37125" cy="9850"/>
            </a:xfrm>
            <a:custGeom>
              <a:rect b="b" l="l" r="r" t="t"/>
              <a:pathLst>
                <a:path extrusionOk="0" h="394" w="1485">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0" name="Google Shape;16280;p122"/>
            <p:cNvSpPr/>
            <p:nvPr/>
          </p:nvSpPr>
          <p:spPr>
            <a:xfrm>
              <a:off x="6327625" y="2020800"/>
              <a:ext cx="122550" cy="10100"/>
            </a:xfrm>
            <a:custGeom>
              <a:rect b="b" l="l" r="r" t="t"/>
              <a:pathLst>
                <a:path extrusionOk="0" h="404" w="4902">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81" name="Google Shape;16281;p122"/>
          <p:cNvGrpSpPr/>
          <p:nvPr/>
        </p:nvGrpSpPr>
        <p:grpSpPr>
          <a:xfrm>
            <a:off x="2427260" y="2879016"/>
            <a:ext cx="376800" cy="327500"/>
            <a:chOff x="7718850" y="3678550"/>
            <a:chExt cx="376800" cy="327500"/>
          </a:xfrm>
        </p:grpSpPr>
        <p:sp>
          <p:nvSpPr>
            <p:cNvPr id="16282" name="Google Shape;16282;p122"/>
            <p:cNvSpPr/>
            <p:nvPr/>
          </p:nvSpPr>
          <p:spPr>
            <a:xfrm>
              <a:off x="7718850" y="3678550"/>
              <a:ext cx="376800" cy="327500"/>
            </a:xfrm>
            <a:custGeom>
              <a:rect b="b" l="l" r="r" t="t"/>
              <a:pathLst>
                <a:path extrusionOk="0" h="13100" w="15072">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3" name="Google Shape;16283;p122"/>
            <p:cNvSpPr/>
            <p:nvPr/>
          </p:nvSpPr>
          <p:spPr>
            <a:xfrm>
              <a:off x="7863075" y="3709550"/>
              <a:ext cx="203200" cy="174750"/>
            </a:xfrm>
            <a:custGeom>
              <a:rect b="b" l="l" r="r" t="t"/>
              <a:pathLst>
                <a:path extrusionOk="0" h="6990" w="8128">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84" name="Google Shape;16284;p122"/>
          <p:cNvGrpSpPr/>
          <p:nvPr/>
        </p:nvGrpSpPr>
        <p:grpSpPr>
          <a:xfrm>
            <a:off x="3253183" y="2868179"/>
            <a:ext cx="297825" cy="349175"/>
            <a:chOff x="957400" y="1923675"/>
            <a:chExt cx="297825" cy="349175"/>
          </a:xfrm>
        </p:grpSpPr>
        <p:sp>
          <p:nvSpPr>
            <p:cNvPr id="16285" name="Google Shape;16285;p122"/>
            <p:cNvSpPr/>
            <p:nvPr/>
          </p:nvSpPr>
          <p:spPr>
            <a:xfrm>
              <a:off x="1085350" y="1977950"/>
              <a:ext cx="48400" cy="17275"/>
            </a:xfrm>
            <a:custGeom>
              <a:rect b="b" l="l" r="r" t="t"/>
              <a:pathLst>
                <a:path extrusionOk="0" h="691" w="1936">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6" name="Google Shape;16286;p122"/>
            <p:cNvSpPr/>
            <p:nvPr/>
          </p:nvSpPr>
          <p:spPr>
            <a:xfrm>
              <a:off x="1064725" y="1951200"/>
              <a:ext cx="85800" cy="25425"/>
            </a:xfrm>
            <a:custGeom>
              <a:rect b="b" l="l" r="r" t="t"/>
              <a:pathLst>
                <a:path extrusionOk="0" h="1017" w="3432">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7" name="Google Shape;16287;p122"/>
            <p:cNvSpPr/>
            <p:nvPr/>
          </p:nvSpPr>
          <p:spPr>
            <a:xfrm>
              <a:off x="1047350" y="1923675"/>
              <a:ext cx="122550" cy="33750"/>
            </a:xfrm>
            <a:custGeom>
              <a:rect b="b" l="l" r="r" t="t"/>
              <a:pathLst>
                <a:path extrusionOk="0" h="1350" w="4902">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8" name="Google Shape;16288;p122"/>
            <p:cNvSpPr/>
            <p:nvPr/>
          </p:nvSpPr>
          <p:spPr>
            <a:xfrm>
              <a:off x="957400" y="2025450"/>
              <a:ext cx="297825" cy="247400"/>
            </a:xfrm>
            <a:custGeom>
              <a:rect b="b" l="l" r="r" t="t"/>
              <a:pathLst>
                <a:path extrusionOk="0" h="9896" w="11913">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9" name="Google Shape;16289;p122"/>
            <p:cNvSpPr/>
            <p:nvPr/>
          </p:nvSpPr>
          <p:spPr>
            <a:xfrm>
              <a:off x="1062875" y="2104550"/>
              <a:ext cx="86875" cy="38025"/>
            </a:xfrm>
            <a:custGeom>
              <a:rect b="b" l="l" r="r" t="t"/>
              <a:pathLst>
                <a:path extrusionOk="0" h="1521" w="3475">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90" name="Google Shape;16290;p122"/>
          <p:cNvGrpSpPr/>
          <p:nvPr/>
        </p:nvGrpSpPr>
        <p:grpSpPr>
          <a:xfrm>
            <a:off x="3993514" y="2873704"/>
            <a:ext cx="349775" cy="338125"/>
            <a:chOff x="6970500" y="3673350"/>
            <a:chExt cx="349775" cy="338125"/>
          </a:xfrm>
        </p:grpSpPr>
        <p:sp>
          <p:nvSpPr>
            <p:cNvPr id="16291" name="Google Shape;16291;p122"/>
            <p:cNvSpPr/>
            <p:nvPr/>
          </p:nvSpPr>
          <p:spPr>
            <a:xfrm>
              <a:off x="6970500" y="3673350"/>
              <a:ext cx="349775" cy="338125"/>
            </a:xfrm>
            <a:custGeom>
              <a:rect b="b" l="l" r="r" t="t"/>
              <a:pathLst>
                <a:path extrusionOk="0" h="13525" w="13991">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2" name="Google Shape;16292;p122"/>
            <p:cNvSpPr/>
            <p:nvPr/>
          </p:nvSpPr>
          <p:spPr>
            <a:xfrm>
              <a:off x="7202725" y="3883500"/>
              <a:ext cx="38450" cy="15825"/>
            </a:xfrm>
            <a:custGeom>
              <a:rect b="b" l="l" r="r" t="t"/>
              <a:pathLst>
                <a:path extrusionOk="0" h="633" w="1538">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3" name="Google Shape;16293;p122"/>
            <p:cNvSpPr/>
            <p:nvPr/>
          </p:nvSpPr>
          <p:spPr>
            <a:xfrm>
              <a:off x="7190725" y="3864300"/>
              <a:ext cx="64400" cy="21550"/>
            </a:xfrm>
            <a:custGeom>
              <a:rect b="b" l="l" r="r" t="t"/>
              <a:pathLst>
                <a:path extrusionOk="0" h="862" w="2576">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4" name="Google Shape;16294;p122"/>
            <p:cNvSpPr/>
            <p:nvPr/>
          </p:nvSpPr>
          <p:spPr>
            <a:xfrm>
              <a:off x="7176775" y="3844525"/>
              <a:ext cx="92300" cy="27350"/>
            </a:xfrm>
            <a:custGeom>
              <a:rect b="b" l="l" r="r" t="t"/>
              <a:pathLst>
                <a:path extrusionOk="0" h="1094" w="3692">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5" name="Google Shape;16295;p122"/>
            <p:cNvSpPr/>
            <p:nvPr/>
          </p:nvSpPr>
          <p:spPr>
            <a:xfrm>
              <a:off x="7020125" y="3734600"/>
              <a:ext cx="111700" cy="33375"/>
            </a:xfrm>
            <a:custGeom>
              <a:rect b="b" l="l" r="r" t="t"/>
              <a:pathLst>
                <a:path extrusionOk="0" h="1335" w="4468">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6" name="Google Shape;16296;p122"/>
            <p:cNvSpPr/>
            <p:nvPr/>
          </p:nvSpPr>
          <p:spPr>
            <a:xfrm>
              <a:off x="7172125" y="3735375"/>
              <a:ext cx="93075" cy="86100"/>
            </a:xfrm>
            <a:custGeom>
              <a:rect b="b" l="l" r="r" t="t"/>
              <a:pathLst>
                <a:path extrusionOk="0" h="3444" w="3723">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7" name="Google Shape;16297;p122"/>
            <p:cNvSpPr/>
            <p:nvPr/>
          </p:nvSpPr>
          <p:spPr>
            <a:xfrm>
              <a:off x="7024775" y="3785000"/>
              <a:ext cx="103175" cy="10125"/>
            </a:xfrm>
            <a:custGeom>
              <a:rect b="b" l="l" r="r" t="t"/>
              <a:pathLst>
                <a:path extrusionOk="0" h="405" w="4127">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8" name="Google Shape;16298;p122"/>
            <p:cNvSpPr/>
            <p:nvPr/>
          </p:nvSpPr>
          <p:spPr>
            <a:xfrm>
              <a:off x="7024775" y="3812925"/>
              <a:ext cx="103175" cy="10100"/>
            </a:xfrm>
            <a:custGeom>
              <a:rect b="b" l="l" r="r" t="t"/>
              <a:pathLst>
                <a:path extrusionOk="0" h="404" w="4127">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9" name="Google Shape;16299;p122"/>
            <p:cNvSpPr/>
            <p:nvPr/>
          </p:nvSpPr>
          <p:spPr>
            <a:xfrm>
              <a:off x="7024775" y="3840075"/>
              <a:ext cx="102400" cy="10100"/>
            </a:xfrm>
            <a:custGeom>
              <a:rect b="b" l="l" r="r" t="t"/>
              <a:pathLst>
                <a:path extrusionOk="0" h="404" w="4096">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0" name="Google Shape;16300;p122"/>
            <p:cNvSpPr/>
            <p:nvPr/>
          </p:nvSpPr>
          <p:spPr>
            <a:xfrm>
              <a:off x="7024000" y="3867975"/>
              <a:ext cx="104725" cy="10125"/>
            </a:xfrm>
            <a:custGeom>
              <a:rect b="b" l="l" r="r" t="t"/>
              <a:pathLst>
                <a:path extrusionOk="0" h="405"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1" name="Google Shape;16301;p122"/>
            <p:cNvSpPr/>
            <p:nvPr/>
          </p:nvSpPr>
          <p:spPr>
            <a:xfrm>
              <a:off x="7024000" y="3895900"/>
              <a:ext cx="104725" cy="10100"/>
            </a:xfrm>
            <a:custGeom>
              <a:rect b="b" l="l" r="r" t="t"/>
              <a:pathLst>
                <a:path extrusionOk="0" h="404"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02" name="Google Shape;16302;p122"/>
          <p:cNvGrpSpPr/>
          <p:nvPr/>
        </p:nvGrpSpPr>
        <p:grpSpPr>
          <a:xfrm>
            <a:off x="4725464" y="2874054"/>
            <a:ext cx="349000" cy="337425"/>
            <a:chOff x="6217500" y="3673850"/>
            <a:chExt cx="349000" cy="337425"/>
          </a:xfrm>
        </p:grpSpPr>
        <p:sp>
          <p:nvSpPr>
            <p:cNvPr id="16303" name="Google Shape;16303;p122"/>
            <p:cNvSpPr/>
            <p:nvPr/>
          </p:nvSpPr>
          <p:spPr>
            <a:xfrm>
              <a:off x="6217500" y="3673850"/>
              <a:ext cx="349000" cy="337425"/>
            </a:xfrm>
            <a:custGeom>
              <a:rect b="b" l="l" r="r" t="t"/>
              <a:pathLst>
                <a:path extrusionOk="0" h="13497" w="1396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4" name="Google Shape;16304;p122"/>
            <p:cNvSpPr/>
            <p:nvPr/>
          </p:nvSpPr>
          <p:spPr>
            <a:xfrm>
              <a:off x="6498225" y="3875600"/>
              <a:ext cx="19425" cy="10250"/>
            </a:xfrm>
            <a:custGeom>
              <a:rect b="b" l="l" r="r" t="t"/>
              <a:pathLst>
                <a:path extrusionOk="0" h="410" w="777">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5" name="Google Shape;16305;p122"/>
            <p:cNvSpPr/>
            <p:nvPr/>
          </p:nvSpPr>
          <p:spPr>
            <a:xfrm>
              <a:off x="6496675" y="3928475"/>
              <a:ext cx="22525" cy="10100"/>
            </a:xfrm>
            <a:custGeom>
              <a:rect b="b" l="l" r="r" t="t"/>
              <a:pathLst>
                <a:path extrusionOk="0" h="404" w="901">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6" name="Google Shape;16306;p122"/>
            <p:cNvSpPr/>
            <p:nvPr/>
          </p:nvSpPr>
          <p:spPr>
            <a:xfrm>
              <a:off x="6496675" y="3981200"/>
              <a:ext cx="22525" cy="10100"/>
            </a:xfrm>
            <a:custGeom>
              <a:rect b="b" l="l" r="r" t="t"/>
              <a:pathLst>
                <a:path extrusionOk="0" h="404" w="901">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07" name="Google Shape;16307;p122"/>
          <p:cNvGrpSpPr/>
          <p:nvPr/>
        </p:nvGrpSpPr>
        <p:grpSpPr>
          <a:xfrm>
            <a:off x="5508379" y="2881329"/>
            <a:ext cx="349000" cy="322875"/>
            <a:chOff x="5452875" y="3681100"/>
            <a:chExt cx="349000" cy="322875"/>
          </a:xfrm>
        </p:grpSpPr>
        <p:sp>
          <p:nvSpPr>
            <p:cNvPr id="16308" name="Google Shape;16308;p122"/>
            <p:cNvSpPr/>
            <p:nvPr/>
          </p:nvSpPr>
          <p:spPr>
            <a:xfrm>
              <a:off x="5717700" y="3731500"/>
              <a:ext cx="11275" cy="7900"/>
            </a:xfrm>
            <a:custGeom>
              <a:rect b="b" l="l" r="r" t="t"/>
              <a:pathLst>
                <a:path extrusionOk="0" h="316" w="451">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9" name="Google Shape;16309;p122"/>
            <p:cNvSpPr/>
            <p:nvPr/>
          </p:nvSpPr>
          <p:spPr>
            <a:xfrm>
              <a:off x="5738650" y="3731500"/>
              <a:ext cx="12050" cy="7900"/>
            </a:xfrm>
            <a:custGeom>
              <a:rect b="b" l="l" r="r" t="t"/>
              <a:pathLst>
                <a:path extrusionOk="0" h="316" w="482">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0" name="Google Shape;16310;p122"/>
            <p:cNvSpPr/>
            <p:nvPr/>
          </p:nvSpPr>
          <p:spPr>
            <a:xfrm>
              <a:off x="5760425" y="3732025"/>
              <a:ext cx="11200" cy="9850"/>
            </a:xfrm>
            <a:custGeom>
              <a:rect b="b" l="l" r="r" t="t"/>
              <a:pathLst>
                <a:path extrusionOk="0" h="394" w="448">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1" name="Google Shape;16311;p122"/>
            <p:cNvSpPr/>
            <p:nvPr/>
          </p:nvSpPr>
          <p:spPr>
            <a:xfrm>
              <a:off x="5452875" y="3681100"/>
              <a:ext cx="349000" cy="322875"/>
            </a:xfrm>
            <a:custGeom>
              <a:rect b="b" l="l" r="r" t="t"/>
              <a:pathLst>
                <a:path extrusionOk="0" h="12915" w="1396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2" name="Google Shape;16312;p122"/>
            <p:cNvSpPr/>
            <p:nvPr/>
          </p:nvSpPr>
          <p:spPr>
            <a:xfrm>
              <a:off x="5664575" y="3774025"/>
              <a:ext cx="111700" cy="96300"/>
            </a:xfrm>
            <a:custGeom>
              <a:rect b="b" l="l" r="r" t="t"/>
              <a:pathLst>
                <a:path extrusionOk="0" h="3852" w="4468">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3" name="Google Shape;16313;p122"/>
            <p:cNvSpPr/>
            <p:nvPr/>
          </p:nvSpPr>
          <p:spPr>
            <a:xfrm>
              <a:off x="5711900" y="3793775"/>
              <a:ext cx="45725" cy="38875"/>
            </a:xfrm>
            <a:custGeom>
              <a:rect b="b" l="l" r="r" t="t"/>
              <a:pathLst>
                <a:path extrusionOk="0" h="1555" w="1829">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4" name="Google Shape;16314;p122"/>
            <p:cNvSpPr/>
            <p:nvPr/>
          </p:nvSpPr>
          <p:spPr>
            <a:xfrm>
              <a:off x="5478475" y="3856350"/>
              <a:ext cx="146575" cy="125575"/>
            </a:xfrm>
            <a:custGeom>
              <a:rect b="b" l="l" r="r" t="t"/>
              <a:pathLst>
                <a:path extrusionOk="0" h="5023" w="5863">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5" name="Google Shape;16315;p122"/>
            <p:cNvSpPr/>
            <p:nvPr/>
          </p:nvSpPr>
          <p:spPr>
            <a:xfrm>
              <a:off x="5520350" y="3882725"/>
              <a:ext cx="45000" cy="38400"/>
            </a:xfrm>
            <a:custGeom>
              <a:rect b="b" l="l" r="r" t="t"/>
              <a:pathLst>
                <a:path extrusionOk="0" h="1536" w="180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6" name="Google Shape;16316;p122"/>
            <p:cNvSpPr/>
            <p:nvPr/>
          </p:nvSpPr>
          <p:spPr>
            <a:xfrm>
              <a:off x="5484675" y="3774150"/>
              <a:ext cx="148925" cy="68450"/>
            </a:xfrm>
            <a:custGeom>
              <a:rect b="b" l="l" r="r" t="t"/>
              <a:pathLst>
                <a:path extrusionOk="0" h="2738" w="5957">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7" name="Google Shape;16317;p122"/>
            <p:cNvSpPr/>
            <p:nvPr/>
          </p:nvSpPr>
          <p:spPr>
            <a:xfrm>
              <a:off x="5621925" y="3889700"/>
              <a:ext cx="149700" cy="84550"/>
            </a:xfrm>
            <a:custGeom>
              <a:rect b="b" l="l" r="r" t="t"/>
              <a:pathLst>
                <a:path extrusionOk="0" h="3382" w="5988">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8" name="Google Shape;16318;p122"/>
            <p:cNvSpPr/>
            <p:nvPr/>
          </p:nvSpPr>
          <p:spPr>
            <a:xfrm>
              <a:off x="5643650" y="3923050"/>
              <a:ext cx="47325" cy="10100"/>
            </a:xfrm>
            <a:custGeom>
              <a:rect b="b" l="l" r="r" t="t"/>
              <a:pathLst>
                <a:path extrusionOk="0" h="404" w="1893">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9" name="Google Shape;16319;p122"/>
            <p:cNvSpPr/>
            <p:nvPr/>
          </p:nvSpPr>
          <p:spPr>
            <a:xfrm>
              <a:off x="5642100" y="3941650"/>
              <a:ext cx="108600" cy="10875"/>
            </a:xfrm>
            <a:custGeom>
              <a:rect b="b" l="l" r="r" t="t"/>
              <a:pathLst>
                <a:path extrusionOk="0" h="435" w="4344">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0" name="Google Shape;16320;p122"/>
            <p:cNvSpPr/>
            <p:nvPr/>
          </p:nvSpPr>
          <p:spPr>
            <a:xfrm>
              <a:off x="5508725" y="3796650"/>
              <a:ext cx="100825" cy="10100"/>
            </a:xfrm>
            <a:custGeom>
              <a:rect b="b" l="l" r="r" t="t"/>
              <a:pathLst>
                <a:path extrusionOk="0" h="404" w="4033">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21" name="Google Shape;16321;p122"/>
          <p:cNvGrpSpPr/>
          <p:nvPr/>
        </p:nvGrpSpPr>
        <p:grpSpPr>
          <a:xfrm>
            <a:off x="6273595" y="2868454"/>
            <a:ext cx="352100" cy="348625"/>
            <a:chOff x="5456750" y="2492275"/>
            <a:chExt cx="352100" cy="348625"/>
          </a:xfrm>
        </p:grpSpPr>
        <p:sp>
          <p:nvSpPr>
            <p:cNvPr id="16322" name="Google Shape;16322;p122"/>
            <p:cNvSpPr/>
            <p:nvPr/>
          </p:nvSpPr>
          <p:spPr>
            <a:xfrm>
              <a:off x="5559125" y="2556650"/>
              <a:ext cx="113250" cy="10100"/>
            </a:xfrm>
            <a:custGeom>
              <a:rect b="b" l="l" r="r" t="t"/>
              <a:pathLst>
                <a:path extrusionOk="0" h="404" w="453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3" name="Google Shape;16323;p122"/>
            <p:cNvSpPr/>
            <p:nvPr/>
          </p:nvSpPr>
          <p:spPr>
            <a:xfrm>
              <a:off x="5541275" y="2586900"/>
              <a:ext cx="150475" cy="10100"/>
            </a:xfrm>
            <a:custGeom>
              <a:rect b="b" l="l" r="r" t="t"/>
              <a:pathLst>
                <a:path extrusionOk="0" h="404" w="6019">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4" name="Google Shape;16324;p122"/>
            <p:cNvSpPr/>
            <p:nvPr/>
          </p:nvSpPr>
          <p:spPr>
            <a:xfrm>
              <a:off x="5541275" y="2614025"/>
              <a:ext cx="148150" cy="10125"/>
            </a:xfrm>
            <a:custGeom>
              <a:rect b="b" l="l" r="r" t="t"/>
              <a:pathLst>
                <a:path extrusionOk="0" h="405" w="5926">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5" name="Google Shape;16325;p122"/>
            <p:cNvSpPr/>
            <p:nvPr/>
          </p:nvSpPr>
          <p:spPr>
            <a:xfrm>
              <a:off x="5540825" y="2640925"/>
              <a:ext cx="148600" cy="10475"/>
            </a:xfrm>
            <a:custGeom>
              <a:rect b="b" l="l" r="r" t="t"/>
              <a:pathLst>
                <a:path extrusionOk="0" h="419" w="5944">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6" name="Google Shape;16326;p122"/>
            <p:cNvSpPr/>
            <p:nvPr/>
          </p:nvSpPr>
          <p:spPr>
            <a:xfrm>
              <a:off x="5456750" y="2492275"/>
              <a:ext cx="352100" cy="348625"/>
            </a:xfrm>
            <a:custGeom>
              <a:rect b="b" l="l" r="r" t="t"/>
              <a:pathLst>
                <a:path extrusionOk="0" h="13945" w="14084">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7" name="Google Shape;16327;p122"/>
            <p:cNvSpPr/>
            <p:nvPr/>
          </p:nvSpPr>
          <p:spPr>
            <a:xfrm>
              <a:off x="5734375" y="2771450"/>
              <a:ext cx="21750" cy="38625"/>
            </a:xfrm>
            <a:custGeom>
              <a:rect b="b" l="l" r="r" t="t"/>
              <a:pathLst>
                <a:path extrusionOk="0" h="1545" w="87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28" name="Google Shape;16328;p122"/>
          <p:cNvGrpSpPr/>
          <p:nvPr/>
        </p:nvGrpSpPr>
        <p:grpSpPr>
          <a:xfrm>
            <a:off x="7090933" y="2868279"/>
            <a:ext cx="186150" cy="348975"/>
            <a:chOff x="5534300" y="1923875"/>
            <a:chExt cx="186150" cy="348975"/>
          </a:xfrm>
        </p:grpSpPr>
        <p:sp>
          <p:nvSpPr>
            <p:cNvPr id="16329" name="Google Shape;16329;p122"/>
            <p:cNvSpPr/>
            <p:nvPr/>
          </p:nvSpPr>
          <p:spPr>
            <a:xfrm>
              <a:off x="5534300"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0" name="Google Shape;16330;p122"/>
            <p:cNvSpPr/>
            <p:nvPr/>
          </p:nvSpPr>
          <p:spPr>
            <a:xfrm>
              <a:off x="5564550" y="1984350"/>
              <a:ext cx="127200" cy="159775"/>
            </a:xfrm>
            <a:custGeom>
              <a:rect b="b" l="l" r="r" t="t"/>
              <a:pathLst>
                <a:path extrusionOk="0" h="6391" w="5088">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1" name="Google Shape;16331;p122"/>
            <p:cNvSpPr/>
            <p:nvPr/>
          </p:nvSpPr>
          <p:spPr>
            <a:xfrm>
              <a:off x="5589375" y="2013050"/>
              <a:ext cx="39575" cy="10100"/>
            </a:xfrm>
            <a:custGeom>
              <a:rect b="b" l="l" r="r" t="t"/>
              <a:pathLst>
                <a:path extrusionOk="0" h="404" w="1583">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2" name="Google Shape;16332;p122"/>
            <p:cNvSpPr/>
            <p:nvPr/>
          </p:nvSpPr>
          <p:spPr>
            <a:xfrm>
              <a:off x="5591700" y="2036300"/>
              <a:ext cx="72900" cy="10125"/>
            </a:xfrm>
            <a:custGeom>
              <a:rect b="b" l="l" r="r" t="t"/>
              <a:pathLst>
                <a:path extrusionOk="0" h="405" w="2916">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3" name="Google Shape;16333;p122"/>
            <p:cNvSpPr/>
            <p:nvPr/>
          </p:nvSpPr>
          <p:spPr>
            <a:xfrm>
              <a:off x="5591700" y="2059575"/>
              <a:ext cx="72900" cy="10100"/>
            </a:xfrm>
            <a:custGeom>
              <a:rect b="b" l="l" r="r" t="t"/>
              <a:pathLst>
                <a:path extrusionOk="0" h="404" w="2916">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4" name="Google Shape;16334;p122"/>
            <p:cNvSpPr/>
            <p:nvPr/>
          </p:nvSpPr>
          <p:spPr>
            <a:xfrm>
              <a:off x="5590925" y="2081275"/>
              <a:ext cx="73675" cy="10125"/>
            </a:xfrm>
            <a:custGeom>
              <a:rect b="b" l="l" r="r" t="t"/>
              <a:pathLst>
                <a:path extrusionOk="0" h="405" w="2947">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5" name="Google Shape;16335;p122"/>
            <p:cNvSpPr/>
            <p:nvPr/>
          </p:nvSpPr>
          <p:spPr>
            <a:xfrm>
              <a:off x="5589375" y="2103775"/>
              <a:ext cx="76775" cy="10875"/>
            </a:xfrm>
            <a:custGeom>
              <a:rect b="b" l="l" r="r" t="t"/>
              <a:pathLst>
                <a:path extrusionOk="0" h="435" w="3071">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6" name="Google Shape;16336;p122"/>
            <p:cNvSpPr/>
            <p:nvPr/>
          </p:nvSpPr>
          <p:spPr>
            <a:xfrm>
              <a:off x="5556800" y="2155925"/>
              <a:ext cx="141750" cy="57600"/>
            </a:xfrm>
            <a:custGeom>
              <a:rect b="b" l="l" r="r" t="t"/>
              <a:pathLst>
                <a:path extrusionOk="0" h="2304" w="567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37" name="Google Shape;16337;p122"/>
          <p:cNvGrpSpPr/>
          <p:nvPr/>
        </p:nvGrpSpPr>
        <p:grpSpPr>
          <a:xfrm>
            <a:off x="7745340" y="2927979"/>
            <a:ext cx="349000" cy="229575"/>
            <a:chOff x="4720050" y="3726850"/>
            <a:chExt cx="349000" cy="229575"/>
          </a:xfrm>
        </p:grpSpPr>
        <p:sp>
          <p:nvSpPr>
            <p:cNvPr id="16338" name="Google Shape;16338;p122"/>
            <p:cNvSpPr/>
            <p:nvPr/>
          </p:nvSpPr>
          <p:spPr>
            <a:xfrm>
              <a:off x="4759600" y="3826100"/>
              <a:ext cx="12675" cy="8900"/>
            </a:xfrm>
            <a:custGeom>
              <a:rect b="b" l="l" r="r" t="t"/>
              <a:pathLst>
                <a:path extrusionOk="0" h="356" w="507">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9" name="Google Shape;16339;p122"/>
            <p:cNvSpPr/>
            <p:nvPr/>
          </p:nvSpPr>
          <p:spPr>
            <a:xfrm>
              <a:off x="4794500" y="3826100"/>
              <a:ext cx="13975" cy="11675"/>
            </a:xfrm>
            <a:custGeom>
              <a:rect b="b" l="l" r="r" t="t"/>
              <a:pathLst>
                <a:path extrusionOk="0" h="467" w="559">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0" name="Google Shape;16340;p122"/>
            <p:cNvSpPr/>
            <p:nvPr/>
          </p:nvSpPr>
          <p:spPr>
            <a:xfrm>
              <a:off x="4829400" y="3826100"/>
              <a:ext cx="13200" cy="11675"/>
            </a:xfrm>
            <a:custGeom>
              <a:rect b="b" l="l" r="r" t="t"/>
              <a:pathLst>
                <a:path extrusionOk="0" h="467" w="528">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1" name="Google Shape;16341;p122"/>
            <p:cNvSpPr/>
            <p:nvPr/>
          </p:nvSpPr>
          <p:spPr>
            <a:xfrm>
              <a:off x="4720050" y="3726850"/>
              <a:ext cx="349000" cy="229575"/>
            </a:xfrm>
            <a:custGeom>
              <a:rect b="b" l="l" r="r" t="t"/>
              <a:pathLst>
                <a:path extrusionOk="0" h="9183" w="1396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42" name="Google Shape;16342;p122"/>
          <p:cNvGrpSpPr/>
          <p:nvPr/>
        </p:nvGrpSpPr>
        <p:grpSpPr>
          <a:xfrm>
            <a:off x="7777528" y="3436529"/>
            <a:ext cx="284625" cy="349375"/>
            <a:chOff x="2475800" y="1923875"/>
            <a:chExt cx="284625" cy="349375"/>
          </a:xfrm>
        </p:grpSpPr>
        <p:sp>
          <p:nvSpPr>
            <p:cNvPr id="16343" name="Google Shape;16343;p122"/>
            <p:cNvSpPr/>
            <p:nvPr/>
          </p:nvSpPr>
          <p:spPr>
            <a:xfrm>
              <a:off x="2527750" y="2095250"/>
              <a:ext cx="69825" cy="38800"/>
            </a:xfrm>
            <a:custGeom>
              <a:rect b="b" l="l" r="r" t="t"/>
              <a:pathLst>
                <a:path extrusionOk="0" h="1552" w="2793">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4" name="Google Shape;16344;p122"/>
            <p:cNvSpPr/>
            <p:nvPr/>
          </p:nvSpPr>
          <p:spPr>
            <a:xfrm>
              <a:off x="2536275" y="1954100"/>
              <a:ext cx="52775" cy="10100"/>
            </a:xfrm>
            <a:custGeom>
              <a:rect b="b" l="l" r="r" t="t"/>
              <a:pathLst>
                <a:path extrusionOk="0" h="404" w="2111">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5" name="Google Shape;16345;p122"/>
            <p:cNvSpPr/>
            <p:nvPr/>
          </p:nvSpPr>
          <p:spPr>
            <a:xfrm>
              <a:off x="2613050" y="2027775"/>
              <a:ext cx="52000" cy="10100"/>
            </a:xfrm>
            <a:custGeom>
              <a:rect b="b" l="l" r="r" t="t"/>
              <a:pathLst>
                <a:path extrusionOk="0" h="404" w="208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6" name="Google Shape;16346;p122"/>
            <p:cNvSpPr/>
            <p:nvPr/>
          </p:nvSpPr>
          <p:spPr>
            <a:xfrm>
              <a:off x="2536275" y="1978150"/>
              <a:ext cx="128000" cy="10100"/>
            </a:xfrm>
            <a:custGeom>
              <a:rect b="b" l="l" r="r" t="t"/>
              <a:pathLst>
                <a:path extrusionOk="0" h="404" w="512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7" name="Google Shape;16347;p122"/>
            <p:cNvSpPr/>
            <p:nvPr/>
          </p:nvSpPr>
          <p:spPr>
            <a:xfrm>
              <a:off x="2538625" y="2002175"/>
              <a:ext cx="124100" cy="10125"/>
            </a:xfrm>
            <a:custGeom>
              <a:rect b="b" l="l" r="r" t="t"/>
              <a:pathLst>
                <a:path extrusionOk="0" h="405" w="4964">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8" name="Google Shape;16348;p122"/>
            <p:cNvSpPr/>
            <p:nvPr/>
          </p:nvSpPr>
          <p:spPr>
            <a:xfrm>
              <a:off x="2527175" y="2148725"/>
              <a:ext cx="131500" cy="10175"/>
            </a:xfrm>
            <a:custGeom>
              <a:rect b="b" l="l" r="r" t="t"/>
              <a:pathLst>
                <a:path extrusionOk="0" h="407" w="526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9" name="Google Shape;16349;p122"/>
            <p:cNvSpPr/>
            <p:nvPr/>
          </p:nvSpPr>
          <p:spPr>
            <a:xfrm>
              <a:off x="2526200" y="2172025"/>
              <a:ext cx="134200" cy="10875"/>
            </a:xfrm>
            <a:custGeom>
              <a:rect b="b" l="l" r="r" t="t"/>
              <a:pathLst>
                <a:path extrusionOk="0" h="435" w="5368">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0" name="Google Shape;16350;p122"/>
            <p:cNvSpPr/>
            <p:nvPr/>
          </p:nvSpPr>
          <p:spPr>
            <a:xfrm>
              <a:off x="2475800" y="1923875"/>
              <a:ext cx="284625" cy="349375"/>
            </a:xfrm>
            <a:custGeom>
              <a:rect b="b" l="l" r="r" t="t"/>
              <a:pathLst>
                <a:path extrusionOk="0" h="13975" w="11385">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51" name="Google Shape;16351;p122"/>
          <p:cNvGrpSpPr/>
          <p:nvPr/>
        </p:nvGrpSpPr>
        <p:grpSpPr>
          <a:xfrm>
            <a:off x="7009120" y="3442541"/>
            <a:ext cx="349775" cy="337350"/>
            <a:chOff x="3960075" y="3673350"/>
            <a:chExt cx="349775" cy="337350"/>
          </a:xfrm>
        </p:grpSpPr>
        <p:sp>
          <p:nvSpPr>
            <p:cNvPr id="16352" name="Google Shape;16352;p122"/>
            <p:cNvSpPr/>
            <p:nvPr/>
          </p:nvSpPr>
          <p:spPr>
            <a:xfrm>
              <a:off x="3960075" y="3673350"/>
              <a:ext cx="349775" cy="337350"/>
            </a:xfrm>
            <a:custGeom>
              <a:rect b="b" l="l" r="r" t="t"/>
              <a:pathLst>
                <a:path extrusionOk="0" h="13494" w="13991">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3" name="Google Shape;16353;p122"/>
            <p:cNvSpPr/>
            <p:nvPr/>
          </p:nvSpPr>
          <p:spPr>
            <a:xfrm>
              <a:off x="4019000" y="3709775"/>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4" name="Google Shape;16354;p122"/>
            <p:cNvSpPr/>
            <p:nvPr/>
          </p:nvSpPr>
          <p:spPr>
            <a:xfrm>
              <a:off x="4020550" y="3733050"/>
              <a:ext cx="93875" cy="10100"/>
            </a:xfrm>
            <a:custGeom>
              <a:rect b="b" l="l" r="r" t="t"/>
              <a:pathLst>
                <a:path extrusionOk="0" h="404" w="3755">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5" name="Google Shape;16355;p122"/>
            <p:cNvSpPr/>
            <p:nvPr/>
          </p:nvSpPr>
          <p:spPr>
            <a:xfrm>
              <a:off x="4019000" y="3756325"/>
              <a:ext cx="96975" cy="10100"/>
            </a:xfrm>
            <a:custGeom>
              <a:rect b="b" l="l" r="r" t="t"/>
              <a:pathLst>
                <a:path extrusionOk="0" h="404" w="3879">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6" name="Google Shape;16356;p122"/>
            <p:cNvSpPr/>
            <p:nvPr/>
          </p:nvSpPr>
          <p:spPr>
            <a:xfrm>
              <a:off x="4019000" y="3779575"/>
              <a:ext cx="96975" cy="10100"/>
            </a:xfrm>
            <a:custGeom>
              <a:rect b="b" l="l" r="r" t="t"/>
              <a:pathLst>
                <a:path extrusionOk="0" h="404"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7" name="Google Shape;16357;p122"/>
            <p:cNvSpPr/>
            <p:nvPr/>
          </p:nvSpPr>
          <p:spPr>
            <a:xfrm>
              <a:off x="4019000" y="3804400"/>
              <a:ext cx="96975" cy="10100"/>
            </a:xfrm>
            <a:custGeom>
              <a:rect b="b" l="l" r="r" t="t"/>
              <a:pathLst>
                <a:path extrusionOk="0" h="404" w="3879">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8" name="Google Shape;16358;p122"/>
            <p:cNvSpPr/>
            <p:nvPr/>
          </p:nvSpPr>
          <p:spPr>
            <a:xfrm>
              <a:off x="4019000" y="3829200"/>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9" name="Google Shape;16359;p122"/>
            <p:cNvSpPr/>
            <p:nvPr/>
          </p:nvSpPr>
          <p:spPr>
            <a:xfrm>
              <a:off x="4157825" y="3779575"/>
              <a:ext cx="96950" cy="10100"/>
            </a:xfrm>
            <a:custGeom>
              <a:rect b="b" l="l" r="r" t="t"/>
              <a:pathLst>
                <a:path extrusionOk="0" h="404"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0" name="Google Shape;16360;p122"/>
            <p:cNvSpPr/>
            <p:nvPr/>
          </p:nvSpPr>
          <p:spPr>
            <a:xfrm>
              <a:off x="4157825" y="3804400"/>
              <a:ext cx="96950" cy="10100"/>
            </a:xfrm>
            <a:custGeom>
              <a:rect b="b" l="l" r="r" t="t"/>
              <a:pathLst>
                <a:path extrusionOk="0" h="404" w="3878">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1" name="Google Shape;16361;p122"/>
            <p:cNvSpPr/>
            <p:nvPr/>
          </p:nvSpPr>
          <p:spPr>
            <a:xfrm>
              <a:off x="4157825" y="3829200"/>
              <a:ext cx="96950" cy="10125"/>
            </a:xfrm>
            <a:custGeom>
              <a:rect b="b" l="l" r="r" t="t"/>
              <a:pathLst>
                <a:path extrusionOk="0" h="405"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2" name="Google Shape;16362;p122"/>
            <p:cNvSpPr/>
            <p:nvPr/>
          </p:nvSpPr>
          <p:spPr>
            <a:xfrm>
              <a:off x="4161700" y="3701250"/>
              <a:ext cx="89200" cy="63625"/>
            </a:xfrm>
            <a:custGeom>
              <a:rect b="b" l="l" r="r" t="t"/>
              <a:pathLst>
                <a:path extrusionOk="0" h="2545" w="3568">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3" name="Google Shape;16363;p122"/>
            <p:cNvSpPr/>
            <p:nvPr/>
          </p:nvSpPr>
          <p:spPr>
            <a:xfrm>
              <a:off x="3999025" y="3928675"/>
              <a:ext cx="154175" cy="45575"/>
            </a:xfrm>
            <a:custGeom>
              <a:rect b="b" l="l" r="r" t="t"/>
              <a:pathLst>
                <a:path extrusionOk="0" h="1823" w="6167">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4" name="Google Shape;16364;p122"/>
            <p:cNvSpPr/>
            <p:nvPr/>
          </p:nvSpPr>
          <p:spPr>
            <a:xfrm>
              <a:off x="4174875" y="3903650"/>
              <a:ext cx="17100" cy="10100"/>
            </a:xfrm>
            <a:custGeom>
              <a:rect b="b" l="l" r="r" t="t"/>
              <a:pathLst>
                <a:path extrusionOk="0" h="404" w="684">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5" name="Google Shape;16365;p122"/>
            <p:cNvSpPr/>
            <p:nvPr/>
          </p:nvSpPr>
          <p:spPr>
            <a:xfrm>
              <a:off x="4258625" y="3903650"/>
              <a:ext cx="17100" cy="10100"/>
            </a:xfrm>
            <a:custGeom>
              <a:rect b="b" l="l" r="r" t="t"/>
              <a:pathLst>
                <a:path extrusionOk="0" h="404" w="684">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66" name="Google Shape;16366;p122"/>
          <p:cNvGrpSpPr/>
          <p:nvPr/>
        </p:nvGrpSpPr>
        <p:grpSpPr>
          <a:xfrm>
            <a:off x="6275145" y="3452216"/>
            <a:ext cx="349000" cy="318000"/>
            <a:chOff x="3196225" y="3683413"/>
            <a:chExt cx="349000" cy="318000"/>
          </a:xfrm>
        </p:grpSpPr>
        <p:sp>
          <p:nvSpPr>
            <p:cNvPr id="16367" name="Google Shape;16367;p122"/>
            <p:cNvSpPr/>
            <p:nvPr/>
          </p:nvSpPr>
          <p:spPr>
            <a:xfrm>
              <a:off x="3196225" y="3683413"/>
              <a:ext cx="349000" cy="318000"/>
            </a:xfrm>
            <a:custGeom>
              <a:rect b="b" l="l" r="r" t="t"/>
              <a:pathLst>
                <a:path extrusionOk="0" h="12720" w="1396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8" name="Google Shape;16368;p122"/>
            <p:cNvSpPr/>
            <p:nvPr/>
          </p:nvSpPr>
          <p:spPr>
            <a:xfrm>
              <a:off x="3267575" y="3731500"/>
              <a:ext cx="34925" cy="10100"/>
            </a:xfrm>
            <a:custGeom>
              <a:rect b="b" l="l" r="r" t="t"/>
              <a:pathLst>
                <a:path extrusionOk="0" h="404" w="1397">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9" name="Google Shape;16369;p122"/>
            <p:cNvSpPr/>
            <p:nvPr/>
          </p:nvSpPr>
          <p:spPr>
            <a:xfrm>
              <a:off x="3266025" y="3752450"/>
              <a:ext cx="38025" cy="10875"/>
            </a:xfrm>
            <a:custGeom>
              <a:rect b="b" l="l" r="r" t="t"/>
              <a:pathLst>
                <a:path extrusionOk="0" h="435" w="1521">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0" name="Google Shape;16370;p122"/>
            <p:cNvSpPr/>
            <p:nvPr/>
          </p:nvSpPr>
          <p:spPr>
            <a:xfrm>
              <a:off x="3267575" y="3773375"/>
              <a:ext cx="34925" cy="10875"/>
            </a:xfrm>
            <a:custGeom>
              <a:rect b="b" l="l" r="r" t="t"/>
              <a:pathLst>
                <a:path extrusionOk="0" h="435" w="1397">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1" name="Google Shape;16371;p122"/>
            <p:cNvSpPr/>
            <p:nvPr/>
          </p:nvSpPr>
          <p:spPr>
            <a:xfrm>
              <a:off x="3266025" y="3837325"/>
              <a:ext cx="87450" cy="10175"/>
            </a:xfrm>
            <a:custGeom>
              <a:rect b="b" l="l" r="r" t="t"/>
              <a:pathLst>
                <a:path extrusionOk="0" h="407" w="3498">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2" name="Google Shape;16372;p122"/>
            <p:cNvSpPr/>
            <p:nvPr/>
          </p:nvSpPr>
          <p:spPr>
            <a:xfrm>
              <a:off x="3267575" y="3837113"/>
              <a:ext cx="85675" cy="10600"/>
            </a:xfrm>
            <a:custGeom>
              <a:rect b="b" l="l" r="r" t="t"/>
              <a:pathLst>
                <a:path extrusionOk="0" h="424" w="3427">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3" name="Google Shape;16373;p122"/>
            <p:cNvSpPr/>
            <p:nvPr/>
          </p:nvSpPr>
          <p:spPr>
            <a:xfrm>
              <a:off x="3266800" y="3837363"/>
              <a:ext cx="86100" cy="10100"/>
            </a:xfrm>
            <a:custGeom>
              <a:rect b="b" l="l" r="r" t="t"/>
              <a:pathLst>
                <a:path extrusionOk="0" h="404" w="3444">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4" name="Google Shape;16374;p122"/>
            <p:cNvSpPr/>
            <p:nvPr/>
          </p:nvSpPr>
          <p:spPr>
            <a:xfrm>
              <a:off x="3391825" y="3837275"/>
              <a:ext cx="87275" cy="10275"/>
            </a:xfrm>
            <a:custGeom>
              <a:rect b="b" l="l" r="r" t="t"/>
              <a:pathLst>
                <a:path extrusionOk="0" h="411" w="3491">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5" name="Google Shape;16375;p122"/>
            <p:cNvSpPr/>
            <p:nvPr/>
          </p:nvSpPr>
          <p:spPr>
            <a:xfrm>
              <a:off x="3392100" y="3837488"/>
              <a:ext cx="86750" cy="9850"/>
            </a:xfrm>
            <a:custGeom>
              <a:rect b="b" l="l" r="r" t="t"/>
              <a:pathLst>
                <a:path extrusionOk="0" h="394" w="347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6" name="Google Shape;16376;p122"/>
            <p:cNvSpPr/>
            <p:nvPr/>
          </p:nvSpPr>
          <p:spPr>
            <a:xfrm>
              <a:off x="3392425" y="3837363"/>
              <a:ext cx="86100" cy="10100"/>
            </a:xfrm>
            <a:custGeom>
              <a:rect b="b" l="l" r="r" t="t"/>
              <a:pathLst>
                <a:path extrusionOk="0" h="404" w="3444">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7" name="Google Shape;16377;p122"/>
            <p:cNvSpPr/>
            <p:nvPr/>
          </p:nvSpPr>
          <p:spPr>
            <a:xfrm>
              <a:off x="3394750" y="3724525"/>
              <a:ext cx="82225" cy="58175"/>
            </a:xfrm>
            <a:custGeom>
              <a:rect b="b" l="l" r="r" t="t"/>
              <a:pathLst>
                <a:path extrusionOk="0" h="2327" w="3289">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378" name="Google Shape;16378;p122"/>
          <p:cNvSpPr/>
          <p:nvPr/>
        </p:nvSpPr>
        <p:spPr>
          <a:xfrm>
            <a:off x="5552191" y="3436729"/>
            <a:ext cx="261375" cy="348975"/>
          </a:xfrm>
          <a:custGeom>
            <a:rect b="b" l="l" r="r" t="t"/>
            <a:pathLst>
              <a:path extrusionOk="0" h="13959" w="10455">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379" name="Google Shape;16379;p122"/>
          <p:cNvGrpSpPr/>
          <p:nvPr/>
        </p:nvGrpSpPr>
        <p:grpSpPr>
          <a:xfrm>
            <a:off x="4725851" y="3468104"/>
            <a:ext cx="348225" cy="286225"/>
            <a:chOff x="2444000" y="3698925"/>
            <a:chExt cx="348225" cy="286225"/>
          </a:xfrm>
        </p:grpSpPr>
        <p:sp>
          <p:nvSpPr>
            <p:cNvPr id="16380" name="Google Shape;16380;p122"/>
            <p:cNvSpPr/>
            <p:nvPr/>
          </p:nvSpPr>
          <p:spPr>
            <a:xfrm>
              <a:off x="2444000" y="3698925"/>
              <a:ext cx="348225" cy="286225"/>
            </a:xfrm>
            <a:custGeom>
              <a:rect b="b" l="l" r="r" t="t"/>
              <a:pathLst>
                <a:path extrusionOk="0" h="11449" w="13929">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1" name="Google Shape;16381;p122"/>
            <p:cNvSpPr/>
            <p:nvPr/>
          </p:nvSpPr>
          <p:spPr>
            <a:xfrm>
              <a:off x="2596000" y="3786550"/>
              <a:ext cx="51200" cy="59175"/>
            </a:xfrm>
            <a:custGeom>
              <a:rect b="b" l="l" r="r" t="t"/>
              <a:pathLst>
                <a:path extrusionOk="0" h="2367" w="2048">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2" name="Google Shape;16382;p122"/>
            <p:cNvSpPr/>
            <p:nvPr/>
          </p:nvSpPr>
          <p:spPr>
            <a:xfrm>
              <a:off x="2641750" y="3774925"/>
              <a:ext cx="34925" cy="31825"/>
            </a:xfrm>
            <a:custGeom>
              <a:rect b="b" l="l" r="r" t="t"/>
              <a:pathLst>
                <a:path extrusionOk="0" h="1273" w="1397">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83" name="Google Shape;16383;p122"/>
          <p:cNvGrpSpPr/>
          <p:nvPr/>
        </p:nvGrpSpPr>
        <p:grpSpPr>
          <a:xfrm>
            <a:off x="4009026" y="3436716"/>
            <a:ext cx="318750" cy="349000"/>
            <a:chOff x="7735125" y="2492275"/>
            <a:chExt cx="318750" cy="349000"/>
          </a:xfrm>
        </p:grpSpPr>
        <p:sp>
          <p:nvSpPr>
            <p:cNvPr id="16384" name="Google Shape;16384;p122"/>
            <p:cNvSpPr/>
            <p:nvPr/>
          </p:nvSpPr>
          <p:spPr>
            <a:xfrm>
              <a:off x="7880625" y="2613025"/>
              <a:ext cx="83300" cy="77550"/>
            </a:xfrm>
            <a:custGeom>
              <a:rect b="b" l="l" r="r" t="t"/>
              <a:pathLst>
                <a:path extrusionOk="0" h="3102" w="3332">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5" name="Google Shape;16385;p122"/>
            <p:cNvSpPr/>
            <p:nvPr/>
          </p:nvSpPr>
          <p:spPr>
            <a:xfrm>
              <a:off x="7735125" y="2492275"/>
              <a:ext cx="318750" cy="349000"/>
            </a:xfrm>
            <a:custGeom>
              <a:rect b="b" l="l" r="r" t="t"/>
              <a:pathLst>
                <a:path extrusionOk="0" h="13960" w="1275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6" name="Google Shape;16386;p122"/>
            <p:cNvSpPr/>
            <p:nvPr/>
          </p:nvSpPr>
          <p:spPr>
            <a:xfrm>
              <a:off x="7804150" y="2589225"/>
              <a:ext cx="58175" cy="10100"/>
            </a:xfrm>
            <a:custGeom>
              <a:rect b="b" l="l" r="r" t="t"/>
              <a:pathLst>
                <a:path extrusionOk="0" h="404" w="2327">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7" name="Google Shape;16387;p122"/>
            <p:cNvSpPr/>
            <p:nvPr/>
          </p:nvSpPr>
          <p:spPr>
            <a:xfrm>
              <a:off x="7804150" y="2613250"/>
              <a:ext cx="52750" cy="10125"/>
            </a:xfrm>
            <a:custGeom>
              <a:rect b="b" l="l" r="r" t="t"/>
              <a:pathLst>
                <a:path extrusionOk="0" h="405" w="211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8" name="Google Shape;16388;p122"/>
            <p:cNvSpPr/>
            <p:nvPr/>
          </p:nvSpPr>
          <p:spPr>
            <a:xfrm>
              <a:off x="7805350" y="2637825"/>
              <a:ext cx="44900" cy="9850"/>
            </a:xfrm>
            <a:custGeom>
              <a:rect b="b" l="l" r="r" t="t"/>
              <a:pathLst>
                <a:path extrusionOk="0" h="394" w="1796">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9" name="Google Shape;16389;p122"/>
            <p:cNvSpPr/>
            <p:nvPr/>
          </p:nvSpPr>
          <p:spPr>
            <a:xfrm>
              <a:off x="7804150" y="2662125"/>
              <a:ext cx="47325" cy="10100"/>
            </a:xfrm>
            <a:custGeom>
              <a:rect b="b" l="l" r="r" t="t"/>
              <a:pathLst>
                <a:path extrusionOk="0" h="404" w="1893">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0" name="Google Shape;16390;p122"/>
            <p:cNvSpPr/>
            <p:nvPr/>
          </p:nvSpPr>
          <p:spPr>
            <a:xfrm>
              <a:off x="7805350" y="2686675"/>
              <a:ext cx="52325" cy="10625"/>
            </a:xfrm>
            <a:custGeom>
              <a:rect b="b" l="l" r="r" t="t"/>
              <a:pathLst>
                <a:path extrusionOk="0" h="425" w="2093">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1" name="Google Shape;16391;p122"/>
            <p:cNvSpPr/>
            <p:nvPr/>
          </p:nvSpPr>
          <p:spPr>
            <a:xfrm>
              <a:off x="7804150" y="2710975"/>
              <a:ext cx="68250" cy="10875"/>
            </a:xfrm>
            <a:custGeom>
              <a:rect b="b" l="l" r="r" t="t"/>
              <a:pathLst>
                <a:path extrusionOk="0" h="435" w="273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2" name="Google Shape;16392;p122"/>
            <p:cNvSpPr/>
            <p:nvPr/>
          </p:nvSpPr>
          <p:spPr>
            <a:xfrm>
              <a:off x="7805225" y="2735525"/>
              <a:ext cx="111075" cy="10500"/>
            </a:xfrm>
            <a:custGeom>
              <a:rect b="b" l="l" r="r" t="t"/>
              <a:pathLst>
                <a:path extrusionOk="0" h="420" w="4443">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3" name="Google Shape;16393;p122"/>
            <p:cNvSpPr/>
            <p:nvPr/>
          </p:nvSpPr>
          <p:spPr>
            <a:xfrm>
              <a:off x="7849900" y="2786925"/>
              <a:ext cx="37025" cy="31975"/>
            </a:xfrm>
            <a:custGeom>
              <a:rect b="b" l="l" r="r" t="t"/>
              <a:pathLst>
                <a:path extrusionOk="0" h="1279" w="1481">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94" name="Google Shape;16394;p122"/>
          <p:cNvGrpSpPr/>
          <p:nvPr/>
        </p:nvGrpSpPr>
        <p:grpSpPr>
          <a:xfrm>
            <a:off x="3227208" y="3464641"/>
            <a:ext cx="349775" cy="293150"/>
            <a:chOff x="1680925" y="3695825"/>
            <a:chExt cx="349775" cy="293150"/>
          </a:xfrm>
        </p:grpSpPr>
        <p:sp>
          <p:nvSpPr>
            <p:cNvPr id="16395" name="Google Shape;16395;p122"/>
            <p:cNvSpPr/>
            <p:nvPr/>
          </p:nvSpPr>
          <p:spPr>
            <a:xfrm>
              <a:off x="1947700" y="3716175"/>
              <a:ext cx="10100" cy="10500"/>
            </a:xfrm>
            <a:custGeom>
              <a:rect b="b" l="l" r="r" t="t"/>
              <a:pathLst>
                <a:path extrusionOk="0" h="420" w="404">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6" name="Google Shape;16396;p122"/>
            <p:cNvSpPr/>
            <p:nvPr/>
          </p:nvSpPr>
          <p:spPr>
            <a:xfrm>
              <a:off x="1968625" y="3716775"/>
              <a:ext cx="10125" cy="10100"/>
            </a:xfrm>
            <a:custGeom>
              <a:rect b="b" l="l" r="r" t="t"/>
              <a:pathLst>
                <a:path extrusionOk="0" h="404" w="405">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7" name="Google Shape;16397;p122"/>
            <p:cNvSpPr/>
            <p:nvPr/>
          </p:nvSpPr>
          <p:spPr>
            <a:xfrm>
              <a:off x="1989175" y="3717925"/>
              <a:ext cx="12450" cy="8175"/>
            </a:xfrm>
            <a:custGeom>
              <a:rect b="b" l="l" r="r" t="t"/>
              <a:pathLst>
                <a:path extrusionOk="0" h="327" w="498">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8" name="Google Shape;16398;p122"/>
            <p:cNvSpPr/>
            <p:nvPr/>
          </p:nvSpPr>
          <p:spPr>
            <a:xfrm>
              <a:off x="1832150" y="3909850"/>
              <a:ext cx="175275" cy="36475"/>
            </a:xfrm>
            <a:custGeom>
              <a:rect b="b" l="l" r="r" t="t"/>
              <a:pathLst>
                <a:path extrusionOk="0" h="1459" w="7011">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9" name="Google Shape;16399;p122"/>
            <p:cNvSpPr/>
            <p:nvPr/>
          </p:nvSpPr>
          <p:spPr>
            <a:xfrm>
              <a:off x="1680925" y="3695825"/>
              <a:ext cx="349775" cy="293150"/>
            </a:xfrm>
            <a:custGeom>
              <a:rect b="b" l="l" r="r" t="t"/>
              <a:pathLst>
                <a:path extrusionOk="0" h="11726" w="13991">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0" name="Google Shape;16400;p122"/>
            <p:cNvSpPr/>
            <p:nvPr/>
          </p:nvSpPr>
          <p:spPr>
            <a:xfrm>
              <a:off x="1700325" y="3766375"/>
              <a:ext cx="111675" cy="93900"/>
            </a:xfrm>
            <a:custGeom>
              <a:rect b="b" l="l" r="r" t="t"/>
              <a:pathLst>
                <a:path extrusionOk="0" h="3756" w="4467">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1" name="Google Shape;16401;p122"/>
            <p:cNvSpPr/>
            <p:nvPr/>
          </p:nvSpPr>
          <p:spPr>
            <a:xfrm>
              <a:off x="1713500" y="3878850"/>
              <a:ext cx="96175" cy="10100"/>
            </a:xfrm>
            <a:custGeom>
              <a:rect b="b" l="l" r="r" t="t"/>
              <a:pathLst>
                <a:path extrusionOk="0" h="404" w="3847">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2" name="Google Shape;16402;p122"/>
            <p:cNvSpPr/>
            <p:nvPr/>
          </p:nvSpPr>
          <p:spPr>
            <a:xfrm>
              <a:off x="1711950" y="3904425"/>
              <a:ext cx="99275" cy="10900"/>
            </a:xfrm>
            <a:custGeom>
              <a:rect b="b" l="l" r="r" t="t"/>
              <a:pathLst>
                <a:path extrusionOk="0" h="436" w="3971">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3" name="Google Shape;16403;p122"/>
            <p:cNvSpPr/>
            <p:nvPr/>
          </p:nvSpPr>
          <p:spPr>
            <a:xfrm>
              <a:off x="1712900" y="3930675"/>
              <a:ext cx="96625" cy="10275"/>
            </a:xfrm>
            <a:custGeom>
              <a:rect b="b" l="l" r="r" t="t"/>
              <a:pathLst>
                <a:path extrusionOk="0" h="411" w="3865">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4" name="Google Shape;16404;p122"/>
            <p:cNvSpPr/>
            <p:nvPr/>
          </p:nvSpPr>
          <p:spPr>
            <a:xfrm>
              <a:off x="1832150" y="3778025"/>
              <a:ext cx="175275" cy="36475"/>
            </a:xfrm>
            <a:custGeom>
              <a:rect b="b" l="l" r="r" t="t"/>
              <a:pathLst>
                <a:path extrusionOk="0" h="1459" w="7011">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5" name="Google Shape;16405;p122"/>
            <p:cNvSpPr/>
            <p:nvPr/>
          </p:nvSpPr>
          <p:spPr>
            <a:xfrm>
              <a:off x="1831550" y="3833725"/>
              <a:ext cx="176475" cy="10275"/>
            </a:xfrm>
            <a:custGeom>
              <a:rect b="b" l="l" r="r" t="t"/>
              <a:pathLst>
                <a:path extrusionOk="0" h="411" w="7059">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6" name="Google Shape;16406;p122"/>
            <p:cNvSpPr/>
            <p:nvPr/>
          </p:nvSpPr>
          <p:spPr>
            <a:xfrm>
              <a:off x="1831575" y="3857100"/>
              <a:ext cx="176450" cy="10175"/>
            </a:xfrm>
            <a:custGeom>
              <a:rect b="b" l="l" r="r" t="t"/>
              <a:pathLst>
                <a:path extrusionOk="0" h="407" w="7058">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7" name="Google Shape;16407;p122"/>
            <p:cNvSpPr/>
            <p:nvPr/>
          </p:nvSpPr>
          <p:spPr>
            <a:xfrm>
              <a:off x="1830600" y="3881175"/>
              <a:ext cx="178375" cy="10875"/>
            </a:xfrm>
            <a:custGeom>
              <a:rect b="b" l="l" r="r" t="t"/>
              <a:pathLst>
                <a:path extrusionOk="0" h="435" w="7135">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08" name="Google Shape;16408;p122"/>
          <p:cNvGrpSpPr/>
          <p:nvPr/>
        </p:nvGrpSpPr>
        <p:grpSpPr>
          <a:xfrm>
            <a:off x="2441173" y="3468104"/>
            <a:ext cx="348975" cy="286225"/>
            <a:chOff x="931825" y="3698925"/>
            <a:chExt cx="348975" cy="286225"/>
          </a:xfrm>
        </p:grpSpPr>
        <p:sp>
          <p:nvSpPr>
            <p:cNvPr id="16409" name="Google Shape;16409;p122"/>
            <p:cNvSpPr/>
            <p:nvPr/>
          </p:nvSpPr>
          <p:spPr>
            <a:xfrm>
              <a:off x="931825" y="3698925"/>
              <a:ext cx="348975" cy="286225"/>
            </a:xfrm>
            <a:custGeom>
              <a:rect b="b" l="l" r="r" t="t"/>
              <a:pathLst>
                <a:path extrusionOk="0" h="11449" w="13959">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0" name="Google Shape;16410;p122"/>
            <p:cNvSpPr/>
            <p:nvPr/>
          </p:nvSpPr>
          <p:spPr>
            <a:xfrm>
              <a:off x="1058225" y="3771050"/>
              <a:ext cx="113225" cy="96825"/>
            </a:xfrm>
            <a:custGeom>
              <a:rect b="b" l="l" r="r" t="t"/>
              <a:pathLst>
                <a:path extrusionOk="0" h="3873" w="4529">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11" name="Google Shape;16411;p122"/>
          <p:cNvGrpSpPr/>
          <p:nvPr/>
        </p:nvGrpSpPr>
        <p:grpSpPr>
          <a:xfrm>
            <a:off x="1732958" y="3464629"/>
            <a:ext cx="348975" cy="293175"/>
            <a:chOff x="7719625" y="4198325"/>
            <a:chExt cx="348975" cy="293175"/>
          </a:xfrm>
        </p:grpSpPr>
        <p:sp>
          <p:nvSpPr>
            <p:cNvPr id="16412" name="Google Shape;16412;p122"/>
            <p:cNvSpPr/>
            <p:nvPr/>
          </p:nvSpPr>
          <p:spPr>
            <a:xfrm>
              <a:off x="7984600" y="4219275"/>
              <a:ext cx="11900" cy="7550"/>
            </a:xfrm>
            <a:custGeom>
              <a:rect b="b" l="l" r="r" t="t"/>
              <a:pathLst>
                <a:path extrusionOk="0" h="302" w="476">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3" name="Google Shape;16413;p122"/>
            <p:cNvSpPr/>
            <p:nvPr/>
          </p:nvSpPr>
          <p:spPr>
            <a:xfrm>
              <a:off x="8006200" y="4219025"/>
              <a:ext cx="11225" cy="10600"/>
            </a:xfrm>
            <a:custGeom>
              <a:rect b="b" l="l" r="r" t="t"/>
              <a:pathLst>
                <a:path extrusionOk="0" h="424" w="449">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4" name="Google Shape;16414;p122"/>
            <p:cNvSpPr/>
            <p:nvPr/>
          </p:nvSpPr>
          <p:spPr>
            <a:xfrm>
              <a:off x="8027900" y="4219025"/>
              <a:ext cx="10475" cy="10600"/>
            </a:xfrm>
            <a:custGeom>
              <a:rect b="b" l="l" r="r" t="t"/>
              <a:pathLst>
                <a:path extrusionOk="0" h="424" w="419">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5" name="Google Shape;16415;p122"/>
            <p:cNvSpPr/>
            <p:nvPr/>
          </p:nvSpPr>
          <p:spPr>
            <a:xfrm>
              <a:off x="7719625" y="4198325"/>
              <a:ext cx="348975" cy="293175"/>
            </a:xfrm>
            <a:custGeom>
              <a:rect b="b" l="l" r="r" t="t"/>
              <a:pathLst>
                <a:path extrusionOk="0" h="11727" w="13959">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6" name="Google Shape;16416;p122"/>
            <p:cNvSpPr/>
            <p:nvPr/>
          </p:nvSpPr>
          <p:spPr>
            <a:xfrm>
              <a:off x="7905725" y="4260375"/>
              <a:ext cx="130300" cy="63000"/>
            </a:xfrm>
            <a:custGeom>
              <a:rect b="b" l="l" r="r" t="t"/>
              <a:pathLst>
                <a:path extrusionOk="0" h="2520" w="5212">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7" name="Google Shape;16417;p122"/>
            <p:cNvSpPr/>
            <p:nvPr/>
          </p:nvSpPr>
          <p:spPr>
            <a:xfrm>
              <a:off x="7938475" y="4282050"/>
              <a:ext cx="64825" cy="10175"/>
            </a:xfrm>
            <a:custGeom>
              <a:rect b="b" l="l" r="r" t="t"/>
              <a:pathLst>
                <a:path extrusionOk="0" h="407" w="2593">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8" name="Google Shape;16418;p122"/>
            <p:cNvSpPr/>
            <p:nvPr/>
          </p:nvSpPr>
          <p:spPr>
            <a:xfrm>
              <a:off x="7905725" y="4334725"/>
              <a:ext cx="130300" cy="62925"/>
            </a:xfrm>
            <a:custGeom>
              <a:rect b="b" l="l" r="r" t="t"/>
              <a:pathLst>
                <a:path extrusionOk="0" h="2517" w="5212">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9" name="Google Shape;16419;p122"/>
            <p:cNvSpPr/>
            <p:nvPr/>
          </p:nvSpPr>
          <p:spPr>
            <a:xfrm>
              <a:off x="7936750" y="4356525"/>
              <a:ext cx="67500" cy="10125"/>
            </a:xfrm>
            <a:custGeom>
              <a:rect b="b" l="l" r="r" t="t"/>
              <a:pathLst>
                <a:path extrusionOk="0" h="405" w="270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0" name="Google Shape;16420;p122"/>
            <p:cNvSpPr/>
            <p:nvPr/>
          </p:nvSpPr>
          <p:spPr>
            <a:xfrm>
              <a:off x="7904950" y="4408500"/>
              <a:ext cx="131075" cy="62825"/>
            </a:xfrm>
            <a:custGeom>
              <a:rect b="b" l="l" r="r" t="t"/>
              <a:pathLst>
                <a:path extrusionOk="0" h="2513" w="5243">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1" name="Google Shape;16421;p122"/>
            <p:cNvSpPr/>
            <p:nvPr/>
          </p:nvSpPr>
          <p:spPr>
            <a:xfrm>
              <a:off x="7938300" y="4429425"/>
              <a:ext cx="64400" cy="10100"/>
            </a:xfrm>
            <a:custGeom>
              <a:rect b="b" l="l" r="r" t="t"/>
              <a:pathLst>
                <a:path extrusionOk="0" h="404" w="2576">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22" name="Google Shape;16422;p122"/>
          <p:cNvGrpSpPr/>
          <p:nvPr/>
        </p:nvGrpSpPr>
        <p:grpSpPr>
          <a:xfrm>
            <a:off x="1049656" y="3448129"/>
            <a:ext cx="366825" cy="326175"/>
            <a:chOff x="6971275" y="4181600"/>
            <a:chExt cx="366825" cy="326175"/>
          </a:xfrm>
        </p:grpSpPr>
        <p:sp>
          <p:nvSpPr>
            <p:cNvPr id="16423" name="Google Shape;16423;p122"/>
            <p:cNvSpPr/>
            <p:nvPr/>
          </p:nvSpPr>
          <p:spPr>
            <a:xfrm>
              <a:off x="6971275" y="4181600"/>
              <a:ext cx="366825" cy="326175"/>
            </a:xfrm>
            <a:custGeom>
              <a:rect b="b" l="l" r="r" t="t"/>
              <a:pathLst>
                <a:path extrusionOk="0" h="13047" w="14673">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4" name="Google Shape;16424;p122"/>
            <p:cNvSpPr/>
            <p:nvPr/>
          </p:nvSpPr>
          <p:spPr>
            <a:xfrm>
              <a:off x="7151175" y="4270450"/>
              <a:ext cx="131100" cy="93875"/>
            </a:xfrm>
            <a:custGeom>
              <a:rect b="b" l="l" r="r" t="t"/>
              <a:pathLst>
                <a:path extrusionOk="0" h="3755" w="5244">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5" name="Google Shape;16425;p122"/>
            <p:cNvSpPr/>
            <p:nvPr/>
          </p:nvSpPr>
          <p:spPr>
            <a:xfrm>
              <a:off x="7146525" y="4221400"/>
              <a:ext cx="91550" cy="55275"/>
            </a:xfrm>
            <a:custGeom>
              <a:rect b="b" l="l" r="r" t="t"/>
              <a:pathLst>
                <a:path extrusionOk="0" h="2211" w="3662">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6" name="Google Shape;16426;p122"/>
            <p:cNvSpPr/>
            <p:nvPr/>
          </p:nvSpPr>
          <p:spPr>
            <a:xfrm>
              <a:off x="7198025" y="4247000"/>
              <a:ext cx="33050" cy="30450"/>
            </a:xfrm>
            <a:custGeom>
              <a:rect b="b" l="l" r="r" t="t"/>
              <a:pathLst>
                <a:path extrusionOk="0" h="1218" w="1322">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7" name="Google Shape;16427;p122"/>
            <p:cNvSpPr/>
            <p:nvPr/>
          </p:nvSpPr>
          <p:spPr>
            <a:xfrm>
              <a:off x="7123275" y="4288300"/>
              <a:ext cx="39575" cy="31800"/>
            </a:xfrm>
            <a:custGeom>
              <a:rect b="b" l="l" r="r" t="t"/>
              <a:pathLst>
                <a:path extrusionOk="0" h="1272" w="1583">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428" name="Google Shape;16428;p122"/>
          <p:cNvSpPr/>
          <p:nvPr/>
        </p:nvSpPr>
        <p:spPr>
          <a:xfrm>
            <a:off x="1058181" y="4037325"/>
            <a:ext cx="349775" cy="225725"/>
          </a:xfrm>
          <a:custGeom>
            <a:rect b="b" l="l" r="r" t="t"/>
            <a:pathLst>
              <a:path extrusionOk="0" h="9029" w="13991">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429" name="Google Shape;16429;p122"/>
          <p:cNvGrpSpPr/>
          <p:nvPr/>
        </p:nvGrpSpPr>
        <p:grpSpPr>
          <a:xfrm>
            <a:off x="1731783" y="4002250"/>
            <a:ext cx="351325" cy="295875"/>
            <a:chOff x="5451325" y="4196775"/>
            <a:chExt cx="351325" cy="295875"/>
          </a:xfrm>
        </p:grpSpPr>
        <p:sp>
          <p:nvSpPr>
            <p:cNvPr id="16430" name="Google Shape;16430;p122"/>
            <p:cNvSpPr/>
            <p:nvPr/>
          </p:nvSpPr>
          <p:spPr>
            <a:xfrm>
              <a:off x="5712225" y="4214625"/>
              <a:ext cx="11325" cy="7550"/>
            </a:xfrm>
            <a:custGeom>
              <a:rect b="b" l="l" r="r" t="t"/>
              <a:pathLst>
                <a:path extrusionOk="0" h="302" w="453">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1" name="Google Shape;16431;p122"/>
            <p:cNvSpPr/>
            <p:nvPr/>
          </p:nvSpPr>
          <p:spPr>
            <a:xfrm>
              <a:off x="5736275" y="4214625"/>
              <a:ext cx="11300" cy="7550"/>
            </a:xfrm>
            <a:custGeom>
              <a:rect b="b" l="l" r="r" t="t"/>
              <a:pathLst>
                <a:path extrusionOk="0" h="302" w="452">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2" name="Google Shape;16432;p122"/>
            <p:cNvSpPr/>
            <p:nvPr/>
          </p:nvSpPr>
          <p:spPr>
            <a:xfrm>
              <a:off x="5760500" y="4214625"/>
              <a:ext cx="11125" cy="7550"/>
            </a:xfrm>
            <a:custGeom>
              <a:rect b="b" l="l" r="r" t="t"/>
              <a:pathLst>
                <a:path extrusionOk="0" h="302" w="445">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3" name="Google Shape;16433;p122"/>
            <p:cNvSpPr/>
            <p:nvPr/>
          </p:nvSpPr>
          <p:spPr>
            <a:xfrm>
              <a:off x="5596350" y="4389875"/>
              <a:ext cx="54300" cy="46550"/>
            </a:xfrm>
            <a:custGeom>
              <a:rect b="b" l="l" r="r" t="t"/>
              <a:pathLst>
                <a:path extrusionOk="0" h="1862" w="2172">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4" name="Google Shape;16434;p122"/>
            <p:cNvSpPr/>
            <p:nvPr/>
          </p:nvSpPr>
          <p:spPr>
            <a:xfrm>
              <a:off x="5451325" y="4196775"/>
              <a:ext cx="351325" cy="295875"/>
            </a:xfrm>
            <a:custGeom>
              <a:rect b="b" l="l" r="r" t="t"/>
              <a:pathLst>
                <a:path extrusionOk="0" h="11835" w="14053">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5" name="Google Shape;16435;p122"/>
            <p:cNvSpPr/>
            <p:nvPr/>
          </p:nvSpPr>
          <p:spPr>
            <a:xfrm>
              <a:off x="5570750" y="4275850"/>
              <a:ext cx="112300" cy="10950"/>
            </a:xfrm>
            <a:custGeom>
              <a:rect b="b" l="l" r="r" t="t"/>
              <a:pathLst>
                <a:path extrusionOk="0" h="438" w="4492">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6" name="Google Shape;16436;p122"/>
            <p:cNvSpPr/>
            <p:nvPr/>
          </p:nvSpPr>
          <p:spPr>
            <a:xfrm>
              <a:off x="5572300" y="4326025"/>
              <a:ext cx="111375" cy="10500"/>
            </a:xfrm>
            <a:custGeom>
              <a:rect b="b" l="l" r="r" t="t"/>
              <a:pathLst>
                <a:path extrusionOk="0" h="420" w="4455">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7" name="Google Shape;16437;p122"/>
            <p:cNvSpPr/>
            <p:nvPr/>
          </p:nvSpPr>
          <p:spPr>
            <a:xfrm>
              <a:off x="5525775" y="4299925"/>
              <a:ext cx="204750" cy="10100"/>
            </a:xfrm>
            <a:custGeom>
              <a:rect b="b" l="l" r="r" t="t"/>
              <a:pathLst>
                <a:path extrusionOk="0" h="404" w="819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8" name="Google Shape;16438;p122"/>
            <p:cNvSpPr/>
            <p:nvPr/>
          </p:nvSpPr>
          <p:spPr>
            <a:xfrm>
              <a:off x="5702150" y="4370500"/>
              <a:ext cx="52425" cy="33950"/>
            </a:xfrm>
            <a:custGeom>
              <a:rect b="b" l="l" r="r" t="t"/>
              <a:pathLst>
                <a:path extrusionOk="0" h="1358" w="2097">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9" name="Google Shape;16439;p122"/>
            <p:cNvSpPr/>
            <p:nvPr/>
          </p:nvSpPr>
          <p:spPr>
            <a:xfrm>
              <a:off x="5498625" y="4382125"/>
              <a:ext cx="44225" cy="10875"/>
            </a:xfrm>
            <a:custGeom>
              <a:rect b="b" l="l" r="r" t="t"/>
              <a:pathLst>
                <a:path extrusionOk="0" h="435" w="1769">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40" name="Google Shape;16440;p122"/>
          <p:cNvGrpSpPr/>
          <p:nvPr/>
        </p:nvGrpSpPr>
        <p:grpSpPr>
          <a:xfrm>
            <a:off x="2441160" y="3996225"/>
            <a:ext cx="349000" cy="307925"/>
            <a:chOff x="4720050" y="4190575"/>
            <a:chExt cx="349000" cy="307925"/>
          </a:xfrm>
        </p:grpSpPr>
        <p:sp>
          <p:nvSpPr>
            <p:cNvPr id="16441" name="Google Shape;16441;p122"/>
            <p:cNvSpPr/>
            <p:nvPr/>
          </p:nvSpPr>
          <p:spPr>
            <a:xfrm>
              <a:off x="4755925" y="447052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2" name="Google Shape;16442;p122"/>
            <p:cNvSpPr/>
            <p:nvPr/>
          </p:nvSpPr>
          <p:spPr>
            <a:xfrm>
              <a:off x="4720050" y="4273550"/>
              <a:ext cx="349000" cy="224950"/>
            </a:xfrm>
            <a:custGeom>
              <a:rect b="b" l="l" r="r" t="t"/>
              <a:pathLst>
                <a:path extrusionOk="0" h="8998" w="1396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3" name="Google Shape;16443;p122"/>
            <p:cNvSpPr/>
            <p:nvPr/>
          </p:nvSpPr>
          <p:spPr>
            <a:xfrm>
              <a:off x="4823950" y="4336950"/>
              <a:ext cx="141950" cy="96775"/>
            </a:xfrm>
            <a:custGeom>
              <a:rect b="b" l="l" r="r" t="t"/>
              <a:pathLst>
                <a:path extrusionOk="0" h="3871" w="5678">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4" name="Google Shape;16444;p122"/>
            <p:cNvSpPr/>
            <p:nvPr/>
          </p:nvSpPr>
          <p:spPr>
            <a:xfrm>
              <a:off x="4874375" y="4235750"/>
              <a:ext cx="40350" cy="16500"/>
            </a:xfrm>
            <a:custGeom>
              <a:rect b="b" l="l" r="r" t="t"/>
              <a:pathLst>
                <a:path extrusionOk="0" h="660" w="1614">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5" name="Google Shape;16445;p122"/>
            <p:cNvSpPr/>
            <p:nvPr/>
          </p:nvSpPr>
          <p:spPr>
            <a:xfrm>
              <a:off x="4856850" y="4213275"/>
              <a:ext cx="74150" cy="23075"/>
            </a:xfrm>
            <a:custGeom>
              <a:rect b="b" l="l" r="r" t="t"/>
              <a:pathLst>
                <a:path extrusionOk="0" h="923" w="2966">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6" name="Google Shape;16446;p122"/>
            <p:cNvSpPr/>
            <p:nvPr/>
          </p:nvSpPr>
          <p:spPr>
            <a:xfrm>
              <a:off x="4841800" y="4190575"/>
              <a:ext cx="105500" cy="29700"/>
            </a:xfrm>
            <a:custGeom>
              <a:rect b="b" l="l" r="r" t="t"/>
              <a:pathLst>
                <a:path extrusionOk="0" h="1188" w="422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47" name="Google Shape;16447;p122"/>
          <p:cNvGrpSpPr/>
          <p:nvPr/>
        </p:nvGrpSpPr>
        <p:grpSpPr>
          <a:xfrm>
            <a:off x="3227595" y="4001650"/>
            <a:ext cx="349000" cy="297075"/>
            <a:chOff x="3960075" y="4196000"/>
            <a:chExt cx="349000" cy="297075"/>
          </a:xfrm>
        </p:grpSpPr>
        <p:sp>
          <p:nvSpPr>
            <p:cNvPr id="16448" name="Google Shape;16448;p122"/>
            <p:cNvSpPr/>
            <p:nvPr/>
          </p:nvSpPr>
          <p:spPr>
            <a:xfrm>
              <a:off x="3993425" y="4297550"/>
              <a:ext cx="281525" cy="162150"/>
            </a:xfrm>
            <a:custGeom>
              <a:rect b="b" l="l" r="r" t="t"/>
              <a:pathLst>
                <a:path extrusionOk="0" h="6486" w="11261">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9" name="Google Shape;16449;p122"/>
            <p:cNvSpPr/>
            <p:nvPr/>
          </p:nvSpPr>
          <p:spPr>
            <a:xfrm>
              <a:off x="4102775" y="4333075"/>
              <a:ext cx="62825" cy="70025"/>
            </a:xfrm>
            <a:custGeom>
              <a:rect b="b" l="l" r="r" t="t"/>
              <a:pathLst>
                <a:path extrusionOk="0" h="2801" w="2513">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0" name="Google Shape;16450;p122"/>
            <p:cNvSpPr/>
            <p:nvPr/>
          </p:nvSpPr>
          <p:spPr>
            <a:xfrm>
              <a:off x="3960075" y="4196000"/>
              <a:ext cx="349000" cy="297075"/>
            </a:xfrm>
            <a:custGeom>
              <a:rect b="b" l="l" r="r" t="t"/>
              <a:pathLst>
                <a:path extrusionOk="0" h="11883" w="1396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1" name="Google Shape;16451;p122"/>
            <p:cNvSpPr/>
            <p:nvPr/>
          </p:nvSpPr>
          <p:spPr>
            <a:xfrm>
              <a:off x="422607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2" name="Google Shape;16452;p122"/>
            <p:cNvSpPr/>
            <p:nvPr/>
          </p:nvSpPr>
          <p:spPr>
            <a:xfrm>
              <a:off x="4247000" y="4246600"/>
              <a:ext cx="10875" cy="9925"/>
            </a:xfrm>
            <a:custGeom>
              <a:rect b="b" l="l" r="r" t="t"/>
              <a:pathLst>
                <a:path extrusionOk="0" h="397" w="435">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3" name="Google Shape;16453;p122"/>
            <p:cNvSpPr/>
            <p:nvPr/>
          </p:nvSpPr>
          <p:spPr>
            <a:xfrm>
              <a:off x="426872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54" name="Google Shape;16454;p122"/>
          <p:cNvGrpSpPr/>
          <p:nvPr/>
        </p:nvGrpSpPr>
        <p:grpSpPr>
          <a:xfrm>
            <a:off x="3993901" y="4010200"/>
            <a:ext cx="349000" cy="279975"/>
            <a:chOff x="3196225" y="4204550"/>
            <a:chExt cx="349000" cy="279975"/>
          </a:xfrm>
        </p:grpSpPr>
        <p:sp>
          <p:nvSpPr>
            <p:cNvPr id="16455" name="Google Shape;16455;p122"/>
            <p:cNvSpPr/>
            <p:nvPr/>
          </p:nvSpPr>
          <p:spPr>
            <a:xfrm>
              <a:off x="3461825" y="4226250"/>
              <a:ext cx="11650" cy="8175"/>
            </a:xfrm>
            <a:custGeom>
              <a:rect b="b" l="l" r="r" t="t"/>
              <a:pathLst>
                <a:path extrusionOk="0" h="327" w="466">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6" name="Google Shape;16456;p122"/>
            <p:cNvSpPr/>
            <p:nvPr/>
          </p:nvSpPr>
          <p:spPr>
            <a:xfrm>
              <a:off x="3482775" y="4226250"/>
              <a:ext cx="11650" cy="8175"/>
            </a:xfrm>
            <a:custGeom>
              <a:rect b="b" l="l" r="r" t="t"/>
              <a:pathLst>
                <a:path extrusionOk="0" h="327" w="466">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7" name="Google Shape;16457;p122"/>
            <p:cNvSpPr/>
            <p:nvPr/>
          </p:nvSpPr>
          <p:spPr>
            <a:xfrm>
              <a:off x="3504875" y="4225475"/>
              <a:ext cx="10100" cy="10875"/>
            </a:xfrm>
            <a:custGeom>
              <a:rect b="b" l="l" r="r" t="t"/>
              <a:pathLst>
                <a:path extrusionOk="0" h="435" w="404">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8" name="Google Shape;16458;p122"/>
            <p:cNvSpPr/>
            <p:nvPr/>
          </p:nvSpPr>
          <p:spPr>
            <a:xfrm>
              <a:off x="3196225" y="4204550"/>
              <a:ext cx="349000" cy="279975"/>
            </a:xfrm>
            <a:custGeom>
              <a:rect b="b" l="l" r="r" t="t"/>
              <a:pathLst>
                <a:path extrusionOk="0" h="11199" w="1396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9" name="Google Shape;16459;p122"/>
            <p:cNvSpPr/>
            <p:nvPr/>
          </p:nvSpPr>
          <p:spPr>
            <a:xfrm>
              <a:off x="3223375" y="4273550"/>
              <a:ext cx="290825" cy="181500"/>
            </a:xfrm>
            <a:custGeom>
              <a:rect b="b" l="l" r="r" t="t"/>
              <a:pathLst>
                <a:path extrusionOk="0" h="7260" w="11633">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0" name="Google Shape;16460;p122"/>
            <p:cNvSpPr/>
            <p:nvPr/>
          </p:nvSpPr>
          <p:spPr>
            <a:xfrm>
              <a:off x="3278425" y="4332500"/>
              <a:ext cx="104725" cy="63600"/>
            </a:xfrm>
            <a:custGeom>
              <a:rect b="b" l="l" r="r" t="t"/>
              <a:pathLst>
                <a:path extrusionOk="0" h="2544" w="4189">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1" name="Google Shape;16461;p122"/>
            <p:cNvSpPr/>
            <p:nvPr/>
          </p:nvSpPr>
          <p:spPr>
            <a:xfrm>
              <a:off x="3383900" y="4357300"/>
              <a:ext cx="30250" cy="10125"/>
            </a:xfrm>
            <a:custGeom>
              <a:rect b="b" l="l" r="r" t="t"/>
              <a:pathLst>
                <a:path extrusionOk="0" h="405" w="121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2" name="Google Shape;16462;p122"/>
            <p:cNvSpPr/>
            <p:nvPr/>
          </p:nvSpPr>
          <p:spPr>
            <a:xfrm>
              <a:off x="3384850" y="4374325"/>
              <a:ext cx="28525" cy="10200"/>
            </a:xfrm>
            <a:custGeom>
              <a:rect b="b" l="l" r="r" t="t"/>
              <a:pathLst>
                <a:path extrusionOk="0" h="408" w="1141">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3" name="Google Shape;16463;p122"/>
            <p:cNvSpPr/>
            <p:nvPr/>
          </p:nvSpPr>
          <p:spPr>
            <a:xfrm>
              <a:off x="3332425" y="4357125"/>
              <a:ext cx="35200" cy="32000"/>
            </a:xfrm>
            <a:custGeom>
              <a:rect b="b" l="l" r="r" t="t"/>
              <a:pathLst>
                <a:path extrusionOk="0" h="1280" w="1408">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4" name="Google Shape;16464;p122"/>
            <p:cNvSpPr/>
            <p:nvPr/>
          </p:nvSpPr>
          <p:spPr>
            <a:xfrm>
              <a:off x="3426550" y="4357125"/>
              <a:ext cx="34600" cy="32400"/>
            </a:xfrm>
            <a:custGeom>
              <a:rect b="b" l="l" r="r" t="t"/>
              <a:pathLst>
                <a:path extrusionOk="0" h="1296" w="1384">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65" name="Google Shape;16465;p122"/>
          <p:cNvGrpSpPr/>
          <p:nvPr/>
        </p:nvGrpSpPr>
        <p:grpSpPr>
          <a:xfrm>
            <a:off x="4725464" y="4007800"/>
            <a:ext cx="349000" cy="284775"/>
            <a:chOff x="2443225" y="4202075"/>
            <a:chExt cx="349000" cy="284775"/>
          </a:xfrm>
        </p:grpSpPr>
        <p:sp>
          <p:nvSpPr>
            <p:cNvPr id="16466" name="Google Shape;16466;p122"/>
            <p:cNvSpPr/>
            <p:nvPr/>
          </p:nvSpPr>
          <p:spPr>
            <a:xfrm>
              <a:off x="2443225" y="4202075"/>
              <a:ext cx="349000" cy="284775"/>
            </a:xfrm>
            <a:custGeom>
              <a:rect b="b" l="l" r="r" t="t"/>
              <a:pathLst>
                <a:path extrusionOk="0" h="11391" w="1396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7" name="Google Shape;16467;p122"/>
            <p:cNvSpPr/>
            <p:nvPr/>
          </p:nvSpPr>
          <p:spPr>
            <a:xfrm>
              <a:off x="2617725" y="4232450"/>
              <a:ext cx="10875" cy="139625"/>
            </a:xfrm>
            <a:custGeom>
              <a:rect b="b" l="l" r="r" t="t"/>
              <a:pathLst>
                <a:path extrusionOk="0" h="5585" w="435">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8" name="Google Shape;16468;p122"/>
            <p:cNvSpPr/>
            <p:nvPr/>
          </p:nvSpPr>
          <p:spPr>
            <a:xfrm>
              <a:off x="2477350" y="4239450"/>
              <a:ext cx="125650" cy="125650"/>
            </a:xfrm>
            <a:custGeom>
              <a:rect b="b" l="l" r="r" t="t"/>
              <a:pathLst>
                <a:path extrusionOk="0" h="5026" w="5026">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9" name="Google Shape;16469;p122"/>
            <p:cNvSpPr/>
            <p:nvPr/>
          </p:nvSpPr>
          <p:spPr>
            <a:xfrm>
              <a:off x="2516125" y="4258825"/>
              <a:ext cx="46550" cy="56625"/>
            </a:xfrm>
            <a:custGeom>
              <a:rect b="b" l="l" r="r" t="t"/>
              <a:pathLst>
                <a:path extrusionOk="0" h="2265" w="1862">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0" name="Google Shape;16470;p122"/>
            <p:cNvSpPr/>
            <p:nvPr/>
          </p:nvSpPr>
          <p:spPr>
            <a:xfrm>
              <a:off x="2651050" y="4236225"/>
              <a:ext cx="108600" cy="31925"/>
            </a:xfrm>
            <a:custGeom>
              <a:rect b="b" l="l" r="r" t="t"/>
              <a:pathLst>
                <a:path extrusionOk="0" h="1277" w="4344">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1" name="Google Shape;16471;p122"/>
            <p:cNvSpPr/>
            <p:nvPr/>
          </p:nvSpPr>
          <p:spPr>
            <a:xfrm>
              <a:off x="2651050" y="4285200"/>
              <a:ext cx="108600" cy="31800"/>
            </a:xfrm>
            <a:custGeom>
              <a:rect b="b" l="l" r="r" t="t"/>
              <a:pathLst>
                <a:path extrusionOk="0" h="1272" w="4344">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2" name="Google Shape;16472;p122"/>
            <p:cNvSpPr/>
            <p:nvPr/>
          </p:nvSpPr>
          <p:spPr>
            <a:xfrm>
              <a:off x="2651050" y="4334050"/>
              <a:ext cx="108600" cy="31825"/>
            </a:xfrm>
            <a:custGeom>
              <a:rect b="b" l="l" r="r" t="t"/>
              <a:pathLst>
                <a:path extrusionOk="0" h="1273" w="4344">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73" name="Google Shape;16473;p122"/>
          <p:cNvGrpSpPr/>
          <p:nvPr/>
        </p:nvGrpSpPr>
        <p:grpSpPr>
          <a:xfrm>
            <a:off x="5508379" y="3996625"/>
            <a:ext cx="349000" cy="307125"/>
            <a:chOff x="1681700" y="4191350"/>
            <a:chExt cx="349000" cy="307125"/>
          </a:xfrm>
        </p:grpSpPr>
        <p:sp>
          <p:nvSpPr>
            <p:cNvPr id="16474" name="Google Shape;16474;p122"/>
            <p:cNvSpPr/>
            <p:nvPr/>
          </p:nvSpPr>
          <p:spPr>
            <a:xfrm>
              <a:off x="1849750" y="4215400"/>
              <a:ext cx="11125" cy="7550"/>
            </a:xfrm>
            <a:custGeom>
              <a:rect b="b" l="l" r="r" t="t"/>
              <a:pathLst>
                <a:path extrusionOk="0" h="302" w="445">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5" name="Google Shape;16475;p122"/>
            <p:cNvSpPr/>
            <p:nvPr/>
          </p:nvSpPr>
          <p:spPr>
            <a:xfrm>
              <a:off x="1681700" y="4191350"/>
              <a:ext cx="349000" cy="307125"/>
            </a:xfrm>
            <a:custGeom>
              <a:rect b="b" l="l" r="r" t="t"/>
              <a:pathLst>
                <a:path extrusionOk="0" h="12285" w="1396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6" name="Google Shape;16476;p122"/>
            <p:cNvSpPr/>
            <p:nvPr/>
          </p:nvSpPr>
          <p:spPr>
            <a:xfrm>
              <a:off x="1742200" y="4282875"/>
              <a:ext cx="100050" cy="100050"/>
            </a:xfrm>
            <a:custGeom>
              <a:rect b="b" l="l" r="r" t="t"/>
              <a:pathLst>
                <a:path extrusionOk="0" h="4002" w="4002">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7" name="Google Shape;16477;p122"/>
            <p:cNvSpPr/>
            <p:nvPr/>
          </p:nvSpPr>
          <p:spPr>
            <a:xfrm>
              <a:off x="1774775" y="4301775"/>
              <a:ext cx="48650" cy="40500"/>
            </a:xfrm>
            <a:custGeom>
              <a:rect b="b" l="l" r="r" t="t"/>
              <a:pathLst>
                <a:path extrusionOk="0" h="1620" w="1946">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8" name="Google Shape;16478;p122"/>
            <p:cNvSpPr/>
            <p:nvPr/>
          </p:nvSpPr>
          <p:spPr>
            <a:xfrm>
              <a:off x="1869375" y="4282875"/>
              <a:ext cx="100050" cy="100050"/>
            </a:xfrm>
            <a:custGeom>
              <a:rect b="b" l="l" r="r" t="t"/>
              <a:pathLst>
                <a:path extrusionOk="0" h="4002" w="4002">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9" name="Google Shape;16479;p122"/>
            <p:cNvSpPr/>
            <p:nvPr/>
          </p:nvSpPr>
          <p:spPr>
            <a:xfrm>
              <a:off x="1901950" y="4301775"/>
              <a:ext cx="47950" cy="40500"/>
            </a:xfrm>
            <a:custGeom>
              <a:rect b="b" l="l" r="r" t="t"/>
              <a:pathLst>
                <a:path extrusionOk="0" h="1620" w="1918">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80" name="Google Shape;16480;p122"/>
          <p:cNvGrpSpPr/>
          <p:nvPr/>
        </p:nvGrpSpPr>
        <p:grpSpPr>
          <a:xfrm>
            <a:off x="6275158" y="4016012"/>
            <a:ext cx="348975" cy="268350"/>
            <a:chOff x="7719625" y="1964175"/>
            <a:chExt cx="348975" cy="268350"/>
          </a:xfrm>
        </p:grpSpPr>
        <p:sp>
          <p:nvSpPr>
            <p:cNvPr id="16481" name="Google Shape;16481;p122"/>
            <p:cNvSpPr/>
            <p:nvPr/>
          </p:nvSpPr>
          <p:spPr>
            <a:xfrm>
              <a:off x="7985600" y="1985325"/>
              <a:ext cx="10900" cy="10500"/>
            </a:xfrm>
            <a:custGeom>
              <a:rect b="b" l="l" r="r" t="t"/>
              <a:pathLst>
                <a:path extrusionOk="0" h="420" w="436">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2" name="Google Shape;16482;p122"/>
            <p:cNvSpPr/>
            <p:nvPr/>
          </p:nvSpPr>
          <p:spPr>
            <a:xfrm>
              <a:off x="8007325" y="1985125"/>
              <a:ext cx="10100" cy="10100"/>
            </a:xfrm>
            <a:custGeom>
              <a:rect b="b" l="l" r="r" t="t"/>
              <a:pathLst>
                <a:path extrusionOk="0" h="404" w="404">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3" name="Google Shape;16483;p122"/>
            <p:cNvSpPr/>
            <p:nvPr/>
          </p:nvSpPr>
          <p:spPr>
            <a:xfrm>
              <a:off x="8028250" y="1985125"/>
              <a:ext cx="10125" cy="10100"/>
            </a:xfrm>
            <a:custGeom>
              <a:rect b="b" l="l" r="r" t="t"/>
              <a:pathLst>
                <a:path extrusionOk="0" h="404" w="405">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4" name="Google Shape;16484;p122"/>
            <p:cNvSpPr/>
            <p:nvPr/>
          </p:nvSpPr>
          <p:spPr>
            <a:xfrm>
              <a:off x="7757375" y="2039400"/>
              <a:ext cx="11900" cy="7550"/>
            </a:xfrm>
            <a:custGeom>
              <a:rect b="b" l="l" r="r" t="t"/>
              <a:pathLst>
                <a:path extrusionOk="0" h="302" w="476">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5" name="Google Shape;16485;p122"/>
            <p:cNvSpPr/>
            <p:nvPr/>
          </p:nvSpPr>
          <p:spPr>
            <a:xfrm>
              <a:off x="7757375" y="2129375"/>
              <a:ext cx="11900" cy="7550"/>
            </a:xfrm>
            <a:custGeom>
              <a:rect b="b" l="l" r="r" t="t"/>
              <a:pathLst>
                <a:path extrusionOk="0" h="302" w="476">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6" name="Google Shape;16486;p122"/>
            <p:cNvSpPr/>
            <p:nvPr/>
          </p:nvSpPr>
          <p:spPr>
            <a:xfrm>
              <a:off x="7719625" y="1964175"/>
              <a:ext cx="348975" cy="268350"/>
            </a:xfrm>
            <a:custGeom>
              <a:rect b="b" l="l" r="r" t="t"/>
              <a:pathLst>
                <a:path extrusionOk="0" h="10734" w="13959">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7" name="Google Shape;16487;p122"/>
            <p:cNvSpPr/>
            <p:nvPr/>
          </p:nvSpPr>
          <p:spPr>
            <a:xfrm>
              <a:off x="7756850" y="2061125"/>
              <a:ext cx="75225" cy="10100"/>
            </a:xfrm>
            <a:custGeom>
              <a:rect b="b" l="l" r="r" t="t"/>
              <a:pathLst>
                <a:path extrusionOk="0" h="404" w="3009">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8" name="Google Shape;16488;p122"/>
            <p:cNvSpPr/>
            <p:nvPr/>
          </p:nvSpPr>
          <p:spPr>
            <a:xfrm>
              <a:off x="7774675" y="2039400"/>
              <a:ext cx="110925" cy="10900"/>
            </a:xfrm>
            <a:custGeom>
              <a:rect b="b" l="l" r="r" t="t"/>
              <a:pathLst>
                <a:path extrusionOk="0" h="436" w="4437">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9" name="Google Shape;16489;p122"/>
            <p:cNvSpPr/>
            <p:nvPr/>
          </p:nvSpPr>
          <p:spPr>
            <a:xfrm>
              <a:off x="7758400" y="2079375"/>
              <a:ext cx="35675" cy="30625"/>
            </a:xfrm>
            <a:custGeom>
              <a:rect b="b" l="l" r="r" t="t"/>
              <a:pathLst>
                <a:path extrusionOk="0" h="1225" w="1427">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0" name="Google Shape;16490;p122"/>
            <p:cNvSpPr/>
            <p:nvPr/>
          </p:nvSpPr>
          <p:spPr>
            <a:xfrm>
              <a:off x="7800275" y="2079375"/>
              <a:ext cx="36475" cy="30625"/>
            </a:xfrm>
            <a:custGeom>
              <a:rect b="b" l="l" r="r" t="t"/>
              <a:pathLst>
                <a:path extrusionOk="0" h="1225" w="1459">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1" name="Google Shape;16491;p122"/>
            <p:cNvSpPr/>
            <p:nvPr/>
          </p:nvSpPr>
          <p:spPr>
            <a:xfrm>
              <a:off x="7847575" y="2079725"/>
              <a:ext cx="35700" cy="30650"/>
            </a:xfrm>
            <a:custGeom>
              <a:rect b="b" l="l" r="r" t="t"/>
              <a:pathLst>
                <a:path extrusionOk="0" h="1226" w="1428">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2" name="Google Shape;16492;p122"/>
            <p:cNvSpPr/>
            <p:nvPr/>
          </p:nvSpPr>
          <p:spPr>
            <a:xfrm>
              <a:off x="7758400" y="2151075"/>
              <a:ext cx="71350" cy="10100"/>
            </a:xfrm>
            <a:custGeom>
              <a:rect b="b" l="l" r="r" t="t"/>
              <a:pathLst>
                <a:path extrusionOk="0" h="404" w="2854">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3" name="Google Shape;16493;p122"/>
            <p:cNvSpPr/>
            <p:nvPr/>
          </p:nvSpPr>
          <p:spPr>
            <a:xfrm>
              <a:off x="7776225" y="2129375"/>
              <a:ext cx="109375" cy="10100"/>
            </a:xfrm>
            <a:custGeom>
              <a:rect b="b" l="l" r="r" t="t"/>
              <a:pathLst>
                <a:path extrusionOk="0" h="404" w="4375">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4" name="Google Shape;16494;p122"/>
            <p:cNvSpPr/>
            <p:nvPr/>
          </p:nvSpPr>
          <p:spPr>
            <a:xfrm>
              <a:off x="7758400" y="2169300"/>
              <a:ext cx="35675" cy="30650"/>
            </a:xfrm>
            <a:custGeom>
              <a:rect b="b" l="l" r="r" t="t"/>
              <a:pathLst>
                <a:path extrusionOk="0" h="1226" w="1427">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5" name="Google Shape;16495;p122"/>
            <p:cNvSpPr/>
            <p:nvPr/>
          </p:nvSpPr>
          <p:spPr>
            <a:xfrm>
              <a:off x="7800275" y="2169700"/>
              <a:ext cx="36475" cy="30625"/>
            </a:xfrm>
            <a:custGeom>
              <a:rect b="b" l="l" r="r" t="t"/>
              <a:pathLst>
                <a:path extrusionOk="0" h="1225" w="1459">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6" name="Google Shape;16496;p122"/>
            <p:cNvSpPr/>
            <p:nvPr/>
          </p:nvSpPr>
          <p:spPr>
            <a:xfrm>
              <a:off x="7847575" y="2169700"/>
              <a:ext cx="35700" cy="30625"/>
            </a:xfrm>
            <a:custGeom>
              <a:rect b="b" l="l" r="r" t="t"/>
              <a:pathLst>
                <a:path extrusionOk="0" h="1225" w="1428">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7" name="Google Shape;16497;p122"/>
            <p:cNvSpPr/>
            <p:nvPr/>
          </p:nvSpPr>
          <p:spPr>
            <a:xfrm>
              <a:off x="7942950" y="2031950"/>
              <a:ext cx="93075" cy="175750"/>
            </a:xfrm>
            <a:custGeom>
              <a:rect b="b" l="l" r="r" t="t"/>
              <a:pathLst>
                <a:path extrusionOk="0" h="7030" w="3723">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98" name="Google Shape;16498;p122"/>
          <p:cNvGrpSpPr/>
          <p:nvPr/>
        </p:nvGrpSpPr>
        <p:grpSpPr>
          <a:xfrm>
            <a:off x="7009520" y="4015250"/>
            <a:ext cx="348975" cy="269875"/>
            <a:chOff x="931825" y="4209975"/>
            <a:chExt cx="348975" cy="269875"/>
          </a:xfrm>
        </p:grpSpPr>
        <p:sp>
          <p:nvSpPr>
            <p:cNvPr id="16499" name="Google Shape;16499;p122"/>
            <p:cNvSpPr/>
            <p:nvPr/>
          </p:nvSpPr>
          <p:spPr>
            <a:xfrm>
              <a:off x="1062875" y="4246425"/>
              <a:ext cx="78350" cy="10100"/>
            </a:xfrm>
            <a:custGeom>
              <a:rect b="b" l="l" r="r" t="t"/>
              <a:pathLst>
                <a:path extrusionOk="0" h="404" w="3134">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0" name="Google Shape;16500;p122"/>
            <p:cNvSpPr/>
            <p:nvPr/>
          </p:nvSpPr>
          <p:spPr>
            <a:xfrm>
              <a:off x="1061325" y="4268900"/>
              <a:ext cx="81450" cy="10875"/>
            </a:xfrm>
            <a:custGeom>
              <a:rect b="b" l="l" r="r" t="t"/>
              <a:pathLst>
                <a:path extrusionOk="0" h="435" w="3258">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1" name="Google Shape;16501;p122"/>
            <p:cNvSpPr/>
            <p:nvPr/>
          </p:nvSpPr>
          <p:spPr>
            <a:xfrm>
              <a:off x="1061325" y="4291400"/>
              <a:ext cx="81450" cy="10100"/>
            </a:xfrm>
            <a:custGeom>
              <a:rect b="b" l="l" r="r" t="t"/>
              <a:pathLst>
                <a:path extrusionOk="0" h="404" w="3258">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2" name="Google Shape;16502;p122"/>
            <p:cNvSpPr/>
            <p:nvPr/>
          </p:nvSpPr>
          <p:spPr>
            <a:xfrm>
              <a:off x="931825" y="4209975"/>
              <a:ext cx="348975" cy="269875"/>
            </a:xfrm>
            <a:custGeom>
              <a:rect b="b" l="l" r="r" t="t"/>
              <a:pathLst>
                <a:path extrusionOk="0" h="10795" w="13959">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3" name="Google Shape;16503;p122"/>
            <p:cNvSpPr/>
            <p:nvPr/>
          </p:nvSpPr>
          <p:spPr>
            <a:xfrm>
              <a:off x="1030000" y="4392150"/>
              <a:ext cx="145350" cy="31200"/>
            </a:xfrm>
            <a:custGeom>
              <a:rect b="b" l="l" r="r" t="t"/>
              <a:pathLst>
                <a:path extrusionOk="0" h="1248" w="5814">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04" name="Google Shape;16504;p122"/>
          <p:cNvSpPr/>
          <p:nvPr/>
        </p:nvSpPr>
        <p:spPr>
          <a:xfrm>
            <a:off x="7754640" y="3975700"/>
            <a:ext cx="330400" cy="348975"/>
          </a:xfrm>
          <a:custGeom>
            <a:rect b="b" l="l" r="r" t="t"/>
            <a:pathLst>
              <a:path extrusionOk="0" h="13959" w="13216">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505" name="Google Shape;16505;p122"/>
          <p:cNvGrpSpPr/>
          <p:nvPr/>
        </p:nvGrpSpPr>
        <p:grpSpPr>
          <a:xfrm>
            <a:off x="2469473" y="1743861"/>
            <a:ext cx="292375" cy="348975"/>
            <a:chOff x="1709625" y="1923875"/>
            <a:chExt cx="292375" cy="348975"/>
          </a:xfrm>
        </p:grpSpPr>
        <p:sp>
          <p:nvSpPr>
            <p:cNvPr id="16506" name="Google Shape;16506;p122"/>
            <p:cNvSpPr/>
            <p:nvPr/>
          </p:nvSpPr>
          <p:spPr>
            <a:xfrm>
              <a:off x="1709625" y="1923875"/>
              <a:ext cx="292375" cy="348975"/>
            </a:xfrm>
            <a:custGeom>
              <a:rect b="b" l="l" r="r" t="t"/>
              <a:pathLst>
                <a:path extrusionOk="0" h="13959" w="11695">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7" name="Google Shape;16507;p122"/>
            <p:cNvSpPr/>
            <p:nvPr/>
          </p:nvSpPr>
          <p:spPr>
            <a:xfrm>
              <a:off x="1777875" y="2002175"/>
              <a:ext cx="78350" cy="10125"/>
            </a:xfrm>
            <a:custGeom>
              <a:rect b="b" l="l" r="r" t="t"/>
              <a:pathLst>
                <a:path extrusionOk="0" h="405" w="3134">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8" name="Google Shape;16508;p122"/>
            <p:cNvSpPr/>
            <p:nvPr/>
          </p:nvSpPr>
          <p:spPr>
            <a:xfrm>
              <a:off x="1779575" y="2154150"/>
              <a:ext cx="50850" cy="10175"/>
            </a:xfrm>
            <a:custGeom>
              <a:rect b="b" l="l" r="r" t="t"/>
              <a:pathLst>
                <a:path extrusionOk="0" h="407" w="2034">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9" name="Google Shape;16509;p122"/>
            <p:cNvSpPr/>
            <p:nvPr/>
          </p:nvSpPr>
          <p:spPr>
            <a:xfrm>
              <a:off x="1779425" y="2178225"/>
              <a:ext cx="50425" cy="10100"/>
            </a:xfrm>
            <a:custGeom>
              <a:rect b="b" l="l" r="r" t="t"/>
              <a:pathLst>
                <a:path extrusionOk="0" h="404" w="2017">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0" name="Google Shape;16510;p122"/>
            <p:cNvSpPr/>
            <p:nvPr/>
          </p:nvSpPr>
          <p:spPr>
            <a:xfrm>
              <a:off x="1777875" y="2203000"/>
              <a:ext cx="53525" cy="10150"/>
            </a:xfrm>
            <a:custGeom>
              <a:rect b="b" l="l" r="r" t="t"/>
              <a:pathLst>
                <a:path extrusionOk="0" h="406" w="2141">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1" name="Google Shape;16511;p122"/>
            <p:cNvSpPr/>
            <p:nvPr/>
          </p:nvSpPr>
          <p:spPr>
            <a:xfrm>
              <a:off x="1777875" y="2227075"/>
              <a:ext cx="53525" cy="10100"/>
            </a:xfrm>
            <a:custGeom>
              <a:rect b="b" l="l" r="r" t="t"/>
              <a:pathLst>
                <a:path extrusionOk="0" h="404" w="2141">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2" name="Google Shape;16512;p122"/>
            <p:cNvSpPr/>
            <p:nvPr/>
          </p:nvSpPr>
          <p:spPr>
            <a:xfrm>
              <a:off x="1777875" y="2086725"/>
              <a:ext cx="152000" cy="10875"/>
            </a:xfrm>
            <a:custGeom>
              <a:rect b="b" l="l" r="r" t="t"/>
              <a:pathLst>
                <a:path extrusionOk="0" h="435" w="608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3" name="Google Shape;16513;p122"/>
            <p:cNvSpPr/>
            <p:nvPr/>
          </p:nvSpPr>
          <p:spPr>
            <a:xfrm>
              <a:off x="1777875" y="2109975"/>
              <a:ext cx="152000" cy="10100"/>
            </a:xfrm>
            <a:custGeom>
              <a:rect b="b" l="l" r="r" t="t"/>
              <a:pathLst>
                <a:path extrusionOk="0" h="404" w="608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4" name="Google Shape;16514;p122"/>
            <p:cNvSpPr/>
            <p:nvPr/>
          </p:nvSpPr>
          <p:spPr>
            <a:xfrm>
              <a:off x="1780200" y="2025450"/>
              <a:ext cx="148125" cy="40350"/>
            </a:xfrm>
            <a:custGeom>
              <a:rect b="b" l="l" r="r" t="t"/>
              <a:pathLst>
                <a:path extrusionOk="0" h="1614" w="5925">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5" name="Google Shape;16515;p122"/>
            <p:cNvSpPr/>
            <p:nvPr/>
          </p:nvSpPr>
          <p:spPr>
            <a:xfrm>
              <a:off x="1955450" y="2175125"/>
              <a:ext cx="24075" cy="41700"/>
            </a:xfrm>
            <a:custGeom>
              <a:rect b="b" l="l" r="r" t="t"/>
              <a:pathLst>
                <a:path extrusionOk="0" h="1668" w="963">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6" name="Google Shape;16516;p122"/>
            <p:cNvSpPr/>
            <p:nvPr/>
          </p:nvSpPr>
          <p:spPr>
            <a:xfrm>
              <a:off x="1915125" y="2175125"/>
              <a:ext cx="33375" cy="41900"/>
            </a:xfrm>
            <a:custGeom>
              <a:rect b="b" l="l" r="r" t="t"/>
              <a:pathLst>
                <a:path extrusionOk="0" h="1676" w="1335">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7" name="Google Shape;16517;p122"/>
            <p:cNvSpPr/>
            <p:nvPr/>
          </p:nvSpPr>
          <p:spPr>
            <a:xfrm>
              <a:off x="1877525" y="2174800"/>
              <a:ext cx="33750" cy="41625"/>
            </a:xfrm>
            <a:custGeom>
              <a:rect b="b" l="l" r="r" t="t"/>
              <a:pathLst>
                <a:path extrusionOk="0" h="1665" w="135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18" name="Google Shape;16518;p122"/>
          <p:cNvGrpSpPr/>
          <p:nvPr/>
        </p:nvGrpSpPr>
        <p:grpSpPr>
          <a:xfrm>
            <a:off x="1057406" y="2264479"/>
            <a:ext cx="351325" cy="342775"/>
            <a:chOff x="1680925" y="3066150"/>
            <a:chExt cx="351325" cy="342775"/>
          </a:xfrm>
        </p:grpSpPr>
        <p:sp>
          <p:nvSpPr>
            <p:cNvPr id="16519" name="Google Shape;16519;p122"/>
            <p:cNvSpPr/>
            <p:nvPr/>
          </p:nvSpPr>
          <p:spPr>
            <a:xfrm>
              <a:off x="1949250" y="3134775"/>
              <a:ext cx="41125" cy="16700"/>
            </a:xfrm>
            <a:custGeom>
              <a:rect b="b" l="l" r="r" t="t"/>
              <a:pathLst>
                <a:path extrusionOk="0" h="668" w="1645">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0" name="Google Shape;16520;p122"/>
            <p:cNvSpPr/>
            <p:nvPr/>
          </p:nvSpPr>
          <p:spPr>
            <a:xfrm>
              <a:off x="1931650" y="3112675"/>
              <a:ext cx="74225" cy="23275"/>
            </a:xfrm>
            <a:custGeom>
              <a:rect b="b" l="l" r="r" t="t"/>
              <a:pathLst>
                <a:path extrusionOk="0" h="931" w="2969">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1" name="Google Shape;16521;p122"/>
            <p:cNvSpPr/>
            <p:nvPr/>
          </p:nvSpPr>
          <p:spPr>
            <a:xfrm>
              <a:off x="1917450" y="3089400"/>
              <a:ext cx="105500" cy="29700"/>
            </a:xfrm>
            <a:custGeom>
              <a:rect b="b" l="l" r="r" t="t"/>
              <a:pathLst>
                <a:path extrusionOk="0" h="1188" w="422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2" name="Google Shape;16522;p122"/>
            <p:cNvSpPr/>
            <p:nvPr/>
          </p:nvSpPr>
          <p:spPr>
            <a:xfrm>
              <a:off x="1680925" y="3066150"/>
              <a:ext cx="351325" cy="342775"/>
            </a:xfrm>
            <a:custGeom>
              <a:rect b="b" l="l" r="r" t="t"/>
              <a:pathLst>
                <a:path extrusionOk="0" h="13711" w="14053">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3" name="Google Shape;16523;p122"/>
            <p:cNvSpPr/>
            <p:nvPr/>
          </p:nvSpPr>
          <p:spPr>
            <a:xfrm>
              <a:off x="1809650" y="3208050"/>
              <a:ext cx="79900" cy="68575"/>
            </a:xfrm>
            <a:custGeom>
              <a:rect b="b" l="l" r="r" t="t"/>
              <a:pathLst>
                <a:path extrusionOk="0" h="2743" w="3196">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4" name="Google Shape;16524;p122"/>
            <p:cNvSpPr/>
            <p:nvPr/>
          </p:nvSpPr>
          <p:spPr>
            <a:xfrm>
              <a:off x="1849975" y="3225300"/>
              <a:ext cx="15550" cy="26200"/>
            </a:xfrm>
            <a:custGeom>
              <a:rect b="b" l="l" r="r" t="t"/>
              <a:pathLst>
                <a:path extrusionOk="0" h="1048" w="622">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25" name="Google Shape;16525;p122"/>
          <p:cNvGrpSpPr/>
          <p:nvPr/>
        </p:nvGrpSpPr>
        <p:grpSpPr>
          <a:xfrm>
            <a:off x="3990801" y="2320304"/>
            <a:ext cx="355200" cy="231125"/>
            <a:chOff x="3953100" y="3121200"/>
            <a:chExt cx="355200" cy="231125"/>
          </a:xfrm>
        </p:grpSpPr>
        <p:sp>
          <p:nvSpPr>
            <p:cNvPr id="16526" name="Google Shape;16526;p122"/>
            <p:cNvSpPr/>
            <p:nvPr/>
          </p:nvSpPr>
          <p:spPr>
            <a:xfrm>
              <a:off x="3953100" y="3121200"/>
              <a:ext cx="355200" cy="231125"/>
            </a:xfrm>
            <a:custGeom>
              <a:rect b="b" l="l" r="r" t="t"/>
              <a:pathLst>
                <a:path extrusionOk="0" h="9245" w="14208">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7" name="Google Shape;16527;p122"/>
            <p:cNvSpPr/>
            <p:nvPr/>
          </p:nvSpPr>
          <p:spPr>
            <a:xfrm>
              <a:off x="4094225" y="3142825"/>
              <a:ext cx="93100" cy="79200"/>
            </a:xfrm>
            <a:custGeom>
              <a:rect b="b" l="l" r="r" t="t"/>
              <a:pathLst>
                <a:path extrusionOk="0" h="3168" w="3724">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8" name="Google Shape;16528;p122"/>
            <p:cNvSpPr/>
            <p:nvPr/>
          </p:nvSpPr>
          <p:spPr>
            <a:xfrm>
              <a:off x="4115175" y="3163900"/>
              <a:ext cx="44225" cy="37200"/>
            </a:xfrm>
            <a:custGeom>
              <a:rect b="b" l="l" r="r" t="t"/>
              <a:pathLst>
                <a:path extrusionOk="0" h="1488" w="1769">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9" name="Google Shape;16529;p122"/>
            <p:cNvSpPr/>
            <p:nvPr/>
          </p:nvSpPr>
          <p:spPr>
            <a:xfrm>
              <a:off x="4011700" y="3178325"/>
              <a:ext cx="41025" cy="9850"/>
            </a:xfrm>
            <a:custGeom>
              <a:rect b="b" l="l" r="r" t="t"/>
              <a:pathLst>
                <a:path extrusionOk="0" h="394" w="1641">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0" name="Google Shape;16530;p122"/>
            <p:cNvSpPr/>
            <p:nvPr/>
          </p:nvSpPr>
          <p:spPr>
            <a:xfrm>
              <a:off x="4217525" y="3178475"/>
              <a:ext cx="39275" cy="10475"/>
            </a:xfrm>
            <a:custGeom>
              <a:rect b="b" l="l" r="r" t="t"/>
              <a:pathLst>
                <a:path extrusionOk="0" h="419" w="1571">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31" name="Google Shape;16531;p122"/>
          <p:cNvGrpSpPr/>
          <p:nvPr/>
        </p:nvGrpSpPr>
        <p:grpSpPr>
          <a:xfrm>
            <a:off x="5508004" y="1785299"/>
            <a:ext cx="349750" cy="266100"/>
            <a:chOff x="931825" y="2533500"/>
            <a:chExt cx="349750" cy="266100"/>
          </a:xfrm>
        </p:grpSpPr>
        <p:sp>
          <p:nvSpPr>
            <p:cNvPr id="16532" name="Google Shape;16532;p122"/>
            <p:cNvSpPr/>
            <p:nvPr/>
          </p:nvSpPr>
          <p:spPr>
            <a:xfrm>
              <a:off x="1137325" y="2698375"/>
              <a:ext cx="144250" cy="101225"/>
            </a:xfrm>
            <a:custGeom>
              <a:rect b="b" l="l" r="r" t="t"/>
              <a:pathLst>
                <a:path extrusionOk="0" h="4049" w="577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3" name="Google Shape;16533;p122"/>
            <p:cNvSpPr/>
            <p:nvPr/>
          </p:nvSpPr>
          <p:spPr>
            <a:xfrm>
              <a:off x="931825" y="2533500"/>
              <a:ext cx="184575" cy="111625"/>
            </a:xfrm>
            <a:custGeom>
              <a:rect b="b" l="l" r="r" t="t"/>
              <a:pathLst>
                <a:path extrusionOk="0" h="4465" w="7383">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4" name="Google Shape;16534;p122"/>
            <p:cNvSpPr/>
            <p:nvPr/>
          </p:nvSpPr>
          <p:spPr>
            <a:xfrm>
              <a:off x="1010125" y="2770575"/>
              <a:ext cx="41900" cy="16600"/>
            </a:xfrm>
            <a:custGeom>
              <a:rect b="b" l="l" r="r" t="t"/>
              <a:pathLst>
                <a:path extrusionOk="0" h="664" w="1676">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5" name="Google Shape;16535;p122"/>
            <p:cNvSpPr/>
            <p:nvPr/>
          </p:nvSpPr>
          <p:spPr>
            <a:xfrm>
              <a:off x="991750" y="2746650"/>
              <a:ext cx="77350" cy="24050"/>
            </a:xfrm>
            <a:custGeom>
              <a:rect b="b" l="l" r="r" t="t"/>
              <a:pathLst>
                <a:path extrusionOk="0" h="962" w="3094">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6" name="Google Shape;16536;p122"/>
            <p:cNvSpPr/>
            <p:nvPr/>
          </p:nvSpPr>
          <p:spPr>
            <a:xfrm>
              <a:off x="974700" y="2722600"/>
              <a:ext cx="111450" cy="31050"/>
            </a:xfrm>
            <a:custGeom>
              <a:rect b="b" l="l" r="r" t="t"/>
              <a:pathLst>
                <a:path extrusionOk="0" h="1242" w="4458">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7" name="Google Shape;16537;p122"/>
            <p:cNvSpPr/>
            <p:nvPr/>
          </p:nvSpPr>
          <p:spPr>
            <a:xfrm>
              <a:off x="1026425" y="2682150"/>
              <a:ext cx="11275" cy="7900"/>
            </a:xfrm>
            <a:custGeom>
              <a:rect b="b" l="l" r="r" t="t"/>
              <a:pathLst>
                <a:path extrusionOk="0" h="316" w="451">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8" name="Google Shape;16538;p122"/>
            <p:cNvSpPr/>
            <p:nvPr/>
          </p:nvSpPr>
          <p:spPr>
            <a:xfrm>
              <a:off x="1026425" y="266400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9" name="Google Shape;16539;p122"/>
            <p:cNvSpPr/>
            <p:nvPr/>
          </p:nvSpPr>
          <p:spPr>
            <a:xfrm>
              <a:off x="1026425" y="270045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0" name="Google Shape;16540;p122"/>
            <p:cNvSpPr/>
            <p:nvPr/>
          </p:nvSpPr>
          <p:spPr>
            <a:xfrm>
              <a:off x="1107850" y="2766650"/>
              <a:ext cx="10100" cy="10250"/>
            </a:xfrm>
            <a:custGeom>
              <a:rect b="b" l="l" r="r" t="t"/>
              <a:pathLst>
                <a:path extrusionOk="0" h="410" w="404">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1" name="Google Shape;16541;p122"/>
            <p:cNvSpPr/>
            <p:nvPr/>
          </p:nvSpPr>
          <p:spPr>
            <a:xfrm>
              <a:off x="1125300" y="2766650"/>
              <a:ext cx="11650" cy="9475"/>
            </a:xfrm>
            <a:custGeom>
              <a:rect b="b" l="l" r="r" t="t"/>
              <a:pathLst>
                <a:path extrusionOk="0" h="379" w="466">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2" name="Google Shape;16542;p122"/>
            <p:cNvSpPr/>
            <p:nvPr/>
          </p:nvSpPr>
          <p:spPr>
            <a:xfrm>
              <a:off x="1089225" y="2766650"/>
              <a:ext cx="10125" cy="10250"/>
            </a:xfrm>
            <a:custGeom>
              <a:rect b="b" l="l" r="r" t="t"/>
              <a:pathLst>
                <a:path extrusionOk="0" h="410" w="405">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43" name="Google Shape;16543;p122"/>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FFFFFF"/>
                </a:solidFill>
                <a:latin typeface="Arial"/>
                <a:ea typeface="Arial"/>
                <a:cs typeface="Arial"/>
                <a:sym typeface="Arial"/>
              </a:rPr>
              <a:t>Online Learning</a:t>
            </a:r>
            <a:endParaRPr b="0" i="0" sz="1600" u="none" cap="none" strike="noStrike">
              <a:solidFill>
                <a:srgbClr val="FFFFFF"/>
              </a:solidFill>
              <a:latin typeface="Arial"/>
              <a:ea typeface="Arial"/>
              <a:cs typeface="Arial"/>
              <a:sym typeface="Arial"/>
            </a:endParaRPr>
          </a:p>
        </p:txBody>
      </p:sp>
      <p:sp>
        <p:nvSpPr>
          <p:cNvPr id="16544" name="Google Shape;16544;p122"/>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Premium Icons</a:t>
            </a:r>
            <a:endParaRPr/>
          </a:p>
        </p:txBody>
      </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48" name="Shape 16548"/>
        <p:cNvGrpSpPr/>
        <p:nvPr/>
      </p:nvGrpSpPr>
      <p:grpSpPr>
        <a:xfrm>
          <a:off x="0" y="0"/>
          <a:ext cx="0" cy="0"/>
          <a:chOff x="0" y="0"/>
          <a:chExt cx="0" cy="0"/>
        </a:xfrm>
      </p:grpSpPr>
      <p:grpSp>
        <p:nvGrpSpPr>
          <p:cNvPr id="16549" name="Google Shape;16549;p123"/>
          <p:cNvGrpSpPr/>
          <p:nvPr/>
        </p:nvGrpSpPr>
        <p:grpSpPr>
          <a:xfrm>
            <a:off x="4803025" y="1783336"/>
            <a:ext cx="347225" cy="310175"/>
            <a:chOff x="7055563" y="3039906"/>
            <a:chExt cx="347225" cy="310175"/>
          </a:xfrm>
        </p:grpSpPr>
        <p:sp>
          <p:nvSpPr>
            <p:cNvPr id="16550" name="Google Shape;16550;p123"/>
            <p:cNvSpPr/>
            <p:nvPr/>
          </p:nvSpPr>
          <p:spPr>
            <a:xfrm>
              <a:off x="7165888" y="3133881"/>
              <a:ext cx="10050" cy="20225"/>
            </a:xfrm>
            <a:custGeom>
              <a:rect b="b" l="l" r="r" t="t"/>
              <a:pathLst>
                <a:path extrusionOk="0" h="809" w="402">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1" name="Google Shape;16551;p123"/>
            <p:cNvSpPr/>
            <p:nvPr/>
          </p:nvSpPr>
          <p:spPr>
            <a:xfrm>
              <a:off x="7281613" y="3135181"/>
              <a:ext cx="10075" cy="18925"/>
            </a:xfrm>
            <a:custGeom>
              <a:rect b="b" l="l" r="r" t="t"/>
              <a:pathLst>
                <a:path extrusionOk="0" h="757" w="403">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2" name="Google Shape;16552;p123"/>
            <p:cNvSpPr/>
            <p:nvPr/>
          </p:nvSpPr>
          <p:spPr>
            <a:xfrm>
              <a:off x="7209088" y="3143206"/>
              <a:ext cx="40750" cy="17075"/>
            </a:xfrm>
            <a:custGeom>
              <a:rect b="b" l="l" r="r" t="t"/>
              <a:pathLst>
                <a:path extrusionOk="0" h="683" w="163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3" name="Google Shape;16553;p123"/>
            <p:cNvSpPr/>
            <p:nvPr/>
          </p:nvSpPr>
          <p:spPr>
            <a:xfrm>
              <a:off x="7055563" y="3039906"/>
              <a:ext cx="347225" cy="310175"/>
            </a:xfrm>
            <a:custGeom>
              <a:rect b="b" l="l" r="r" t="t"/>
              <a:pathLst>
                <a:path extrusionOk="0" h="12407" w="13889">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54" name="Google Shape;16554;p123"/>
          <p:cNvGrpSpPr/>
          <p:nvPr/>
        </p:nvGrpSpPr>
        <p:grpSpPr>
          <a:xfrm>
            <a:off x="5493756" y="1777161"/>
            <a:ext cx="352625" cy="322525"/>
            <a:chOff x="6314113" y="3033731"/>
            <a:chExt cx="352625" cy="322525"/>
          </a:xfrm>
        </p:grpSpPr>
        <p:sp>
          <p:nvSpPr>
            <p:cNvPr id="16555" name="Google Shape;16555;p123"/>
            <p:cNvSpPr/>
            <p:nvPr/>
          </p:nvSpPr>
          <p:spPr>
            <a:xfrm>
              <a:off x="6366563" y="3160881"/>
              <a:ext cx="12000" cy="16375"/>
            </a:xfrm>
            <a:custGeom>
              <a:rect b="b" l="l" r="r" t="t"/>
              <a:pathLst>
                <a:path extrusionOk="0" h="655" w="48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6" name="Google Shape;16556;p123"/>
            <p:cNvSpPr/>
            <p:nvPr/>
          </p:nvSpPr>
          <p:spPr>
            <a:xfrm>
              <a:off x="6441413" y="3160881"/>
              <a:ext cx="10050" cy="16375"/>
            </a:xfrm>
            <a:custGeom>
              <a:rect b="b" l="l" r="r" t="t"/>
              <a:pathLst>
                <a:path extrusionOk="0" h="655" w="402">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7" name="Google Shape;16557;p123"/>
            <p:cNvSpPr/>
            <p:nvPr/>
          </p:nvSpPr>
          <p:spPr>
            <a:xfrm>
              <a:off x="6393163" y="3166356"/>
              <a:ext cx="31300" cy="14375"/>
            </a:xfrm>
            <a:custGeom>
              <a:rect b="b" l="l" r="r" t="t"/>
              <a:pathLst>
                <a:path extrusionOk="0" h="575" w="1252">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8" name="Google Shape;16558;p123"/>
            <p:cNvSpPr/>
            <p:nvPr/>
          </p:nvSpPr>
          <p:spPr>
            <a:xfrm>
              <a:off x="6386638" y="3271356"/>
              <a:ext cx="46300" cy="49500"/>
            </a:xfrm>
            <a:custGeom>
              <a:rect b="b" l="l" r="r" t="t"/>
              <a:pathLst>
                <a:path extrusionOk="0" h="1980" w="1852">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9" name="Google Shape;16559;p123"/>
            <p:cNvSpPr/>
            <p:nvPr/>
          </p:nvSpPr>
          <p:spPr>
            <a:xfrm>
              <a:off x="6329538" y="3245131"/>
              <a:ext cx="45550" cy="49500"/>
            </a:xfrm>
            <a:custGeom>
              <a:rect b="b" l="l" r="r" t="t"/>
              <a:pathLst>
                <a:path extrusionOk="0" h="1980" w="1822">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0" name="Google Shape;16560;p123"/>
            <p:cNvSpPr/>
            <p:nvPr/>
          </p:nvSpPr>
          <p:spPr>
            <a:xfrm>
              <a:off x="6443713" y="3245131"/>
              <a:ext cx="46325" cy="49500"/>
            </a:xfrm>
            <a:custGeom>
              <a:rect b="b" l="l" r="r" t="t"/>
              <a:pathLst>
                <a:path extrusionOk="0" h="1980" w="1853">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1" name="Google Shape;16561;p123"/>
            <p:cNvSpPr/>
            <p:nvPr/>
          </p:nvSpPr>
          <p:spPr>
            <a:xfrm>
              <a:off x="6523188" y="3239731"/>
              <a:ext cx="104950" cy="86450"/>
            </a:xfrm>
            <a:custGeom>
              <a:rect b="b" l="l" r="r" t="t"/>
              <a:pathLst>
                <a:path extrusionOk="0" h="3458" w="4198">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2" name="Google Shape;16562;p123"/>
            <p:cNvSpPr/>
            <p:nvPr/>
          </p:nvSpPr>
          <p:spPr>
            <a:xfrm>
              <a:off x="6314113" y="3033731"/>
              <a:ext cx="352625" cy="322525"/>
            </a:xfrm>
            <a:custGeom>
              <a:rect b="b" l="l" r="r" t="t"/>
              <a:pathLst>
                <a:path extrusionOk="0" h="12901" w="14105">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63" name="Google Shape;16563;p123"/>
          <p:cNvGrpSpPr/>
          <p:nvPr/>
        </p:nvGrpSpPr>
        <p:grpSpPr>
          <a:xfrm>
            <a:off x="6283838" y="1765586"/>
            <a:ext cx="278550" cy="345675"/>
            <a:chOff x="4841988" y="4141656"/>
            <a:chExt cx="278550" cy="345675"/>
          </a:xfrm>
        </p:grpSpPr>
        <p:sp>
          <p:nvSpPr>
            <p:cNvPr id="16564" name="Google Shape;16564;p123"/>
            <p:cNvSpPr/>
            <p:nvPr/>
          </p:nvSpPr>
          <p:spPr>
            <a:xfrm>
              <a:off x="4946163" y="4363106"/>
              <a:ext cx="10050" cy="15450"/>
            </a:xfrm>
            <a:custGeom>
              <a:rect b="b" l="l" r="r" t="t"/>
              <a:pathLst>
                <a:path extrusionOk="0" h="618" w="402">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5" name="Google Shape;16565;p123"/>
            <p:cNvSpPr/>
            <p:nvPr/>
          </p:nvSpPr>
          <p:spPr>
            <a:xfrm>
              <a:off x="5006338" y="4363106"/>
              <a:ext cx="10825" cy="15450"/>
            </a:xfrm>
            <a:custGeom>
              <a:rect b="b" l="l" r="r" t="t"/>
              <a:pathLst>
                <a:path extrusionOk="0" h="618" w="433">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6" name="Google Shape;16566;p123"/>
            <p:cNvSpPr/>
            <p:nvPr/>
          </p:nvSpPr>
          <p:spPr>
            <a:xfrm>
              <a:off x="4966613" y="4368081"/>
              <a:ext cx="29300" cy="13550"/>
            </a:xfrm>
            <a:custGeom>
              <a:rect b="b" l="l" r="r" t="t"/>
              <a:pathLst>
                <a:path extrusionOk="0" h="542" w="1172">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7" name="Google Shape;16567;p123"/>
            <p:cNvSpPr/>
            <p:nvPr/>
          </p:nvSpPr>
          <p:spPr>
            <a:xfrm>
              <a:off x="4841988" y="4141656"/>
              <a:ext cx="278550" cy="345675"/>
            </a:xfrm>
            <a:custGeom>
              <a:rect b="b" l="l" r="r" t="t"/>
              <a:pathLst>
                <a:path extrusionOk="0" h="13827" w="11142">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8" name="Google Shape;16568;p123"/>
            <p:cNvSpPr/>
            <p:nvPr/>
          </p:nvSpPr>
          <p:spPr>
            <a:xfrm>
              <a:off x="4858188" y="4170206"/>
              <a:ext cx="226875" cy="291675"/>
            </a:xfrm>
            <a:custGeom>
              <a:rect b="b" l="l" r="r" t="t"/>
              <a:pathLst>
                <a:path extrusionOk="0" h="11667" w="9075">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9" name="Google Shape;16569;p123"/>
            <p:cNvSpPr/>
            <p:nvPr/>
          </p:nvSpPr>
          <p:spPr>
            <a:xfrm>
              <a:off x="4902163" y="4199331"/>
              <a:ext cx="157425" cy="229375"/>
            </a:xfrm>
            <a:custGeom>
              <a:rect b="b" l="l" r="r" t="t"/>
              <a:pathLst>
                <a:path extrusionOk="0" h="9175" w="6297">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70" name="Google Shape;16570;p123"/>
          <p:cNvGrpSpPr/>
          <p:nvPr/>
        </p:nvGrpSpPr>
        <p:grpSpPr>
          <a:xfrm>
            <a:off x="7019550" y="1765611"/>
            <a:ext cx="366500" cy="345625"/>
            <a:chOff x="4804963" y="3581531"/>
            <a:chExt cx="366500" cy="345625"/>
          </a:xfrm>
        </p:grpSpPr>
        <p:sp>
          <p:nvSpPr>
            <p:cNvPr id="16571" name="Google Shape;16571;p123"/>
            <p:cNvSpPr/>
            <p:nvPr/>
          </p:nvSpPr>
          <p:spPr>
            <a:xfrm>
              <a:off x="5015588" y="3626081"/>
              <a:ext cx="17775" cy="15650"/>
            </a:xfrm>
            <a:custGeom>
              <a:rect b="b" l="l" r="r" t="t"/>
              <a:pathLst>
                <a:path extrusionOk="0" h="626" w="711">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2" name="Google Shape;16572;p123"/>
            <p:cNvSpPr/>
            <p:nvPr/>
          </p:nvSpPr>
          <p:spPr>
            <a:xfrm>
              <a:off x="5080413" y="3690131"/>
              <a:ext cx="16975" cy="16400"/>
            </a:xfrm>
            <a:custGeom>
              <a:rect b="b" l="l" r="r" t="t"/>
              <a:pathLst>
                <a:path extrusionOk="0" h="656" w="679">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3" name="Google Shape;16573;p123"/>
            <p:cNvSpPr/>
            <p:nvPr/>
          </p:nvSpPr>
          <p:spPr>
            <a:xfrm>
              <a:off x="5041063" y="3656531"/>
              <a:ext cx="27025" cy="24700"/>
            </a:xfrm>
            <a:custGeom>
              <a:rect b="b" l="l" r="r" t="t"/>
              <a:pathLst>
                <a:path extrusionOk="0" h="988" w="1081">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4" name="Google Shape;16574;p123"/>
            <p:cNvSpPr/>
            <p:nvPr/>
          </p:nvSpPr>
          <p:spPr>
            <a:xfrm>
              <a:off x="4804963" y="3581531"/>
              <a:ext cx="366500" cy="345625"/>
            </a:xfrm>
            <a:custGeom>
              <a:rect b="b" l="l" r="r" t="t"/>
              <a:pathLst>
                <a:path extrusionOk="0" h="13825" w="1466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75" name="Google Shape;16575;p123"/>
          <p:cNvGrpSpPr/>
          <p:nvPr/>
        </p:nvGrpSpPr>
        <p:grpSpPr>
          <a:xfrm>
            <a:off x="7766436" y="1765786"/>
            <a:ext cx="297075" cy="345275"/>
            <a:chOff x="1799788" y="4142056"/>
            <a:chExt cx="297075" cy="345275"/>
          </a:xfrm>
        </p:grpSpPr>
        <p:sp>
          <p:nvSpPr>
            <p:cNvPr id="16576" name="Google Shape;16576;p123"/>
            <p:cNvSpPr/>
            <p:nvPr/>
          </p:nvSpPr>
          <p:spPr>
            <a:xfrm>
              <a:off x="1898538" y="4197206"/>
              <a:ext cx="10050" cy="18550"/>
            </a:xfrm>
            <a:custGeom>
              <a:rect b="b" l="l" r="r" t="t"/>
              <a:pathLst>
                <a:path extrusionOk="0" h="742" w="402">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7" name="Google Shape;16577;p123"/>
            <p:cNvSpPr/>
            <p:nvPr/>
          </p:nvSpPr>
          <p:spPr>
            <a:xfrm>
              <a:off x="1986488" y="4197981"/>
              <a:ext cx="10850" cy="17775"/>
            </a:xfrm>
            <a:custGeom>
              <a:rect b="b" l="l" r="r" t="t"/>
              <a:pathLst>
                <a:path extrusionOk="0" h="711" w="434">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8" name="Google Shape;16578;p123"/>
            <p:cNvSpPr/>
            <p:nvPr/>
          </p:nvSpPr>
          <p:spPr>
            <a:xfrm>
              <a:off x="1931713" y="4204731"/>
              <a:ext cx="33200" cy="14875"/>
            </a:xfrm>
            <a:custGeom>
              <a:rect b="b" l="l" r="r" t="t"/>
              <a:pathLst>
                <a:path extrusionOk="0" h="595" w="1328">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9" name="Google Shape;16579;p123"/>
            <p:cNvSpPr/>
            <p:nvPr/>
          </p:nvSpPr>
          <p:spPr>
            <a:xfrm>
              <a:off x="1931713" y="4160831"/>
              <a:ext cx="37075" cy="31775"/>
            </a:xfrm>
            <a:custGeom>
              <a:rect b="b" l="l" r="r" t="t"/>
              <a:pathLst>
                <a:path extrusionOk="0" h="1271" w="1483">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0" name="Google Shape;16580;p123"/>
            <p:cNvSpPr/>
            <p:nvPr/>
          </p:nvSpPr>
          <p:spPr>
            <a:xfrm>
              <a:off x="1871013" y="4280956"/>
              <a:ext cx="48475" cy="23875"/>
            </a:xfrm>
            <a:custGeom>
              <a:rect b="b" l="l" r="r" t="t"/>
              <a:pathLst>
                <a:path extrusionOk="0" h="955" w="1939">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1" name="Google Shape;16581;p123"/>
            <p:cNvSpPr/>
            <p:nvPr/>
          </p:nvSpPr>
          <p:spPr>
            <a:xfrm>
              <a:off x="1946563" y="4288131"/>
              <a:ext cx="75300" cy="10225"/>
            </a:xfrm>
            <a:custGeom>
              <a:rect b="b" l="l" r="r" t="t"/>
              <a:pathLst>
                <a:path extrusionOk="0" h="409" w="3012">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2" name="Google Shape;16582;p123"/>
            <p:cNvSpPr/>
            <p:nvPr/>
          </p:nvSpPr>
          <p:spPr>
            <a:xfrm>
              <a:off x="1870763" y="4329731"/>
              <a:ext cx="47100" cy="24425"/>
            </a:xfrm>
            <a:custGeom>
              <a:rect b="b" l="l" r="r" t="t"/>
              <a:pathLst>
                <a:path extrusionOk="0" h="977" w="1884">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3" name="Google Shape;16583;p123"/>
            <p:cNvSpPr/>
            <p:nvPr/>
          </p:nvSpPr>
          <p:spPr>
            <a:xfrm>
              <a:off x="1947138" y="4336856"/>
              <a:ext cx="74875" cy="10075"/>
            </a:xfrm>
            <a:custGeom>
              <a:rect b="b" l="l" r="r" t="t"/>
              <a:pathLst>
                <a:path extrusionOk="0" h="403" w="2995">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4" name="Google Shape;16584;p123"/>
            <p:cNvSpPr/>
            <p:nvPr/>
          </p:nvSpPr>
          <p:spPr>
            <a:xfrm>
              <a:off x="1870763" y="4378906"/>
              <a:ext cx="47100" cy="23875"/>
            </a:xfrm>
            <a:custGeom>
              <a:rect b="b" l="l" r="r" t="t"/>
              <a:pathLst>
                <a:path extrusionOk="0" h="955" w="1884">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5" name="Google Shape;16585;p123"/>
            <p:cNvSpPr/>
            <p:nvPr/>
          </p:nvSpPr>
          <p:spPr>
            <a:xfrm>
              <a:off x="1947138" y="4385481"/>
              <a:ext cx="74875" cy="10825"/>
            </a:xfrm>
            <a:custGeom>
              <a:rect b="b" l="l" r="r" t="t"/>
              <a:pathLst>
                <a:path extrusionOk="0" h="433" w="2995">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6" name="Google Shape;16586;p123"/>
            <p:cNvSpPr/>
            <p:nvPr/>
          </p:nvSpPr>
          <p:spPr>
            <a:xfrm>
              <a:off x="1799788" y="4142056"/>
              <a:ext cx="297075" cy="345275"/>
            </a:xfrm>
            <a:custGeom>
              <a:rect b="b" l="l" r="r" t="t"/>
              <a:pathLst>
                <a:path extrusionOk="0" h="13811" w="11883">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87" name="Google Shape;16587;p123"/>
          <p:cNvGrpSpPr/>
          <p:nvPr/>
        </p:nvGrpSpPr>
        <p:grpSpPr>
          <a:xfrm>
            <a:off x="7742136" y="2330787"/>
            <a:ext cx="345675" cy="321775"/>
            <a:chOff x="5563388" y="3034481"/>
            <a:chExt cx="345675" cy="321775"/>
          </a:xfrm>
        </p:grpSpPr>
        <p:sp>
          <p:nvSpPr>
            <p:cNvPr id="16588" name="Google Shape;16588;p123"/>
            <p:cNvSpPr/>
            <p:nvPr/>
          </p:nvSpPr>
          <p:spPr>
            <a:xfrm>
              <a:off x="5684513" y="3122456"/>
              <a:ext cx="10075" cy="18550"/>
            </a:xfrm>
            <a:custGeom>
              <a:rect b="b" l="l" r="r" t="t"/>
              <a:pathLst>
                <a:path extrusionOk="0" h="742" w="403">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9" name="Google Shape;16589;p123"/>
            <p:cNvSpPr/>
            <p:nvPr/>
          </p:nvSpPr>
          <p:spPr>
            <a:xfrm>
              <a:off x="5777113" y="3122456"/>
              <a:ext cx="10825" cy="18550"/>
            </a:xfrm>
            <a:custGeom>
              <a:rect b="b" l="l" r="r" t="t"/>
              <a:pathLst>
                <a:path extrusionOk="0" h="742" w="433">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0" name="Google Shape;16590;p123"/>
            <p:cNvSpPr/>
            <p:nvPr/>
          </p:nvSpPr>
          <p:spPr>
            <a:xfrm>
              <a:off x="5719238" y="3129756"/>
              <a:ext cx="35100" cy="15875"/>
            </a:xfrm>
            <a:custGeom>
              <a:rect b="b" l="l" r="r" t="t"/>
              <a:pathLst>
                <a:path extrusionOk="0" h="635" w="1404">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1" name="Google Shape;16591;p123"/>
            <p:cNvSpPr/>
            <p:nvPr/>
          </p:nvSpPr>
          <p:spPr>
            <a:xfrm>
              <a:off x="5597338" y="3157956"/>
              <a:ext cx="277775" cy="164350"/>
            </a:xfrm>
            <a:custGeom>
              <a:rect b="b" l="l" r="r" t="t"/>
              <a:pathLst>
                <a:path extrusionOk="0" h="6574" w="11111">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2" name="Google Shape;16592;p123"/>
            <p:cNvSpPr/>
            <p:nvPr/>
          </p:nvSpPr>
          <p:spPr>
            <a:xfrm>
              <a:off x="5685288" y="3189581"/>
              <a:ext cx="101100" cy="100325"/>
            </a:xfrm>
            <a:custGeom>
              <a:rect b="b" l="l" r="r" t="t"/>
              <a:pathLst>
                <a:path extrusionOk="0" h="4013" w="4044">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3" name="Google Shape;16593;p123"/>
            <p:cNvSpPr/>
            <p:nvPr/>
          </p:nvSpPr>
          <p:spPr>
            <a:xfrm>
              <a:off x="5563388" y="3034481"/>
              <a:ext cx="345675" cy="321775"/>
            </a:xfrm>
            <a:custGeom>
              <a:rect b="b" l="l" r="r" t="t"/>
              <a:pathLst>
                <a:path extrusionOk="0" h="12871" w="13827">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94" name="Google Shape;16594;p123"/>
          <p:cNvGrpSpPr/>
          <p:nvPr/>
        </p:nvGrpSpPr>
        <p:grpSpPr>
          <a:xfrm>
            <a:off x="7028425" y="2319150"/>
            <a:ext cx="348750" cy="345050"/>
            <a:chOff x="4806513" y="3022356"/>
            <a:chExt cx="348750" cy="345050"/>
          </a:xfrm>
        </p:grpSpPr>
        <p:sp>
          <p:nvSpPr>
            <p:cNvPr id="16595" name="Google Shape;16595;p123"/>
            <p:cNvSpPr/>
            <p:nvPr/>
          </p:nvSpPr>
          <p:spPr>
            <a:xfrm>
              <a:off x="4929188" y="3221606"/>
              <a:ext cx="19225" cy="17050"/>
            </a:xfrm>
            <a:custGeom>
              <a:rect b="b" l="l" r="r" t="t"/>
              <a:pathLst>
                <a:path extrusionOk="0" h="682" w="769">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6" name="Google Shape;16596;p123"/>
            <p:cNvSpPr/>
            <p:nvPr/>
          </p:nvSpPr>
          <p:spPr>
            <a:xfrm>
              <a:off x="5007888" y="3142906"/>
              <a:ext cx="17750" cy="17000"/>
            </a:xfrm>
            <a:custGeom>
              <a:rect b="b" l="l" r="r" t="t"/>
              <a:pathLst>
                <a:path extrusionOk="0" h="680" w="71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7" name="Google Shape;16597;p123"/>
            <p:cNvSpPr/>
            <p:nvPr/>
          </p:nvSpPr>
          <p:spPr>
            <a:xfrm>
              <a:off x="4966213" y="3179156"/>
              <a:ext cx="29700" cy="29100"/>
            </a:xfrm>
            <a:custGeom>
              <a:rect b="b" l="l" r="r" t="t"/>
              <a:pathLst>
                <a:path extrusionOk="0" h="1164" w="1188">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8" name="Google Shape;16598;p123"/>
            <p:cNvSpPr/>
            <p:nvPr/>
          </p:nvSpPr>
          <p:spPr>
            <a:xfrm>
              <a:off x="4856663" y="3071531"/>
              <a:ext cx="267750" cy="266225"/>
            </a:xfrm>
            <a:custGeom>
              <a:rect b="b" l="l" r="r" t="t"/>
              <a:pathLst>
                <a:path extrusionOk="0" h="10649" w="1071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9" name="Google Shape;16599;p123"/>
            <p:cNvSpPr/>
            <p:nvPr/>
          </p:nvSpPr>
          <p:spPr>
            <a:xfrm>
              <a:off x="4806513" y="3022356"/>
              <a:ext cx="348750" cy="345050"/>
            </a:xfrm>
            <a:custGeom>
              <a:rect b="b" l="l" r="r" t="t"/>
              <a:pathLst>
                <a:path extrusionOk="0" h="13802" w="1395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00" name="Google Shape;16600;p123"/>
          <p:cNvGrpSpPr/>
          <p:nvPr/>
        </p:nvGrpSpPr>
        <p:grpSpPr>
          <a:xfrm>
            <a:off x="6248738" y="2318837"/>
            <a:ext cx="348750" cy="345675"/>
            <a:chOff x="4806513" y="2463556"/>
            <a:chExt cx="348750" cy="345675"/>
          </a:xfrm>
        </p:grpSpPr>
        <p:sp>
          <p:nvSpPr>
            <p:cNvPr id="16601" name="Google Shape;16601;p123"/>
            <p:cNvSpPr/>
            <p:nvPr/>
          </p:nvSpPr>
          <p:spPr>
            <a:xfrm>
              <a:off x="4966988" y="2641406"/>
              <a:ext cx="10050" cy="9275"/>
            </a:xfrm>
            <a:custGeom>
              <a:rect b="b" l="l" r="r" t="t"/>
              <a:pathLst>
                <a:path extrusionOk="0" h="371" w="402">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2" name="Google Shape;16602;p123"/>
            <p:cNvSpPr/>
            <p:nvPr/>
          </p:nvSpPr>
          <p:spPr>
            <a:xfrm>
              <a:off x="4806513" y="2463556"/>
              <a:ext cx="348750" cy="345675"/>
            </a:xfrm>
            <a:custGeom>
              <a:rect b="b" l="l" r="r" t="t"/>
              <a:pathLst>
                <a:path extrusionOk="0" h="13827" w="1395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03" name="Google Shape;16603;p123"/>
          <p:cNvGrpSpPr/>
          <p:nvPr/>
        </p:nvGrpSpPr>
        <p:grpSpPr>
          <a:xfrm>
            <a:off x="5497231" y="2360887"/>
            <a:ext cx="345675" cy="261575"/>
            <a:chOff x="4051938" y="3063831"/>
            <a:chExt cx="345675" cy="261575"/>
          </a:xfrm>
        </p:grpSpPr>
        <p:sp>
          <p:nvSpPr>
            <p:cNvPr id="16604" name="Google Shape;16604;p123"/>
            <p:cNvSpPr/>
            <p:nvPr/>
          </p:nvSpPr>
          <p:spPr>
            <a:xfrm>
              <a:off x="4222713" y="3063831"/>
              <a:ext cx="174900" cy="261575"/>
            </a:xfrm>
            <a:custGeom>
              <a:rect b="b" l="l" r="r" t="t"/>
              <a:pathLst>
                <a:path extrusionOk="0" h="10463" w="6996">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5" name="Google Shape;16605;p123"/>
            <p:cNvSpPr/>
            <p:nvPr/>
          </p:nvSpPr>
          <p:spPr>
            <a:xfrm>
              <a:off x="4051938" y="3063831"/>
              <a:ext cx="175025" cy="261575"/>
            </a:xfrm>
            <a:custGeom>
              <a:rect b="b" l="l" r="r" t="t"/>
              <a:pathLst>
                <a:path extrusionOk="0" h="10463" w="7001">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06" name="Google Shape;16606;p123"/>
          <p:cNvGrpSpPr/>
          <p:nvPr/>
        </p:nvGrpSpPr>
        <p:grpSpPr>
          <a:xfrm>
            <a:off x="4802650" y="2343087"/>
            <a:ext cx="347975" cy="297175"/>
            <a:chOff x="3292738" y="3045206"/>
            <a:chExt cx="347975" cy="297175"/>
          </a:xfrm>
        </p:grpSpPr>
        <p:sp>
          <p:nvSpPr>
            <p:cNvPr id="16607" name="Google Shape;16607;p123"/>
            <p:cNvSpPr/>
            <p:nvPr/>
          </p:nvSpPr>
          <p:spPr>
            <a:xfrm>
              <a:off x="3575888" y="3204256"/>
              <a:ext cx="10050" cy="20275"/>
            </a:xfrm>
            <a:custGeom>
              <a:rect b="b" l="l" r="r" t="t"/>
              <a:pathLst>
                <a:path extrusionOk="0" h="811" w="402">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8" name="Google Shape;16608;p123"/>
            <p:cNvSpPr/>
            <p:nvPr/>
          </p:nvSpPr>
          <p:spPr>
            <a:xfrm>
              <a:off x="3292738" y="3045206"/>
              <a:ext cx="347975" cy="297175"/>
            </a:xfrm>
            <a:custGeom>
              <a:rect b="b" l="l" r="r" t="t"/>
              <a:pathLst>
                <a:path extrusionOk="0" h="11887" w="13919">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09" name="Google Shape;16609;p123"/>
          <p:cNvGrpSpPr/>
          <p:nvPr/>
        </p:nvGrpSpPr>
        <p:grpSpPr>
          <a:xfrm>
            <a:off x="4818450" y="2850724"/>
            <a:ext cx="316375" cy="345675"/>
            <a:chOff x="5578038" y="3581531"/>
            <a:chExt cx="316375" cy="345675"/>
          </a:xfrm>
        </p:grpSpPr>
        <p:sp>
          <p:nvSpPr>
            <p:cNvPr id="16610" name="Google Shape;16610;p123"/>
            <p:cNvSpPr/>
            <p:nvPr/>
          </p:nvSpPr>
          <p:spPr>
            <a:xfrm>
              <a:off x="5659838" y="3846006"/>
              <a:ext cx="10050" cy="17925"/>
            </a:xfrm>
            <a:custGeom>
              <a:rect b="b" l="l" r="r" t="t"/>
              <a:pathLst>
                <a:path extrusionOk="0" h="717" w="402">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1" name="Google Shape;16611;p123"/>
            <p:cNvSpPr/>
            <p:nvPr/>
          </p:nvSpPr>
          <p:spPr>
            <a:xfrm>
              <a:off x="5747788" y="3847331"/>
              <a:ext cx="9275" cy="16600"/>
            </a:xfrm>
            <a:custGeom>
              <a:rect b="b" l="l" r="r" t="t"/>
              <a:pathLst>
                <a:path extrusionOk="0" h="664" w="371">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2" name="Google Shape;16612;p123"/>
            <p:cNvSpPr/>
            <p:nvPr/>
          </p:nvSpPr>
          <p:spPr>
            <a:xfrm>
              <a:off x="5690888" y="3852256"/>
              <a:ext cx="33775" cy="15525"/>
            </a:xfrm>
            <a:custGeom>
              <a:rect b="b" l="l" r="r" t="t"/>
              <a:pathLst>
                <a:path extrusionOk="0" h="621" w="1351">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3" name="Google Shape;16613;p123"/>
            <p:cNvSpPr/>
            <p:nvPr/>
          </p:nvSpPr>
          <p:spPr>
            <a:xfrm>
              <a:off x="5604288" y="3800656"/>
              <a:ext cx="209575" cy="100325"/>
            </a:xfrm>
            <a:custGeom>
              <a:rect b="b" l="l" r="r" t="t"/>
              <a:pathLst>
                <a:path extrusionOk="0" h="4013" w="8383">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4" name="Google Shape;16614;p123"/>
            <p:cNvSpPr/>
            <p:nvPr/>
          </p:nvSpPr>
          <p:spPr>
            <a:xfrm>
              <a:off x="5713313" y="3762831"/>
              <a:ext cx="55325" cy="47450"/>
            </a:xfrm>
            <a:custGeom>
              <a:rect b="b" l="l" r="r" t="t"/>
              <a:pathLst>
                <a:path extrusionOk="0" h="1898" w="2213">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5" name="Google Shape;16615;p123"/>
            <p:cNvSpPr/>
            <p:nvPr/>
          </p:nvSpPr>
          <p:spPr>
            <a:xfrm>
              <a:off x="5652888" y="3749256"/>
              <a:ext cx="45550" cy="38300"/>
            </a:xfrm>
            <a:custGeom>
              <a:rect b="b" l="l" r="r" t="t"/>
              <a:pathLst>
                <a:path extrusionOk="0" h="1532" w="1822">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6" name="Google Shape;16616;p123"/>
            <p:cNvSpPr/>
            <p:nvPr/>
          </p:nvSpPr>
          <p:spPr>
            <a:xfrm>
              <a:off x="5693788" y="3706506"/>
              <a:ext cx="38600" cy="33300"/>
            </a:xfrm>
            <a:custGeom>
              <a:rect b="b" l="l" r="r" t="t"/>
              <a:pathLst>
                <a:path extrusionOk="0" h="1332" w="1544">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7" name="Google Shape;16617;p123"/>
            <p:cNvSpPr/>
            <p:nvPr/>
          </p:nvSpPr>
          <p:spPr>
            <a:xfrm>
              <a:off x="5597338" y="3660081"/>
              <a:ext cx="243050" cy="267125"/>
            </a:xfrm>
            <a:custGeom>
              <a:rect b="b" l="l" r="r" t="t"/>
              <a:pathLst>
                <a:path extrusionOk="0" h="10685" w="9722">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8" name="Google Shape;16618;p123"/>
            <p:cNvSpPr/>
            <p:nvPr/>
          </p:nvSpPr>
          <p:spPr>
            <a:xfrm>
              <a:off x="5578038" y="3581531"/>
              <a:ext cx="316375" cy="278075"/>
            </a:xfrm>
            <a:custGeom>
              <a:rect b="b" l="l" r="r" t="t"/>
              <a:pathLst>
                <a:path extrusionOk="0" h="11123" w="12655">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19" name="Google Shape;16619;p123"/>
          <p:cNvGrpSpPr/>
          <p:nvPr/>
        </p:nvGrpSpPr>
        <p:grpSpPr>
          <a:xfrm>
            <a:off x="5504556" y="2850824"/>
            <a:ext cx="331025" cy="345475"/>
            <a:chOff x="2540463" y="3580956"/>
            <a:chExt cx="331025" cy="345475"/>
          </a:xfrm>
        </p:grpSpPr>
        <p:sp>
          <p:nvSpPr>
            <p:cNvPr id="16620" name="Google Shape;16620;p123"/>
            <p:cNvSpPr/>
            <p:nvPr/>
          </p:nvSpPr>
          <p:spPr>
            <a:xfrm>
              <a:off x="2601413" y="3888456"/>
              <a:ext cx="10825" cy="16375"/>
            </a:xfrm>
            <a:custGeom>
              <a:rect b="b" l="l" r="r" t="t"/>
              <a:pathLst>
                <a:path extrusionOk="0" h="655" w="433">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1" name="Google Shape;16621;p123"/>
            <p:cNvSpPr/>
            <p:nvPr/>
          </p:nvSpPr>
          <p:spPr>
            <a:xfrm>
              <a:off x="2670088" y="3888606"/>
              <a:ext cx="11600" cy="16225"/>
            </a:xfrm>
            <a:custGeom>
              <a:rect b="b" l="l" r="r" t="t"/>
              <a:pathLst>
                <a:path extrusionOk="0" h="649" w="464">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2" name="Google Shape;16622;p123"/>
            <p:cNvSpPr/>
            <p:nvPr/>
          </p:nvSpPr>
          <p:spPr>
            <a:xfrm>
              <a:off x="2625763" y="3893581"/>
              <a:ext cx="29700" cy="13950"/>
            </a:xfrm>
            <a:custGeom>
              <a:rect b="b" l="l" r="r" t="t"/>
              <a:pathLst>
                <a:path extrusionOk="0" h="558" w="1188">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3" name="Google Shape;16623;p123"/>
            <p:cNvSpPr/>
            <p:nvPr/>
          </p:nvSpPr>
          <p:spPr>
            <a:xfrm>
              <a:off x="2540463" y="3580956"/>
              <a:ext cx="331025" cy="345475"/>
            </a:xfrm>
            <a:custGeom>
              <a:rect b="b" l="l" r="r" t="t"/>
              <a:pathLst>
                <a:path extrusionOk="0" h="13819" w="13241">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24" name="Google Shape;16624;p123"/>
          <p:cNvGrpSpPr/>
          <p:nvPr/>
        </p:nvGrpSpPr>
        <p:grpSpPr>
          <a:xfrm>
            <a:off x="6246038" y="2852274"/>
            <a:ext cx="354150" cy="342575"/>
            <a:chOff x="6307938" y="1923106"/>
            <a:chExt cx="354150" cy="342575"/>
          </a:xfrm>
        </p:grpSpPr>
        <p:sp>
          <p:nvSpPr>
            <p:cNvPr id="16625" name="Google Shape;16625;p123"/>
            <p:cNvSpPr/>
            <p:nvPr/>
          </p:nvSpPr>
          <p:spPr>
            <a:xfrm>
              <a:off x="6392038" y="2170181"/>
              <a:ext cx="17675" cy="14550"/>
            </a:xfrm>
            <a:custGeom>
              <a:rect b="b" l="l" r="r" t="t"/>
              <a:pathLst>
                <a:path extrusionOk="0" h="582" w="707">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6" name="Google Shape;16626;p123"/>
            <p:cNvSpPr/>
            <p:nvPr/>
          </p:nvSpPr>
          <p:spPr>
            <a:xfrm>
              <a:off x="6446338" y="2114081"/>
              <a:ext cx="18250" cy="15625"/>
            </a:xfrm>
            <a:custGeom>
              <a:rect b="b" l="l" r="r" t="t"/>
              <a:pathLst>
                <a:path extrusionOk="0" h="625" w="73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7" name="Google Shape;16627;p123"/>
            <p:cNvSpPr/>
            <p:nvPr/>
          </p:nvSpPr>
          <p:spPr>
            <a:xfrm>
              <a:off x="6417888" y="2139506"/>
              <a:ext cx="25100" cy="24725"/>
            </a:xfrm>
            <a:custGeom>
              <a:rect b="b" l="l" r="r" t="t"/>
              <a:pathLst>
                <a:path extrusionOk="0" h="989" w="1004">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8" name="Google Shape;16628;p123"/>
            <p:cNvSpPr/>
            <p:nvPr/>
          </p:nvSpPr>
          <p:spPr>
            <a:xfrm>
              <a:off x="6355763" y="2078431"/>
              <a:ext cx="162500" cy="143275"/>
            </a:xfrm>
            <a:custGeom>
              <a:rect b="b" l="l" r="r" t="t"/>
              <a:pathLst>
                <a:path extrusionOk="0" h="5731" w="650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9" name="Google Shape;16629;p123"/>
            <p:cNvSpPr/>
            <p:nvPr/>
          </p:nvSpPr>
          <p:spPr>
            <a:xfrm>
              <a:off x="6539388" y="1982906"/>
              <a:ext cx="17475" cy="13900"/>
            </a:xfrm>
            <a:custGeom>
              <a:rect b="b" l="l" r="r" t="t"/>
              <a:pathLst>
                <a:path extrusionOk="0" h="556" w="699">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0" name="Google Shape;16630;p123"/>
            <p:cNvSpPr/>
            <p:nvPr/>
          </p:nvSpPr>
          <p:spPr>
            <a:xfrm>
              <a:off x="6583363" y="2026106"/>
              <a:ext cx="16700" cy="13900"/>
            </a:xfrm>
            <a:custGeom>
              <a:rect b="b" l="l" r="r" t="t"/>
              <a:pathLst>
                <a:path extrusionOk="0" h="556" w="668">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1" name="Google Shape;16631;p123"/>
            <p:cNvSpPr/>
            <p:nvPr/>
          </p:nvSpPr>
          <p:spPr>
            <a:xfrm>
              <a:off x="6557913" y="2004481"/>
              <a:ext cx="20075" cy="19325"/>
            </a:xfrm>
            <a:custGeom>
              <a:rect b="b" l="l" r="r" t="t"/>
              <a:pathLst>
                <a:path extrusionOk="0" h="773" w="803">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2" name="Google Shape;16632;p123"/>
            <p:cNvSpPr/>
            <p:nvPr/>
          </p:nvSpPr>
          <p:spPr>
            <a:xfrm>
              <a:off x="6503013" y="1957856"/>
              <a:ext cx="123600" cy="109925"/>
            </a:xfrm>
            <a:custGeom>
              <a:rect b="b" l="l" r="r" t="t"/>
              <a:pathLst>
                <a:path extrusionOk="0" h="4397" w="4944">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3" name="Google Shape;16633;p123"/>
            <p:cNvSpPr/>
            <p:nvPr/>
          </p:nvSpPr>
          <p:spPr>
            <a:xfrm>
              <a:off x="6307938" y="2036706"/>
              <a:ext cx="241525" cy="228975"/>
            </a:xfrm>
            <a:custGeom>
              <a:rect b="b" l="l" r="r" t="t"/>
              <a:pathLst>
                <a:path extrusionOk="0" h="9159" w="9661">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4" name="Google Shape;16634;p123"/>
            <p:cNvSpPr/>
            <p:nvPr/>
          </p:nvSpPr>
          <p:spPr>
            <a:xfrm>
              <a:off x="6473813" y="1923106"/>
              <a:ext cx="188275" cy="179600"/>
            </a:xfrm>
            <a:custGeom>
              <a:rect b="b" l="l" r="r" t="t"/>
              <a:pathLst>
                <a:path extrusionOk="0" h="7184" w="7531">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35" name="Google Shape;16635;p123"/>
          <p:cNvGrpSpPr/>
          <p:nvPr/>
        </p:nvGrpSpPr>
        <p:grpSpPr>
          <a:xfrm>
            <a:off x="7059275" y="2850911"/>
            <a:ext cx="287050" cy="345300"/>
            <a:chOff x="4081238" y="4142031"/>
            <a:chExt cx="287050" cy="345300"/>
          </a:xfrm>
        </p:grpSpPr>
        <p:grpSp>
          <p:nvGrpSpPr>
            <p:cNvPr id="16636" name="Google Shape;16636;p123"/>
            <p:cNvGrpSpPr/>
            <p:nvPr/>
          </p:nvGrpSpPr>
          <p:grpSpPr>
            <a:xfrm>
              <a:off x="4160713" y="4237331"/>
              <a:ext cx="118850" cy="229950"/>
              <a:chOff x="4160713" y="4237331"/>
              <a:chExt cx="118850" cy="229950"/>
            </a:xfrm>
          </p:grpSpPr>
          <p:sp>
            <p:nvSpPr>
              <p:cNvPr id="16637" name="Google Shape;16637;p123"/>
              <p:cNvSpPr/>
              <p:nvPr/>
            </p:nvSpPr>
            <p:spPr>
              <a:xfrm>
                <a:off x="4170363" y="4443331"/>
                <a:ext cx="11200" cy="18550"/>
              </a:xfrm>
              <a:custGeom>
                <a:rect b="b" l="l" r="r" t="t"/>
                <a:pathLst>
                  <a:path extrusionOk="0" h="742" w="448">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8" name="Google Shape;16638;p123"/>
              <p:cNvSpPr/>
              <p:nvPr/>
            </p:nvSpPr>
            <p:spPr>
              <a:xfrm>
                <a:off x="4268738" y="4444106"/>
                <a:ext cx="10825" cy="18550"/>
              </a:xfrm>
              <a:custGeom>
                <a:rect b="b" l="l" r="r" t="t"/>
                <a:pathLst>
                  <a:path extrusionOk="0" h="742" w="433">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9" name="Google Shape;16639;p123"/>
              <p:cNvSpPr/>
              <p:nvPr/>
            </p:nvSpPr>
            <p:spPr>
              <a:xfrm>
                <a:off x="4207013" y="4451631"/>
                <a:ext cx="35525" cy="15650"/>
              </a:xfrm>
              <a:custGeom>
                <a:rect b="b" l="l" r="r" t="t"/>
                <a:pathLst>
                  <a:path extrusionOk="0" h="626" w="1421">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0" name="Google Shape;16640;p123"/>
              <p:cNvSpPr/>
              <p:nvPr/>
            </p:nvSpPr>
            <p:spPr>
              <a:xfrm>
                <a:off x="4160713" y="4370806"/>
                <a:ext cx="40925" cy="35150"/>
              </a:xfrm>
              <a:custGeom>
                <a:rect b="b" l="l" r="r" t="t"/>
                <a:pathLst>
                  <a:path extrusionOk="0" h="1406" w="1637">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1" name="Google Shape;16641;p123"/>
              <p:cNvSpPr/>
              <p:nvPr/>
            </p:nvSpPr>
            <p:spPr>
              <a:xfrm>
                <a:off x="4169213" y="4237331"/>
                <a:ext cx="38600" cy="33125"/>
              </a:xfrm>
              <a:custGeom>
                <a:rect b="b" l="l" r="r" t="t"/>
                <a:pathLst>
                  <a:path extrusionOk="0" h="1325" w="1544">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42" name="Google Shape;16642;p123"/>
            <p:cNvSpPr/>
            <p:nvPr/>
          </p:nvSpPr>
          <p:spPr>
            <a:xfrm>
              <a:off x="4081238" y="4142031"/>
              <a:ext cx="287050" cy="345300"/>
            </a:xfrm>
            <a:custGeom>
              <a:rect b="b" l="l" r="r" t="t"/>
              <a:pathLst>
                <a:path extrusionOk="0" h="13812" w="11482">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43" name="Google Shape;16643;p123"/>
          <p:cNvGrpSpPr/>
          <p:nvPr/>
        </p:nvGrpSpPr>
        <p:grpSpPr>
          <a:xfrm>
            <a:off x="7746761" y="2850724"/>
            <a:ext cx="336425" cy="345675"/>
            <a:chOff x="7795463" y="2463556"/>
            <a:chExt cx="336425" cy="345675"/>
          </a:xfrm>
        </p:grpSpPr>
        <p:sp>
          <p:nvSpPr>
            <p:cNvPr id="16644" name="Google Shape;16644;p123"/>
            <p:cNvSpPr/>
            <p:nvPr/>
          </p:nvSpPr>
          <p:spPr>
            <a:xfrm>
              <a:off x="7920838" y="2708906"/>
              <a:ext cx="10850" cy="16225"/>
            </a:xfrm>
            <a:custGeom>
              <a:rect b="b" l="l" r="r" t="t"/>
              <a:pathLst>
                <a:path extrusionOk="0" h="649" w="434">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5" name="Google Shape;16645;p123"/>
            <p:cNvSpPr/>
            <p:nvPr/>
          </p:nvSpPr>
          <p:spPr>
            <a:xfrm>
              <a:off x="7996088" y="2708131"/>
              <a:ext cx="10050" cy="17000"/>
            </a:xfrm>
            <a:custGeom>
              <a:rect b="b" l="l" r="r" t="t"/>
              <a:pathLst>
                <a:path extrusionOk="0" h="680" w="402">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6" name="Google Shape;16646;p123"/>
            <p:cNvSpPr/>
            <p:nvPr/>
          </p:nvSpPr>
          <p:spPr>
            <a:xfrm>
              <a:off x="7947688" y="2714656"/>
              <a:ext cx="32550" cy="14350"/>
            </a:xfrm>
            <a:custGeom>
              <a:rect b="b" l="l" r="r" t="t"/>
              <a:pathLst>
                <a:path extrusionOk="0" h="574" w="1302">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7" name="Google Shape;16647;p123"/>
            <p:cNvSpPr/>
            <p:nvPr/>
          </p:nvSpPr>
          <p:spPr>
            <a:xfrm>
              <a:off x="7891138" y="2690406"/>
              <a:ext cx="145850" cy="56350"/>
            </a:xfrm>
            <a:custGeom>
              <a:rect b="b" l="l" r="r" t="t"/>
              <a:pathLst>
                <a:path extrusionOk="0" h="2254" w="5834">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8" name="Google Shape;16648;p123"/>
            <p:cNvSpPr/>
            <p:nvPr/>
          </p:nvSpPr>
          <p:spPr>
            <a:xfrm>
              <a:off x="7835688" y="2754256"/>
              <a:ext cx="51625" cy="42525"/>
            </a:xfrm>
            <a:custGeom>
              <a:rect b="b" l="l" r="r" t="t"/>
              <a:pathLst>
                <a:path extrusionOk="0" h="1701" w="2065">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9" name="Google Shape;16649;p123"/>
            <p:cNvSpPr/>
            <p:nvPr/>
          </p:nvSpPr>
          <p:spPr>
            <a:xfrm>
              <a:off x="7908113" y="2754256"/>
              <a:ext cx="41700" cy="36175"/>
            </a:xfrm>
            <a:custGeom>
              <a:rect b="b" l="l" r="r" t="t"/>
              <a:pathLst>
                <a:path extrusionOk="0" h="1447" w="1668">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0" name="Google Shape;16650;p123"/>
            <p:cNvSpPr/>
            <p:nvPr/>
          </p:nvSpPr>
          <p:spPr>
            <a:xfrm>
              <a:off x="7978338" y="2754256"/>
              <a:ext cx="41675" cy="36175"/>
            </a:xfrm>
            <a:custGeom>
              <a:rect b="b" l="l" r="r" t="t"/>
              <a:pathLst>
                <a:path extrusionOk="0" h="1447" w="1667">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1" name="Google Shape;16651;p123"/>
            <p:cNvSpPr/>
            <p:nvPr/>
          </p:nvSpPr>
          <p:spPr>
            <a:xfrm>
              <a:off x="8047763" y="2753806"/>
              <a:ext cx="41700" cy="36200"/>
            </a:xfrm>
            <a:custGeom>
              <a:rect b="b" l="l" r="r" t="t"/>
              <a:pathLst>
                <a:path extrusionOk="0" h="1448" w="1668">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2" name="Google Shape;16652;p123"/>
            <p:cNvSpPr/>
            <p:nvPr/>
          </p:nvSpPr>
          <p:spPr>
            <a:xfrm>
              <a:off x="7795463" y="2463556"/>
              <a:ext cx="336425" cy="345675"/>
            </a:xfrm>
            <a:custGeom>
              <a:rect b="b" l="l" r="r" t="t"/>
              <a:pathLst>
                <a:path extrusionOk="0" h="13827" w="13457">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53" name="Google Shape;16653;p123"/>
          <p:cNvGrpSpPr/>
          <p:nvPr/>
        </p:nvGrpSpPr>
        <p:grpSpPr>
          <a:xfrm>
            <a:off x="7734286" y="3425142"/>
            <a:ext cx="361375" cy="330675"/>
            <a:chOff x="5552838" y="1929231"/>
            <a:chExt cx="361375" cy="330675"/>
          </a:xfrm>
        </p:grpSpPr>
        <p:sp>
          <p:nvSpPr>
            <p:cNvPr id="16654" name="Google Shape;16654;p123"/>
            <p:cNvSpPr/>
            <p:nvPr/>
          </p:nvSpPr>
          <p:spPr>
            <a:xfrm>
              <a:off x="5667538" y="2137981"/>
              <a:ext cx="10075" cy="20850"/>
            </a:xfrm>
            <a:custGeom>
              <a:rect b="b" l="l" r="r" t="t"/>
              <a:pathLst>
                <a:path extrusionOk="0" h="834" w="403">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5" name="Google Shape;16655;p123"/>
            <p:cNvSpPr/>
            <p:nvPr/>
          </p:nvSpPr>
          <p:spPr>
            <a:xfrm>
              <a:off x="5784813" y="2137981"/>
              <a:ext cx="10075" cy="20850"/>
            </a:xfrm>
            <a:custGeom>
              <a:rect b="b" l="l" r="r" t="t"/>
              <a:pathLst>
                <a:path extrusionOk="0" h="834" w="403">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6" name="Google Shape;16656;p123"/>
            <p:cNvSpPr/>
            <p:nvPr/>
          </p:nvSpPr>
          <p:spPr>
            <a:xfrm>
              <a:off x="5710763" y="2147581"/>
              <a:ext cx="42025" cy="16650"/>
            </a:xfrm>
            <a:custGeom>
              <a:rect b="b" l="l" r="r" t="t"/>
              <a:pathLst>
                <a:path extrusionOk="0" h="666" w="1681">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7" name="Google Shape;16657;p123"/>
            <p:cNvSpPr/>
            <p:nvPr/>
          </p:nvSpPr>
          <p:spPr>
            <a:xfrm>
              <a:off x="5552838" y="1929231"/>
              <a:ext cx="361375" cy="330675"/>
            </a:xfrm>
            <a:custGeom>
              <a:rect b="b" l="l" r="r" t="t"/>
              <a:pathLst>
                <a:path extrusionOk="0" h="13227" w="14455">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58" name="Google Shape;16658;p123"/>
          <p:cNvGrpSpPr/>
          <p:nvPr/>
        </p:nvGrpSpPr>
        <p:grpSpPr>
          <a:xfrm>
            <a:off x="7014175" y="3430742"/>
            <a:ext cx="377250" cy="319475"/>
            <a:chOff x="4784188" y="1934881"/>
            <a:chExt cx="377250" cy="319475"/>
          </a:xfrm>
        </p:grpSpPr>
        <p:sp>
          <p:nvSpPr>
            <p:cNvPr id="16659" name="Google Shape;16659;p123"/>
            <p:cNvSpPr/>
            <p:nvPr/>
          </p:nvSpPr>
          <p:spPr>
            <a:xfrm>
              <a:off x="5068838" y="2167281"/>
              <a:ext cx="10050" cy="14700"/>
            </a:xfrm>
            <a:custGeom>
              <a:rect b="b" l="l" r="r" t="t"/>
              <a:pathLst>
                <a:path extrusionOk="0" h="588" w="402">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0" name="Google Shape;16660;p123"/>
            <p:cNvSpPr/>
            <p:nvPr/>
          </p:nvSpPr>
          <p:spPr>
            <a:xfrm>
              <a:off x="5122463" y="2168056"/>
              <a:ext cx="10825" cy="14700"/>
            </a:xfrm>
            <a:custGeom>
              <a:rect b="b" l="l" r="r" t="t"/>
              <a:pathLst>
                <a:path extrusionOk="0" h="588" w="433">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1" name="Google Shape;16661;p123"/>
            <p:cNvSpPr/>
            <p:nvPr/>
          </p:nvSpPr>
          <p:spPr>
            <a:xfrm>
              <a:off x="5087538" y="2171831"/>
              <a:ext cx="26650" cy="13225"/>
            </a:xfrm>
            <a:custGeom>
              <a:rect b="b" l="l" r="r" t="t"/>
              <a:pathLst>
                <a:path extrusionOk="0" h="529" w="1066">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2" name="Google Shape;16662;p123"/>
            <p:cNvSpPr/>
            <p:nvPr/>
          </p:nvSpPr>
          <p:spPr>
            <a:xfrm>
              <a:off x="4831963" y="2092831"/>
              <a:ext cx="155875" cy="134100"/>
            </a:xfrm>
            <a:custGeom>
              <a:rect b="b" l="l" r="r" t="t"/>
              <a:pathLst>
                <a:path extrusionOk="0" h="5364" w="6235">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3" name="Google Shape;16663;p123"/>
            <p:cNvSpPr/>
            <p:nvPr/>
          </p:nvSpPr>
          <p:spPr>
            <a:xfrm>
              <a:off x="5040288" y="2094781"/>
              <a:ext cx="121150" cy="134650"/>
            </a:xfrm>
            <a:custGeom>
              <a:rect b="b" l="l" r="r" t="t"/>
              <a:pathLst>
                <a:path extrusionOk="0" h="5386" w="4846">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4" name="Google Shape;16664;p123"/>
            <p:cNvSpPr/>
            <p:nvPr/>
          </p:nvSpPr>
          <p:spPr>
            <a:xfrm>
              <a:off x="4784188" y="1934881"/>
              <a:ext cx="345625" cy="319475"/>
            </a:xfrm>
            <a:custGeom>
              <a:rect b="b" l="l" r="r" t="t"/>
              <a:pathLst>
                <a:path extrusionOk="0" h="12779" w="13825">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65" name="Google Shape;16665;p123"/>
          <p:cNvGrpSpPr/>
          <p:nvPr/>
        </p:nvGrpSpPr>
        <p:grpSpPr>
          <a:xfrm>
            <a:off x="6259925" y="3417642"/>
            <a:ext cx="326375" cy="345675"/>
            <a:chOff x="1784363" y="3581531"/>
            <a:chExt cx="326375" cy="345675"/>
          </a:xfrm>
        </p:grpSpPr>
        <p:sp>
          <p:nvSpPr>
            <p:cNvPr id="16666" name="Google Shape;16666;p123"/>
            <p:cNvSpPr/>
            <p:nvPr/>
          </p:nvSpPr>
          <p:spPr>
            <a:xfrm>
              <a:off x="1869213" y="3606981"/>
              <a:ext cx="42475" cy="75650"/>
            </a:xfrm>
            <a:custGeom>
              <a:rect b="b" l="l" r="r" t="t"/>
              <a:pathLst>
                <a:path extrusionOk="0" h="3026" w="1699">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7" name="Google Shape;16667;p123"/>
            <p:cNvSpPr/>
            <p:nvPr/>
          </p:nvSpPr>
          <p:spPr>
            <a:xfrm>
              <a:off x="1916288" y="3606206"/>
              <a:ext cx="57125" cy="75650"/>
            </a:xfrm>
            <a:custGeom>
              <a:rect b="b" l="l" r="r" t="t"/>
              <a:pathLst>
                <a:path extrusionOk="0" h="3026" w="2285">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8" name="Google Shape;16668;p123"/>
            <p:cNvSpPr/>
            <p:nvPr/>
          </p:nvSpPr>
          <p:spPr>
            <a:xfrm>
              <a:off x="1978788" y="3606981"/>
              <a:ext cx="49350" cy="74925"/>
            </a:xfrm>
            <a:custGeom>
              <a:rect b="b" l="l" r="r" t="t"/>
              <a:pathLst>
                <a:path extrusionOk="0" h="2997" w="1974">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9" name="Google Shape;16669;p123"/>
            <p:cNvSpPr/>
            <p:nvPr/>
          </p:nvSpPr>
          <p:spPr>
            <a:xfrm>
              <a:off x="1811363" y="3819156"/>
              <a:ext cx="54800" cy="54050"/>
            </a:xfrm>
            <a:custGeom>
              <a:rect b="b" l="l" r="r" t="t"/>
              <a:pathLst>
                <a:path extrusionOk="0" h="2162" w="2192">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0" name="Google Shape;16670;p123"/>
            <p:cNvSpPr/>
            <p:nvPr/>
          </p:nvSpPr>
          <p:spPr>
            <a:xfrm>
              <a:off x="1811363" y="3731206"/>
              <a:ext cx="54800" cy="54025"/>
            </a:xfrm>
            <a:custGeom>
              <a:rect b="b" l="l" r="r" t="t"/>
              <a:pathLst>
                <a:path extrusionOk="0" h="2161" w="2192">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1" name="Google Shape;16671;p123"/>
            <p:cNvSpPr/>
            <p:nvPr/>
          </p:nvSpPr>
          <p:spPr>
            <a:xfrm>
              <a:off x="2029713" y="3819156"/>
              <a:ext cx="54025" cy="54050"/>
            </a:xfrm>
            <a:custGeom>
              <a:rect b="b" l="l" r="r" t="t"/>
              <a:pathLst>
                <a:path extrusionOk="0" h="2162" w="2161">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2" name="Google Shape;16672;p123"/>
            <p:cNvSpPr/>
            <p:nvPr/>
          </p:nvSpPr>
          <p:spPr>
            <a:xfrm>
              <a:off x="2029713" y="3731206"/>
              <a:ext cx="54025" cy="54025"/>
            </a:xfrm>
            <a:custGeom>
              <a:rect b="b" l="l" r="r" t="t"/>
              <a:pathLst>
                <a:path extrusionOk="0" h="2161" w="2161">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3" name="Google Shape;16673;p123"/>
            <p:cNvSpPr/>
            <p:nvPr/>
          </p:nvSpPr>
          <p:spPr>
            <a:xfrm>
              <a:off x="1920913" y="3731206"/>
              <a:ext cx="54050" cy="54025"/>
            </a:xfrm>
            <a:custGeom>
              <a:rect b="b" l="l" r="r" t="t"/>
              <a:pathLst>
                <a:path extrusionOk="0" h="2161" w="2162">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4" name="Google Shape;16674;p123"/>
            <p:cNvSpPr/>
            <p:nvPr/>
          </p:nvSpPr>
          <p:spPr>
            <a:xfrm>
              <a:off x="1918613" y="3861606"/>
              <a:ext cx="15450" cy="13050"/>
            </a:xfrm>
            <a:custGeom>
              <a:rect b="b" l="l" r="r" t="t"/>
              <a:pathLst>
                <a:path extrusionOk="0" h="522" w="618">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5" name="Google Shape;16675;p123"/>
            <p:cNvSpPr/>
            <p:nvPr/>
          </p:nvSpPr>
          <p:spPr>
            <a:xfrm>
              <a:off x="1958713" y="3861606"/>
              <a:ext cx="15475" cy="13050"/>
            </a:xfrm>
            <a:custGeom>
              <a:rect b="b" l="l" r="r" t="t"/>
              <a:pathLst>
                <a:path extrusionOk="0" h="522" w="619">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6" name="Google Shape;16676;p123"/>
            <p:cNvSpPr/>
            <p:nvPr/>
          </p:nvSpPr>
          <p:spPr>
            <a:xfrm>
              <a:off x="1784363" y="3581531"/>
              <a:ext cx="326375" cy="290125"/>
            </a:xfrm>
            <a:custGeom>
              <a:rect b="b" l="l" r="r" t="t"/>
              <a:pathLst>
                <a:path extrusionOk="0" h="11605" w="13055">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7" name="Google Shape;16677;p123"/>
            <p:cNvSpPr/>
            <p:nvPr/>
          </p:nvSpPr>
          <p:spPr>
            <a:xfrm>
              <a:off x="1784363" y="3729656"/>
              <a:ext cx="326375" cy="197550"/>
            </a:xfrm>
            <a:custGeom>
              <a:rect b="b" l="l" r="r" t="t"/>
              <a:pathLst>
                <a:path extrusionOk="0" h="7902" w="13055">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78" name="Google Shape;16678;p123"/>
          <p:cNvGrpSpPr/>
          <p:nvPr/>
        </p:nvGrpSpPr>
        <p:grpSpPr>
          <a:xfrm>
            <a:off x="5521919" y="3417642"/>
            <a:ext cx="296300" cy="345675"/>
            <a:chOff x="1039038" y="4141656"/>
            <a:chExt cx="296300" cy="345675"/>
          </a:xfrm>
        </p:grpSpPr>
        <p:sp>
          <p:nvSpPr>
            <p:cNvPr id="16679" name="Google Shape;16679;p123"/>
            <p:cNvSpPr/>
            <p:nvPr/>
          </p:nvSpPr>
          <p:spPr>
            <a:xfrm>
              <a:off x="1120813" y="4177156"/>
              <a:ext cx="10075" cy="21625"/>
            </a:xfrm>
            <a:custGeom>
              <a:rect b="b" l="l" r="r" t="t"/>
              <a:pathLst>
                <a:path extrusionOk="0" h="865" w="403">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0" name="Google Shape;16680;p123"/>
            <p:cNvSpPr/>
            <p:nvPr/>
          </p:nvSpPr>
          <p:spPr>
            <a:xfrm>
              <a:off x="1242738" y="4177156"/>
              <a:ext cx="10050" cy="21625"/>
            </a:xfrm>
            <a:custGeom>
              <a:rect b="b" l="l" r="r" t="t"/>
              <a:pathLst>
                <a:path extrusionOk="0" h="865" w="402">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1" name="Google Shape;16681;p123"/>
            <p:cNvSpPr/>
            <p:nvPr/>
          </p:nvSpPr>
          <p:spPr>
            <a:xfrm>
              <a:off x="1165213" y="4187556"/>
              <a:ext cx="44150" cy="16750"/>
            </a:xfrm>
            <a:custGeom>
              <a:rect b="b" l="l" r="r" t="t"/>
              <a:pathLst>
                <a:path extrusionOk="0" h="670" w="1766">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2" name="Google Shape;16682;p123"/>
            <p:cNvSpPr/>
            <p:nvPr/>
          </p:nvSpPr>
          <p:spPr>
            <a:xfrm>
              <a:off x="1039038" y="4141656"/>
              <a:ext cx="296300" cy="345675"/>
            </a:xfrm>
            <a:custGeom>
              <a:rect b="b" l="l" r="r" t="t"/>
              <a:pathLst>
                <a:path extrusionOk="0" h="13827" w="11852">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3" name="Google Shape;16683;p123"/>
            <p:cNvSpPr/>
            <p:nvPr/>
          </p:nvSpPr>
          <p:spPr>
            <a:xfrm>
              <a:off x="1129313" y="4316806"/>
              <a:ext cx="114975" cy="10050"/>
            </a:xfrm>
            <a:custGeom>
              <a:rect b="b" l="l" r="r" t="t"/>
              <a:pathLst>
                <a:path extrusionOk="0" h="402" w="4599">
                  <a:moveTo>
                    <a:pt x="0" y="0"/>
                  </a:moveTo>
                  <a:lnTo>
                    <a:pt x="0" y="402"/>
                  </a:lnTo>
                  <a:lnTo>
                    <a:pt x="4599" y="402"/>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4" name="Google Shape;16684;p123"/>
            <p:cNvSpPr/>
            <p:nvPr/>
          </p:nvSpPr>
          <p:spPr>
            <a:xfrm>
              <a:off x="1129313" y="4346131"/>
              <a:ext cx="114975" cy="10050"/>
            </a:xfrm>
            <a:custGeom>
              <a:rect b="b" l="l" r="r" t="t"/>
              <a:pathLst>
                <a:path extrusionOk="0" h="402" w="4599">
                  <a:moveTo>
                    <a:pt x="0" y="0"/>
                  </a:moveTo>
                  <a:lnTo>
                    <a:pt x="0" y="401"/>
                  </a:lnTo>
                  <a:lnTo>
                    <a:pt x="4599" y="401"/>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5" name="Google Shape;16685;p123"/>
            <p:cNvSpPr/>
            <p:nvPr/>
          </p:nvSpPr>
          <p:spPr>
            <a:xfrm>
              <a:off x="1129313" y="4375431"/>
              <a:ext cx="114975" cy="10075"/>
            </a:xfrm>
            <a:custGeom>
              <a:rect b="b" l="l" r="r" t="t"/>
              <a:pathLst>
                <a:path extrusionOk="0" h="403" w="4599">
                  <a:moveTo>
                    <a:pt x="0" y="1"/>
                  </a:moveTo>
                  <a:lnTo>
                    <a:pt x="0" y="402"/>
                  </a:lnTo>
                  <a:lnTo>
                    <a:pt x="4599" y="402"/>
                  </a:lnTo>
                  <a:lnTo>
                    <a:pt x="4599"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86" name="Google Shape;16686;p123"/>
          <p:cNvGrpSpPr/>
          <p:nvPr/>
        </p:nvGrpSpPr>
        <p:grpSpPr>
          <a:xfrm>
            <a:off x="4805338" y="3417642"/>
            <a:ext cx="342600" cy="345675"/>
            <a:chOff x="5564163" y="2463556"/>
            <a:chExt cx="342600" cy="345675"/>
          </a:xfrm>
        </p:grpSpPr>
        <p:sp>
          <p:nvSpPr>
            <p:cNvPr id="16687" name="Google Shape;16687;p123"/>
            <p:cNvSpPr/>
            <p:nvPr/>
          </p:nvSpPr>
          <p:spPr>
            <a:xfrm>
              <a:off x="5743938" y="2580056"/>
              <a:ext cx="43225" cy="37025"/>
            </a:xfrm>
            <a:custGeom>
              <a:rect b="b" l="l" r="r" t="t"/>
              <a:pathLst>
                <a:path extrusionOk="0" h="1481" w="1729">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8" name="Google Shape;16688;p123"/>
            <p:cNvSpPr/>
            <p:nvPr/>
          </p:nvSpPr>
          <p:spPr>
            <a:xfrm>
              <a:off x="5705588" y="2566181"/>
              <a:ext cx="34500" cy="29725"/>
            </a:xfrm>
            <a:custGeom>
              <a:rect b="b" l="l" r="r" t="t"/>
              <a:pathLst>
                <a:path extrusionOk="0" h="1189" w="138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9" name="Google Shape;16689;p123"/>
            <p:cNvSpPr/>
            <p:nvPr/>
          </p:nvSpPr>
          <p:spPr>
            <a:xfrm>
              <a:off x="5564163" y="2463556"/>
              <a:ext cx="342600" cy="345675"/>
            </a:xfrm>
            <a:custGeom>
              <a:rect b="b" l="l" r="r" t="t"/>
              <a:pathLst>
                <a:path extrusionOk="0" h="13827" w="13704">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90" name="Google Shape;16690;p123"/>
          <p:cNvGrpSpPr/>
          <p:nvPr/>
        </p:nvGrpSpPr>
        <p:grpSpPr>
          <a:xfrm>
            <a:off x="4794650" y="3991542"/>
            <a:ext cx="363975" cy="330250"/>
            <a:chOff x="2526038" y="1929656"/>
            <a:chExt cx="363975" cy="330250"/>
          </a:xfrm>
        </p:grpSpPr>
        <p:sp>
          <p:nvSpPr>
            <p:cNvPr id="16691" name="Google Shape;16691;p123"/>
            <p:cNvSpPr/>
            <p:nvPr/>
          </p:nvSpPr>
          <p:spPr>
            <a:xfrm>
              <a:off x="2633838" y="1962831"/>
              <a:ext cx="10825" cy="23175"/>
            </a:xfrm>
            <a:custGeom>
              <a:rect b="b" l="l" r="r" t="t"/>
              <a:pathLst>
                <a:path extrusionOk="0" h="927" w="433">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2" name="Google Shape;16692;p123"/>
            <p:cNvSpPr/>
            <p:nvPr/>
          </p:nvSpPr>
          <p:spPr>
            <a:xfrm>
              <a:off x="2772713" y="1962831"/>
              <a:ext cx="10050" cy="23175"/>
            </a:xfrm>
            <a:custGeom>
              <a:rect b="b" l="l" r="r" t="t"/>
              <a:pathLst>
                <a:path extrusionOk="0" h="927" w="402">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3" name="Google Shape;16693;p123"/>
            <p:cNvSpPr/>
            <p:nvPr/>
          </p:nvSpPr>
          <p:spPr>
            <a:xfrm>
              <a:off x="2684163" y="1974331"/>
              <a:ext cx="48275" cy="18625"/>
            </a:xfrm>
            <a:custGeom>
              <a:rect b="b" l="l" r="r" t="t"/>
              <a:pathLst>
                <a:path extrusionOk="0" h="745" w="1931">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4" name="Google Shape;16694;p123"/>
            <p:cNvSpPr/>
            <p:nvPr/>
          </p:nvSpPr>
          <p:spPr>
            <a:xfrm>
              <a:off x="2526038" y="1929656"/>
              <a:ext cx="363975" cy="330250"/>
            </a:xfrm>
            <a:custGeom>
              <a:rect b="b" l="l" r="r" t="t"/>
              <a:pathLst>
                <a:path extrusionOk="0" h="13210" w="14559">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5" name="Google Shape;16695;p123"/>
            <p:cNvSpPr/>
            <p:nvPr/>
          </p:nvSpPr>
          <p:spPr>
            <a:xfrm>
              <a:off x="2577513" y="2013431"/>
              <a:ext cx="260800" cy="217150"/>
            </a:xfrm>
            <a:custGeom>
              <a:rect b="b" l="l" r="r" t="t"/>
              <a:pathLst>
                <a:path extrusionOk="0" h="8686" w="10432">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6" name="Google Shape;16696;p123"/>
            <p:cNvSpPr/>
            <p:nvPr/>
          </p:nvSpPr>
          <p:spPr>
            <a:xfrm>
              <a:off x="2689388" y="2199706"/>
              <a:ext cx="37050" cy="9275"/>
            </a:xfrm>
            <a:custGeom>
              <a:rect b="b" l="l" r="r" t="t"/>
              <a:pathLst>
                <a:path extrusionOk="0" h="371" w="1482">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7" name="Google Shape;16697;p123"/>
            <p:cNvSpPr/>
            <p:nvPr/>
          </p:nvSpPr>
          <p:spPr>
            <a:xfrm>
              <a:off x="2688888" y="2177831"/>
              <a:ext cx="38325" cy="9675"/>
            </a:xfrm>
            <a:custGeom>
              <a:rect b="b" l="l" r="r" t="t"/>
              <a:pathLst>
                <a:path extrusionOk="0" h="387" w="1533">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8" name="Google Shape;16698;p123"/>
            <p:cNvSpPr/>
            <p:nvPr/>
          </p:nvSpPr>
          <p:spPr>
            <a:xfrm>
              <a:off x="2689388" y="2155731"/>
              <a:ext cx="37825" cy="10825"/>
            </a:xfrm>
            <a:custGeom>
              <a:rect b="b" l="l" r="r" t="t"/>
              <a:pathLst>
                <a:path extrusionOk="0" h="433" w="1513">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9" name="Google Shape;16699;p123"/>
            <p:cNvSpPr/>
            <p:nvPr/>
          </p:nvSpPr>
          <p:spPr>
            <a:xfrm>
              <a:off x="2680888" y="2134106"/>
              <a:ext cx="54800" cy="10075"/>
            </a:xfrm>
            <a:custGeom>
              <a:rect b="b" l="l" r="r" t="t"/>
              <a:pathLst>
                <a:path extrusionOk="0" h="403" w="2192">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0" name="Google Shape;16700;p123"/>
            <p:cNvSpPr/>
            <p:nvPr/>
          </p:nvSpPr>
          <p:spPr>
            <a:xfrm>
              <a:off x="2689388" y="2112506"/>
              <a:ext cx="37825" cy="10075"/>
            </a:xfrm>
            <a:custGeom>
              <a:rect b="b" l="l" r="r" t="t"/>
              <a:pathLst>
                <a:path extrusionOk="0" h="403" w="1513">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1" name="Google Shape;16701;p123"/>
            <p:cNvSpPr/>
            <p:nvPr/>
          </p:nvSpPr>
          <p:spPr>
            <a:xfrm>
              <a:off x="2689388" y="2090906"/>
              <a:ext cx="37825" cy="10050"/>
            </a:xfrm>
            <a:custGeom>
              <a:rect b="b" l="l" r="r" t="t"/>
              <a:pathLst>
                <a:path extrusionOk="0" h="402" w="1513">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2" name="Google Shape;16702;p123"/>
            <p:cNvSpPr/>
            <p:nvPr/>
          </p:nvSpPr>
          <p:spPr>
            <a:xfrm>
              <a:off x="2688888" y="2069181"/>
              <a:ext cx="38325" cy="10300"/>
            </a:xfrm>
            <a:custGeom>
              <a:rect b="b" l="l" r="r" t="t"/>
              <a:pathLst>
                <a:path extrusionOk="0" h="412" w="1533">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3" name="Google Shape;16703;p123"/>
            <p:cNvSpPr/>
            <p:nvPr/>
          </p:nvSpPr>
          <p:spPr>
            <a:xfrm>
              <a:off x="2681063" y="2047581"/>
              <a:ext cx="54475" cy="10225"/>
            </a:xfrm>
            <a:custGeom>
              <a:rect b="b" l="l" r="r" t="t"/>
              <a:pathLst>
                <a:path extrusionOk="0" h="409" w="2179">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04" name="Google Shape;16704;p123"/>
          <p:cNvGrpSpPr/>
          <p:nvPr/>
        </p:nvGrpSpPr>
        <p:grpSpPr>
          <a:xfrm>
            <a:off x="5497169" y="4000230"/>
            <a:ext cx="345800" cy="312875"/>
            <a:chOff x="1774963" y="1938531"/>
            <a:chExt cx="345800" cy="312875"/>
          </a:xfrm>
        </p:grpSpPr>
        <p:sp>
          <p:nvSpPr>
            <p:cNvPr id="16705" name="Google Shape;16705;p123"/>
            <p:cNvSpPr/>
            <p:nvPr/>
          </p:nvSpPr>
          <p:spPr>
            <a:xfrm>
              <a:off x="1918613" y="2072406"/>
              <a:ext cx="68675" cy="58825"/>
            </a:xfrm>
            <a:custGeom>
              <a:rect b="b" l="l" r="r" t="t"/>
              <a:pathLst>
                <a:path extrusionOk="0" h="2353" w="2747">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6" name="Google Shape;16706;p123"/>
            <p:cNvSpPr/>
            <p:nvPr/>
          </p:nvSpPr>
          <p:spPr>
            <a:xfrm>
              <a:off x="1774963" y="1938531"/>
              <a:ext cx="345800" cy="312875"/>
            </a:xfrm>
            <a:custGeom>
              <a:rect b="b" l="l" r="r" t="t"/>
              <a:pathLst>
                <a:path extrusionOk="0" h="12515" w="13832">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07" name="Google Shape;16707;p123"/>
          <p:cNvGrpSpPr/>
          <p:nvPr/>
        </p:nvGrpSpPr>
        <p:grpSpPr>
          <a:xfrm>
            <a:off x="6245650" y="3984005"/>
            <a:ext cx="354925" cy="345325"/>
            <a:chOff x="7786988" y="3022331"/>
            <a:chExt cx="354925" cy="345325"/>
          </a:xfrm>
        </p:grpSpPr>
        <p:sp>
          <p:nvSpPr>
            <p:cNvPr id="16708" name="Google Shape;16708;p123"/>
            <p:cNvSpPr/>
            <p:nvPr/>
          </p:nvSpPr>
          <p:spPr>
            <a:xfrm>
              <a:off x="7912738" y="3183406"/>
              <a:ext cx="10075" cy="18550"/>
            </a:xfrm>
            <a:custGeom>
              <a:rect b="b" l="l" r="r" t="t"/>
              <a:pathLst>
                <a:path extrusionOk="0" h="742" w="403">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9" name="Google Shape;16709;p123"/>
            <p:cNvSpPr/>
            <p:nvPr/>
          </p:nvSpPr>
          <p:spPr>
            <a:xfrm>
              <a:off x="8005338" y="3183406"/>
              <a:ext cx="10050" cy="18550"/>
            </a:xfrm>
            <a:custGeom>
              <a:rect b="b" l="l" r="r" t="t"/>
              <a:pathLst>
                <a:path extrusionOk="0" h="742" w="402">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0" name="Google Shape;16710;p123"/>
            <p:cNvSpPr/>
            <p:nvPr/>
          </p:nvSpPr>
          <p:spPr>
            <a:xfrm>
              <a:off x="7945538" y="3191031"/>
              <a:ext cx="37075" cy="15550"/>
            </a:xfrm>
            <a:custGeom>
              <a:rect b="b" l="l" r="r" t="t"/>
              <a:pathLst>
                <a:path extrusionOk="0" h="622" w="1483">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1" name="Google Shape;16711;p123"/>
            <p:cNvSpPr/>
            <p:nvPr/>
          </p:nvSpPr>
          <p:spPr>
            <a:xfrm>
              <a:off x="7899638" y="3100856"/>
              <a:ext cx="182100" cy="145875"/>
            </a:xfrm>
            <a:custGeom>
              <a:rect b="b" l="l" r="r" t="t"/>
              <a:pathLst>
                <a:path extrusionOk="0" h="5835" w="7284">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2" name="Google Shape;16712;p123"/>
            <p:cNvSpPr/>
            <p:nvPr/>
          </p:nvSpPr>
          <p:spPr>
            <a:xfrm>
              <a:off x="7859513" y="3138631"/>
              <a:ext cx="172075" cy="149700"/>
            </a:xfrm>
            <a:custGeom>
              <a:rect b="b" l="l" r="r" t="t"/>
              <a:pathLst>
                <a:path extrusionOk="0" h="5988" w="6883">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3" name="Google Shape;16713;p123"/>
            <p:cNvSpPr/>
            <p:nvPr/>
          </p:nvSpPr>
          <p:spPr>
            <a:xfrm>
              <a:off x="7786988" y="3022331"/>
              <a:ext cx="354925" cy="345325"/>
            </a:xfrm>
            <a:custGeom>
              <a:rect b="b" l="l" r="r" t="t"/>
              <a:pathLst>
                <a:path extrusionOk="0" h="13813" w="14197">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714" name="Google Shape;16714;p123"/>
          <p:cNvSpPr/>
          <p:nvPr/>
        </p:nvSpPr>
        <p:spPr>
          <a:xfrm>
            <a:off x="7039988" y="3986142"/>
            <a:ext cx="325625" cy="341050"/>
          </a:xfrm>
          <a:custGeom>
            <a:rect b="b" l="l" r="r" t="t"/>
            <a:pathLst>
              <a:path extrusionOk="0" h="13642" w="13025">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715" name="Google Shape;16715;p123"/>
          <p:cNvGrpSpPr/>
          <p:nvPr/>
        </p:nvGrpSpPr>
        <p:grpSpPr>
          <a:xfrm>
            <a:off x="7735586" y="3984217"/>
            <a:ext cx="358775" cy="344900"/>
            <a:chOff x="1008188" y="1921956"/>
            <a:chExt cx="358775" cy="344900"/>
          </a:xfrm>
        </p:grpSpPr>
        <p:sp>
          <p:nvSpPr>
            <p:cNvPr id="16716" name="Google Shape;16716;p123"/>
            <p:cNvSpPr/>
            <p:nvPr/>
          </p:nvSpPr>
          <p:spPr>
            <a:xfrm>
              <a:off x="1118513" y="1960531"/>
              <a:ext cx="10050" cy="21625"/>
            </a:xfrm>
            <a:custGeom>
              <a:rect b="b" l="l" r="r" t="t"/>
              <a:pathLst>
                <a:path extrusionOk="0" h="865" w="402">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7" name="Google Shape;16717;p123"/>
            <p:cNvSpPr/>
            <p:nvPr/>
          </p:nvSpPr>
          <p:spPr>
            <a:xfrm>
              <a:off x="1245813" y="1960531"/>
              <a:ext cx="10050" cy="21625"/>
            </a:xfrm>
            <a:custGeom>
              <a:rect b="b" l="l" r="r" t="t"/>
              <a:pathLst>
                <a:path extrusionOk="0" h="865" w="402">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8" name="Google Shape;16718;p123"/>
            <p:cNvSpPr/>
            <p:nvPr/>
          </p:nvSpPr>
          <p:spPr>
            <a:xfrm>
              <a:off x="1164438" y="1970906"/>
              <a:ext cx="44925" cy="17025"/>
            </a:xfrm>
            <a:custGeom>
              <a:rect b="b" l="l" r="r" t="t"/>
              <a:pathLst>
                <a:path extrusionOk="0" h="681" w="1797">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9" name="Google Shape;16719;p123"/>
            <p:cNvSpPr/>
            <p:nvPr/>
          </p:nvSpPr>
          <p:spPr>
            <a:xfrm>
              <a:off x="1179463" y="2155331"/>
              <a:ext cx="15450" cy="15650"/>
            </a:xfrm>
            <a:custGeom>
              <a:rect b="b" l="l" r="r" t="t"/>
              <a:pathLst>
                <a:path extrusionOk="0" h="626" w="618">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0" name="Google Shape;16720;p123"/>
            <p:cNvSpPr/>
            <p:nvPr/>
          </p:nvSpPr>
          <p:spPr>
            <a:xfrm>
              <a:off x="1008188" y="1921956"/>
              <a:ext cx="358775" cy="344900"/>
            </a:xfrm>
            <a:custGeom>
              <a:rect b="b" l="l" r="r" t="t"/>
              <a:pathLst>
                <a:path extrusionOk="0" h="13796" w="14351">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1" name="Google Shape;16721;p123"/>
            <p:cNvSpPr/>
            <p:nvPr/>
          </p:nvSpPr>
          <p:spPr>
            <a:xfrm>
              <a:off x="1100763" y="2081306"/>
              <a:ext cx="172850" cy="156725"/>
            </a:xfrm>
            <a:custGeom>
              <a:rect b="b" l="l" r="r" t="t"/>
              <a:pathLst>
                <a:path extrusionOk="0" h="6269" w="6914">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722" name="Google Shape;16722;p123"/>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FFFFFF"/>
                </a:solidFill>
                <a:latin typeface="Arial"/>
                <a:ea typeface="Arial"/>
                <a:cs typeface="Arial"/>
                <a:sym typeface="Arial"/>
              </a:rPr>
              <a:t>Laboratory</a:t>
            </a:r>
            <a:endParaRPr b="0" i="0" sz="1600" u="none" cap="none" strike="noStrike">
              <a:solidFill>
                <a:srgbClr val="FFFFFF"/>
              </a:solidFill>
              <a:latin typeface="Arial"/>
              <a:ea typeface="Arial"/>
              <a:cs typeface="Arial"/>
              <a:sym typeface="Arial"/>
            </a:endParaRPr>
          </a:p>
        </p:txBody>
      </p:sp>
      <p:grpSp>
        <p:nvGrpSpPr>
          <p:cNvPr id="16723" name="Google Shape;16723;p123"/>
          <p:cNvGrpSpPr/>
          <p:nvPr/>
        </p:nvGrpSpPr>
        <p:grpSpPr>
          <a:xfrm>
            <a:off x="1744350" y="1765786"/>
            <a:ext cx="432875" cy="345275"/>
            <a:chOff x="2480288" y="2463956"/>
            <a:chExt cx="432875" cy="345275"/>
          </a:xfrm>
        </p:grpSpPr>
        <p:sp>
          <p:nvSpPr>
            <p:cNvPr id="16724" name="Google Shape;16724;p123"/>
            <p:cNvSpPr/>
            <p:nvPr/>
          </p:nvSpPr>
          <p:spPr>
            <a:xfrm>
              <a:off x="2673188" y="2611856"/>
              <a:ext cx="60975" cy="52325"/>
            </a:xfrm>
            <a:custGeom>
              <a:rect b="b" l="l" r="r" t="t"/>
              <a:pathLst>
                <a:path extrusionOk="0" h="2093" w="2439">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5" name="Google Shape;16725;p123"/>
            <p:cNvSpPr/>
            <p:nvPr/>
          </p:nvSpPr>
          <p:spPr>
            <a:xfrm>
              <a:off x="2653113" y="2527031"/>
              <a:ext cx="110350" cy="75425"/>
            </a:xfrm>
            <a:custGeom>
              <a:rect b="b" l="l" r="r" t="t"/>
              <a:pathLst>
                <a:path extrusionOk="0" h="3017" w="4414">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6" name="Google Shape;16726;p123"/>
            <p:cNvSpPr/>
            <p:nvPr/>
          </p:nvSpPr>
          <p:spPr>
            <a:xfrm>
              <a:off x="2596788" y="2623281"/>
              <a:ext cx="94925" cy="102350"/>
            </a:xfrm>
            <a:custGeom>
              <a:rect b="b" l="l" r="r" t="t"/>
              <a:pathLst>
                <a:path extrusionOk="0" h="4094" w="3797">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7" name="Google Shape;16727;p123"/>
            <p:cNvSpPr/>
            <p:nvPr/>
          </p:nvSpPr>
          <p:spPr>
            <a:xfrm>
              <a:off x="2724863" y="2623931"/>
              <a:ext cx="94925" cy="102000"/>
            </a:xfrm>
            <a:custGeom>
              <a:rect b="b" l="l" r="r" t="t"/>
              <a:pathLst>
                <a:path extrusionOk="0" h="4080" w="3797">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8" name="Google Shape;16728;p123"/>
            <p:cNvSpPr/>
            <p:nvPr/>
          </p:nvSpPr>
          <p:spPr>
            <a:xfrm>
              <a:off x="2480288" y="2463956"/>
              <a:ext cx="432875" cy="345275"/>
            </a:xfrm>
            <a:custGeom>
              <a:rect b="b" l="l" r="r" t="t"/>
              <a:pathLst>
                <a:path extrusionOk="0" h="13811" w="17315">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9" name="Google Shape;16729;p123"/>
            <p:cNvSpPr/>
            <p:nvPr/>
          </p:nvSpPr>
          <p:spPr>
            <a:xfrm>
              <a:off x="2545863" y="2492756"/>
              <a:ext cx="327175" cy="289200"/>
            </a:xfrm>
            <a:custGeom>
              <a:rect b="b" l="l" r="r" t="t"/>
              <a:pathLst>
                <a:path extrusionOk="0" h="11568" w="13087">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30" name="Google Shape;16730;p123"/>
          <p:cNvGrpSpPr/>
          <p:nvPr/>
        </p:nvGrpSpPr>
        <p:grpSpPr>
          <a:xfrm>
            <a:off x="2525719" y="1766361"/>
            <a:ext cx="362650" cy="344125"/>
            <a:chOff x="1766613" y="2464331"/>
            <a:chExt cx="362650" cy="344125"/>
          </a:xfrm>
        </p:grpSpPr>
        <p:sp>
          <p:nvSpPr>
            <p:cNvPr id="16731" name="Google Shape;16731;p123"/>
            <p:cNvSpPr/>
            <p:nvPr/>
          </p:nvSpPr>
          <p:spPr>
            <a:xfrm>
              <a:off x="1885438" y="2722806"/>
              <a:ext cx="10050" cy="20850"/>
            </a:xfrm>
            <a:custGeom>
              <a:rect b="b" l="l" r="r" t="t"/>
              <a:pathLst>
                <a:path extrusionOk="0" h="834" w="402">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2" name="Google Shape;16732;p123"/>
            <p:cNvSpPr/>
            <p:nvPr/>
          </p:nvSpPr>
          <p:spPr>
            <a:xfrm>
              <a:off x="2000388" y="2722806"/>
              <a:ext cx="10050" cy="20850"/>
            </a:xfrm>
            <a:custGeom>
              <a:rect b="b" l="l" r="r" t="t"/>
              <a:pathLst>
                <a:path extrusionOk="0" h="834" w="402">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3" name="Google Shape;16733;p123"/>
            <p:cNvSpPr/>
            <p:nvPr/>
          </p:nvSpPr>
          <p:spPr>
            <a:xfrm>
              <a:off x="1928638" y="2732456"/>
              <a:ext cx="40150" cy="16400"/>
            </a:xfrm>
            <a:custGeom>
              <a:rect b="b" l="l" r="r" t="t"/>
              <a:pathLst>
                <a:path extrusionOk="0" h="656" w="1606">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4" name="Google Shape;16734;p123"/>
            <p:cNvSpPr/>
            <p:nvPr/>
          </p:nvSpPr>
          <p:spPr>
            <a:xfrm>
              <a:off x="1766613" y="2464331"/>
              <a:ext cx="362650" cy="344125"/>
            </a:xfrm>
            <a:custGeom>
              <a:rect b="b" l="l" r="r" t="t"/>
              <a:pathLst>
                <a:path extrusionOk="0" h="13765" w="14506">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35" name="Google Shape;16735;p123"/>
          <p:cNvGrpSpPr/>
          <p:nvPr/>
        </p:nvGrpSpPr>
        <p:grpSpPr>
          <a:xfrm>
            <a:off x="3372119" y="1765874"/>
            <a:ext cx="207550" cy="345100"/>
            <a:chOff x="7124238" y="4142231"/>
            <a:chExt cx="207550" cy="345100"/>
          </a:xfrm>
        </p:grpSpPr>
        <p:sp>
          <p:nvSpPr>
            <p:cNvPr id="16736" name="Google Shape;16736;p123"/>
            <p:cNvSpPr/>
            <p:nvPr/>
          </p:nvSpPr>
          <p:spPr>
            <a:xfrm>
              <a:off x="7184413" y="4397056"/>
              <a:ext cx="10825" cy="17750"/>
            </a:xfrm>
            <a:custGeom>
              <a:rect b="b" l="l" r="r" t="t"/>
              <a:pathLst>
                <a:path extrusionOk="0" h="710" w="433">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7" name="Google Shape;16737;p123"/>
            <p:cNvSpPr/>
            <p:nvPr/>
          </p:nvSpPr>
          <p:spPr>
            <a:xfrm>
              <a:off x="7262338" y="4397056"/>
              <a:ext cx="10050" cy="17750"/>
            </a:xfrm>
            <a:custGeom>
              <a:rect b="b" l="l" r="r" t="t"/>
              <a:pathLst>
                <a:path extrusionOk="0" h="710" w="402">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8" name="Google Shape;16738;p123"/>
            <p:cNvSpPr/>
            <p:nvPr/>
          </p:nvSpPr>
          <p:spPr>
            <a:xfrm>
              <a:off x="7211788" y="4403606"/>
              <a:ext cx="32050" cy="14675"/>
            </a:xfrm>
            <a:custGeom>
              <a:rect b="b" l="l" r="r" t="t"/>
              <a:pathLst>
                <a:path extrusionOk="0" h="587" w="1282">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9" name="Google Shape;16739;p123"/>
            <p:cNvSpPr/>
            <p:nvPr/>
          </p:nvSpPr>
          <p:spPr>
            <a:xfrm>
              <a:off x="7152013" y="4355381"/>
              <a:ext cx="152775" cy="104950"/>
            </a:xfrm>
            <a:custGeom>
              <a:rect b="b" l="l" r="r" t="t"/>
              <a:pathLst>
                <a:path extrusionOk="0" h="4198" w="6111">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0" name="Google Shape;16740;p123"/>
            <p:cNvSpPr/>
            <p:nvPr/>
          </p:nvSpPr>
          <p:spPr>
            <a:xfrm>
              <a:off x="7124238" y="4142231"/>
              <a:ext cx="207550" cy="345100"/>
            </a:xfrm>
            <a:custGeom>
              <a:rect b="b" l="l" r="r" t="t"/>
              <a:pathLst>
                <a:path extrusionOk="0" h="13804" w="8302">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41" name="Google Shape;16741;p123"/>
          <p:cNvGrpSpPr/>
          <p:nvPr/>
        </p:nvGrpSpPr>
        <p:grpSpPr>
          <a:xfrm>
            <a:off x="4042718" y="1770799"/>
            <a:ext cx="355675" cy="335250"/>
            <a:chOff x="1055681" y="2468781"/>
            <a:chExt cx="355675" cy="335250"/>
          </a:xfrm>
        </p:grpSpPr>
        <p:sp>
          <p:nvSpPr>
            <p:cNvPr id="16742" name="Google Shape;16742;p123"/>
            <p:cNvSpPr/>
            <p:nvPr/>
          </p:nvSpPr>
          <p:spPr>
            <a:xfrm>
              <a:off x="1197156" y="2653381"/>
              <a:ext cx="17475" cy="14850"/>
            </a:xfrm>
            <a:custGeom>
              <a:rect b="b" l="l" r="r" t="t"/>
              <a:pathLst>
                <a:path extrusionOk="0" h="594" w="699">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3" name="Google Shape;16743;p123"/>
            <p:cNvSpPr/>
            <p:nvPr/>
          </p:nvSpPr>
          <p:spPr>
            <a:xfrm>
              <a:off x="1247306" y="2602456"/>
              <a:ext cx="17475" cy="14875"/>
            </a:xfrm>
            <a:custGeom>
              <a:rect b="b" l="l" r="r" t="t"/>
              <a:pathLst>
                <a:path extrusionOk="0" h="595" w="699">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4" name="Google Shape;16744;p123"/>
            <p:cNvSpPr/>
            <p:nvPr/>
          </p:nvSpPr>
          <p:spPr>
            <a:xfrm>
              <a:off x="1221306" y="2625581"/>
              <a:ext cx="23400" cy="22550"/>
            </a:xfrm>
            <a:custGeom>
              <a:rect b="b" l="l" r="r" t="t"/>
              <a:pathLst>
                <a:path extrusionOk="0" h="902" w="936">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5" name="Google Shape;16745;p123"/>
            <p:cNvSpPr/>
            <p:nvPr/>
          </p:nvSpPr>
          <p:spPr>
            <a:xfrm>
              <a:off x="1162131" y="2567531"/>
              <a:ext cx="141225" cy="138325"/>
            </a:xfrm>
            <a:custGeom>
              <a:rect b="b" l="l" r="r" t="t"/>
              <a:pathLst>
                <a:path extrusionOk="0" h="5533" w="5649">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6" name="Google Shape;16746;p123"/>
            <p:cNvSpPr/>
            <p:nvPr/>
          </p:nvSpPr>
          <p:spPr>
            <a:xfrm>
              <a:off x="1055681" y="2468781"/>
              <a:ext cx="355675" cy="335250"/>
            </a:xfrm>
            <a:custGeom>
              <a:rect b="b" l="l" r="r" t="t"/>
              <a:pathLst>
                <a:path extrusionOk="0" h="13410" w="14227">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47" name="Google Shape;16747;p123"/>
          <p:cNvGrpSpPr/>
          <p:nvPr/>
        </p:nvGrpSpPr>
        <p:grpSpPr>
          <a:xfrm>
            <a:off x="4045018" y="2334212"/>
            <a:ext cx="351075" cy="314925"/>
            <a:chOff x="2532763" y="3037481"/>
            <a:chExt cx="351075" cy="314925"/>
          </a:xfrm>
        </p:grpSpPr>
        <p:sp>
          <p:nvSpPr>
            <p:cNvPr id="16748" name="Google Shape;16748;p123"/>
            <p:cNvSpPr/>
            <p:nvPr/>
          </p:nvSpPr>
          <p:spPr>
            <a:xfrm>
              <a:off x="2702813" y="3147881"/>
              <a:ext cx="15900" cy="17050"/>
            </a:xfrm>
            <a:custGeom>
              <a:rect b="b" l="l" r="r" t="t"/>
              <a:pathLst>
                <a:path extrusionOk="0" h="682" w="636">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9" name="Google Shape;16749;p123"/>
            <p:cNvSpPr/>
            <p:nvPr/>
          </p:nvSpPr>
          <p:spPr>
            <a:xfrm>
              <a:off x="2779138" y="3112606"/>
              <a:ext cx="15975" cy="16825"/>
            </a:xfrm>
            <a:custGeom>
              <a:rect b="b" l="l" r="r" t="t"/>
              <a:pathLst>
                <a:path extrusionOk="0" h="673" w="639">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0" name="Google Shape;16750;p123"/>
            <p:cNvSpPr/>
            <p:nvPr/>
          </p:nvSpPr>
          <p:spPr>
            <a:xfrm>
              <a:off x="2733263" y="3132281"/>
              <a:ext cx="32525" cy="20300"/>
            </a:xfrm>
            <a:custGeom>
              <a:rect b="b" l="l" r="r" t="t"/>
              <a:pathLst>
                <a:path extrusionOk="0" h="812" w="1301">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1" name="Google Shape;16751;p123"/>
            <p:cNvSpPr/>
            <p:nvPr/>
          </p:nvSpPr>
          <p:spPr>
            <a:xfrm>
              <a:off x="2686288" y="3194206"/>
              <a:ext cx="38600" cy="33275"/>
            </a:xfrm>
            <a:custGeom>
              <a:rect b="b" l="l" r="r" t="t"/>
              <a:pathLst>
                <a:path extrusionOk="0" h="1331" w="1544">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2" name="Google Shape;16752;p123"/>
            <p:cNvSpPr/>
            <p:nvPr/>
          </p:nvSpPr>
          <p:spPr>
            <a:xfrm>
              <a:off x="2532763" y="3037481"/>
              <a:ext cx="351075" cy="314925"/>
            </a:xfrm>
            <a:custGeom>
              <a:rect b="b" l="l" r="r" t="t"/>
              <a:pathLst>
                <a:path extrusionOk="0" h="12597" w="14043">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753" name="Google Shape;16753;p123"/>
          <p:cNvSpPr/>
          <p:nvPr/>
        </p:nvSpPr>
        <p:spPr>
          <a:xfrm>
            <a:off x="3307294" y="2318712"/>
            <a:ext cx="337200" cy="345925"/>
          </a:xfrm>
          <a:custGeom>
            <a:rect b="b" l="l" r="r" t="t"/>
            <a:pathLst>
              <a:path extrusionOk="0" h="13837" w="13488">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754" name="Google Shape;16754;p123"/>
          <p:cNvGrpSpPr/>
          <p:nvPr/>
        </p:nvGrpSpPr>
        <p:grpSpPr>
          <a:xfrm>
            <a:off x="2526494" y="2317875"/>
            <a:ext cx="361100" cy="347600"/>
            <a:chOff x="1767388" y="3021206"/>
            <a:chExt cx="361100" cy="347600"/>
          </a:xfrm>
        </p:grpSpPr>
        <p:sp>
          <p:nvSpPr>
            <p:cNvPr id="16755" name="Google Shape;16755;p123"/>
            <p:cNvSpPr/>
            <p:nvPr/>
          </p:nvSpPr>
          <p:spPr>
            <a:xfrm>
              <a:off x="1885438" y="3181881"/>
              <a:ext cx="10050" cy="20850"/>
            </a:xfrm>
            <a:custGeom>
              <a:rect b="b" l="l" r="r" t="t"/>
              <a:pathLst>
                <a:path extrusionOk="0" h="834" w="402">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6" name="Google Shape;16756;p123"/>
            <p:cNvSpPr/>
            <p:nvPr/>
          </p:nvSpPr>
          <p:spPr>
            <a:xfrm>
              <a:off x="2000388" y="3181881"/>
              <a:ext cx="10050" cy="20850"/>
            </a:xfrm>
            <a:custGeom>
              <a:rect b="b" l="l" r="r" t="t"/>
              <a:pathLst>
                <a:path extrusionOk="0" h="834" w="402">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7" name="Google Shape;16757;p123"/>
            <p:cNvSpPr/>
            <p:nvPr/>
          </p:nvSpPr>
          <p:spPr>
            <a:xfrm>
              <a:off x="1928638" y="3191606"/>
              <a:ext cx="40150" cy="16325"/>
            </a:xfrm>
            <a:custGeom>
              <a:rect b="b" l="l" r="r" t="t"/>
              <a:pathLst>
                <a:path extrusionOk="0" h="653" w="1606">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8" name="Google Shape;16758;p123"/>
            <p:cNvSpPr/>
            <p:nvPr/>
          </p:nvSpPr>
          <p:spPr>
            <a:xfrm>
              <a:off x="1767388" y="3021206"/>
              <a:ext cx="361100" cy="347600"/>
            </a:xfrm>
            <a:custGeom>
              <a:rect b="b" l="l" r="r" t="t"/>
              <a:pathLst>
                <a:path extrusionOk="0" h="13904" w="14444">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59" name="Google Shape;16759;p123"/>
          <p:cNvGrpSpPr/>
          <p:nvPr/>
        </p:nvGrpSpPr>
        <p:grpSpPr>
          <a:xfrm>
            <a:off x="1781438" y="2319825"/>
            <a:ext cx="358700" cy="343700"/>
            <a:chOff x="1002088" y="3024131"/>
            <a:chExt cx="358700" cy="343700"/>
          </a:xfrm>
        </p:grpSpPr>
        <p:sp>
          <p:nvSpPr>
            <p:cNvPr id="16760" name="Google Shape;16760;p123"/>
            <p:cNvSpPr/>
            <p:nvPr/>
          </p:nvSpPr>
          <p:spPr>
            <a:xfrm>
              <a:off x="1205688" y="3159306"/>
              <a:ext cx="19025" cy="16400"/>
            </a:xfrm>
            <a:custGeom>
              <a:rect b="b" l="l" r="r" t="t"/>
              <a:pathLst>
                <a:path extrusionOk="0" h="656" w="761">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1" name="Google Shape;16761;p123"/>
            <p:cNvSpPr/>
            <p:nvPr/>
          </p:nvSpPr>
          <p:spPr>
            <a:xfrm>
              <a:off x="1276688" y="3088331"/>
              <a:ext cx="17750" cy="16600"/>
            </a:xfrm>
            <a:custGeom>
              <a:rect b="b" l="l" r="r" t="t"/>
              <a:pathLst>
                <a:path extrusionOk="0" h="664" w="71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2" name="Google Shape;16762;p123"/>
            <p:cNvSpPr/>
            <p:nvPr/>
          </p:nvSpPr>
          <p:spPr>
            <a:xfrm>
              <a:off x="1237963" y="3120906"/>
              <a:ext cx="28700" cy="27800"/>
            </a:xfrm>
            <a:custGeom>
              <a:rect b="b" l="l" r="r" t="t"/>
              <a:pathLst>
                <a:path extrusionOk="0" h="1112" w="1148">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3" name="Google Shape;16763;p123"/>
            <p:cNvSpPr/>
            <p:nvPr/>
          </p:nvSpPr>
          <p:spPr>
            <a:xfrm>
              <a:off x="1114663" y="3024131"/>
              <a:ext cx="246125" cy="261525"/>
            </a:xfrm>
            <a:custGeom>
              <a:rect b="b" l="l" r="r" t="t"/>
              <a:pathLst>
                <a:path extrusionOk="0" h="10461" w="9845">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4" name="Google Shape;16764;p123"/>
            <p:cNvSpPr/>
            <p:nvPr/>
          </p:nvSpPr>
          <p:spPr>
            <a:xfrm>
              <a:off x="1027563" y="3311281"/>
              <a:ext cx="49300" cy="36500"/>
            </a:xfrm>
            <a:custGeom>
              <a:rect b="b" l="l" r="r" t="t"/>
              <a:pathLst>
                <a:path extrusionOk="0" h="1460" w="1972">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5" name="Google Shape;16765;p123"/>
            <p:cNvSpPr/>
            <p:nvPr/>
          </p:nvSpPr>
          <p:spPr>
            <a:xfrm>
              <a:off x="1002088" y="3225856"/>
              <a:ext cx="138525" cy="141975"/>
            </a:xfrm>
            <a:custGeom>
              <a:rect b="b" l="l" r="r" t="t"/>
              <a:pathLst>
                <a:path extrusionOk="0" h="5679" w="5541">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66" name="Google Shape;16766;p123"/>
          <p:cNvGrpSpPr/>
          <p:nvPr/>
        </p:nvGrpSpPr>
        <p:grpSpPr>
          <a:xfrm>
            <a:off x="1047104" y="2318837"/>
            <a:ext cx="337825" cy="345675"/>
            <a:chOff x="1014488" y="3581531"/>
            <a:chExt cx="337825" cy="345675"/>
          </a:xfrm>
        </p:grpSpPr>
        <p:sp>
          <p:nvSpPr>
            <p:cNvPr id="16767" name="Google Shape;16767;p123"/>
            <p:cNvSpPr/>
            <p:nvPr/>
          </p:nvSpPr>
          <p:spPr>
            <a:xfrm>
              <a:off x="1135488" y="3834581"/>
              <a:ext cx="10050" cy="18550"/>
            </a:xfrm>
            <a:custGeom>
              <a:rect b="b" l="l" r="r" t="t"/>
              <a:pathLst>
                <a:path extrusionOk="0" h="742" w="402">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8" name="Google Shape;16768;p123"/>
            <p:cNvSpPr/>
            <p:nvPr/>
          </p:nvSpPr>
          <p:spPr>
            <a:xfrm>
              <a:off x="1228063" y="3834581"/>
              <a:ext cx="10050" cy="18550"/>
            </a:xfrm>
            <a:custGeom>
              <a:rect b="b" l="l" r="r" t="t"/>
              <a:pathLst>
                <a:path extrusionOk="0" h="742" w="402">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9" name="Google Shape;16769;p123"/>
            <p:cNvSpPr/>
            <p:nvPr/>
          </p:nvSpPr>
          <p:spPr>
            <a:xfrm>
              <a:off x="1169438" y="3842881"/>
              <a:ext cx="35900" cy="15075"/>
            </a:xfrm>
            <a:custGeom>
              <a:rect b="b" l="l" r="r" t="t"/>
              <a:pathLst>
                <a:path extrusionOk="0" h="603" w="1436">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0" name="Google Shape;16770;p123"/>
            <p:cNvSpPr/>
            <p:nvPr/>
          </p:nvSpPr>
          <p:spPr>
            <a:xfrm>
              <a:off x="1083013" y="3789431"/>
              <a:ext cx="209125" cy="110000"/>
            </a:xfrm>
            <a:custGeom>
              <a:rect b="b" l="l" r="r" t="t"/>
              <a:pathLst>
                <a:path extrusionOk="0" h="4400" w="8365">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1" name="Google Shape;16771;p123"/>
            <p:cNvSpPr/>
            <p:nvPr/>
          </p:nvSpPr>
          <p:spPr>
            <a:xfrm>
              <a:off x="1137038" y="3740456"/>
              <a:ext cx="49400" cy="42450"/>
            </a:xfrm>
            <a:custGeom>
              <a:rect b="b" l="l" r="r" t="t"/>
              <a:pathLst>
                <a:path extrusionOk="0" h="1698" w="1976">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2" name="Google Shape;16772;p123"/>
            <p:cNvSpPr/>
            <p:nvPr/>
          </p:nvSpPr>
          <p:spPr>
            <a:xfrm>
              <a:off x="1192588" y="3732831"/>
              <a:ext cx="44000" cy="37750"/>
            </a:xfrm>
            <a:custGeom>
              <a:rect b="b" l="l" r="r" t="t"/>
              <a:pathLst>
                <a:path extrusionOk="0" h="1510" w="176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3" name="Google Shape;16773;p123"/>
            <p:cNvSpPr/>
            <p:nvPr/>
          </p:nvSpPr>
          <p:spPr>
            <a:xfrm>
              <a:off x="1160938" y="3699656"/>
              <a:ext cx="37075" cy="32350"/>
            </a:xfrm>
            <a:custGeom>
              <a:rect b="b" l="l" r="r" t="t"/>
              <a:pathLst>
                <a:path extrusionOk="0" h="1294" w="1483">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4" name="Google Shape;16774;p123"/>
            <p:cNvSpPr/>
            <p:nvPr/>
          </p:nvSpPr>
          <p:spPr>
            <a:xfrm>
              <a:off x="1014488" y="3581531"/>
              <a:ext cx="337825" cy="345675"/>
            </a:xfrm>
            <a:custGeom>
              <a:rect b="b" l="l" r="r" t="t"/>
              <a:pathLst>
                <a:path extrusionOk="0" h="13827" w="13513">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75" name="Google Shape;16775;p123"/>
          <p:cNvGrpSpPr/>
          <p:nvPr/>
        </p:nvGrpSpPr>
        <p:grpSpPr>
          <a:xfrm>
            <a:off x="1069417" y="2850724"/>
            <a:ext cx="293200" cy="345675"/>
            <a:chOff x="2561313" y="4141656"/>
            <a:chExt cx="293200" cy="345675"/>
          </a:xfrm>
        </p:grpSpPr>
        <p:sp>
          <p:nvSpPr>
            <p:cNvPr id="16776" name="Google Shape;16776;p123"/>
            <p:cNvSpPr/>
            <p:nvPr/>
          </p:nvSpPr>
          <p:spPr>
            <a:xfrm>
              <a:off x="2656963" y="4363106"/>
              <a:ext cx="10075" cy="18525"/>
            </a:xfrm>
            <a:custGeom>
              <a:rect b="b" l="l" r="r" t="t"/>
              <a:pathLst>
                <a:path extrusionOk="0" h="741" w="403">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7" name="Google Shape;16777;p123"/>
            <p:cNvSpPr/>
            <p:nvPr/>
          </p:nvSpPr>
          <p:spPr>
            <a:xfrm>
              <a:off x="2748788" y="4363106"/>
              <a:ext cx="10050" cy="17750"/>
            </a:xfrm>
            <a:custGeom>
              <a:rect b="b" l="l" r="r" t="t"/>
              <a:pathLst>
                <a:path extrusionOk="0" h="710" w="402">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8" name="Google Shape;16778;p123"/>
            <p:cNvSpPr/>
            <p:nvPr/>
          </p:nvSpPr>
          <p:spPr>
            <a:xfrm>
              <a:off x="2690913" y="4369856"/>
              <a:ext cx="33975" cy="15650"/>
            </a:xfrm>
            <a:custGeom>
              <a:rect b="b" l="l" r="r" t="t"/>
              <a:pathLst>
                <a:path extrusionOk="0" h="626" w="1359">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9" name="Google Shape;16779;p123"/>
            <p:cNvSpPr/>
            <p:nvPr/>
          </p:nvSpPr>
          <p:spPr>
            <a:xfrm>
              <a:off x="2626888" y="4343806"/>
              <a:ext cx="161275" cy="60975"/>
            </a:xfrm>
            <a:custGeom>
              <a:rect b="b" l="l" r="r" t="t"/>
              <a:pathLst>
                <a:path extrusionOk="0" h="2439" w="6451">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0" name="Google Shape;16780;p123"/>
            <p:cNvSpPr/>
            <p:nvPr/>
          </p:nvSpPr>
          <p:spPr>
            <a:xfrm>
              <a:off x="2603738" y="4419431"/>
              <a:ext cx="49400" cy="41650"/>
            </a:xfrm>
            <a:custGeom>
              <a:rect b="b" l="l" r="r" t="t"/>
              <a:pathLst>
                <a:path extrusionOk="0" h="1666" w="1976">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1" name="Google Shape;16781;p123"/>
            <p:cNvSpPr/>
            <p:nvPr/>
          </p:nvSpPr>
          <p:spPr>
            <a:xfrm>
              <a:off x="2762663" y="4419431"/>
              <a:ext cx="48650" cy="41650"/>
            </a:xfrm>
            <a:custGeom>
              <a:rect b="b" l="l" r="r" t="t"/>
              <a:pathLst>
                <a:path extrusionOk="0" h="1666" w="1946">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2" name="Google Shape;16782;p123"/>
            <p:cNvSpPr/>
            <p:nvPr/>
          </p:nvSpPr>
          <p:spPr>
            <a:xfrm>
              <a:off x="2679338" y="4419431"/>
              <a:ext cx="49425" cy="41650"/>
            </a:xfrm>
            <a:custGeom>
              <a:rect b="b" l="l" r="r" t="t"/>
              <a:pathLst>
                <a:path extrusionOk="0" h="1666" w="1977">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3" name="Google Shape;16783;p123"/>
            <p:cNvSpPr/>
            <p:nvPr/>
          </p:nvSpPr>
          <p:spPr>
            <a:xfrm>
              <a:off x="2561313" y="4141656"/>
              <a:ext cx="293200" cy="345675"/>
            </a:xfrm>
            <a:custGeom>
              <a:rect b="b" l="l" r="r" t="t"/>
              <a:pathLst>
                <a:path extrusionOk="0" h="13827" w="11728">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84" name="Google Shape;16784;p123"/>
          <p:cNvGrpSpPr/>
          <p:nvPr/>
        </p:nvGrpSpPr>
        <p:grpSpPr>
          <a:xfrm>
            <a:off x="1786400" y="2850824"/>
            <a:ext cx="348775" cy="345475"/>
            <a:chOff x="7790063" y="1921756"/>
            <a:chExt cx="348775" cy="345475"/>
          </a:xfrm>
        </p:grpSpPr>
        <p:sp>
          <p:nvSpPr>
            <p:cNvPr id="16785" name="Google Shape;16785;p123"/>
            <p:cNvSpPr/>
            <p:nvPr/>
          </p:nvSpPr>
          <p:spPr>
            <a:xfrm>
              <a:off x="7790063" y="1992606"/>
              <a:ext cx="267750" cy="274625"/>
            </a:xfrm>
            <a:custGeom>
              <a:rect b="b" l="l" r="r" t="t"/>
              <a:pathLst>
                <a:path extrusionOk="0" h="10985" w="1071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6" name="Google Shape;16786;p123"/>
            <p:cNvSpPr/>
            <p:nvPr/>
          </p:nvSpPr>
          <p:spPr>
            <a:xfrm>
              <a:off x="7955963" y="1921756"/>
              <a:ext cx="182875" cy="273650"/>
            </a:xfrm>
            <a:custGeom>
              <a:rect b="b" l="l" r="r" t="t"/>
              <a:pathLst>
                <a:path extrusionOk="0" h="10946" w="7315">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87" name="Google Shape;16787;p123"/>
          <p:cNvGrpSpPr/>
          <p:nvPr/>
        </p:nvGrpSpPr>
        <p:grpSpPr>
          <a:xfrm>
            <a:off x="2550019" y="2850724"/>
            <a:ext cx="314050" cy="345675"/>
            <a:chOff x="6329538" y="3581531"/>
            <a:chExt cx="314050" cy="345675"/>
          </a:xfrm>
        </p:grpSpPr>
        <p:sp>
          <p:nvSpPr>
            <p:cNvPr id="16788" name="Google Shape;16788;p123"/>
            <p:cNvSpPr/>
            <p:nvPr/>
          </p:nvSpPr>
          <p:spPr>
            <a:xfrm>
              <a:off x="6409013" y="3621656"/>
              <a:ext cx="193675" cy="233025"/>
            </a:xfrm>
            <a:custGeom>
              <a:rect b="b" l="l" r="r" t="t"/>
              <a:pathLst>
                <a:path extrusionOk="0" h="9321" w="7747">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9" name="Google Shape;16789;p123"/>
            <p:cNvSpPr/>
            <p:nvPr/>
          </p:nvSpPr>
          <p:spPr>
            <a:xfrm>
              <a:off x="6354988" y="3655981"/>
              <a:ext cx="38600" cy="164350"/>
            </a:xfrm>
            <a:custGeom>
              <a:rect b="b" l="l" r="r" t="t"/>
              <a:pathLst>
                <a:path extrusionOk="0" h="6574" w="1544">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0" name="Google Shape;16790;p123"/>
            <p:cNvSpPr/>
            <p:nvPr/>
          </p:nvSpPr>
          <p:spPr>
            <a:xfrm>
              <a:off x="6329538" y="3581531"/>
              <a:ext cx="314050" cy="345675"/>
            </a:xfrm>
            <a:custGeom>
              <a:rect b="b" l="l" r="r" t="t"/>
              <a:pathLst>
                <a:path extrusionOk="0" h="13827" w="12562">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91" name="Google Shape;16791;p123"/>
          <p:cNvGrpSpPr/>
          <p:nvPr/>
        </p:nvGrpSpPr>
        <p:grpSpPr>
          <a:xfrm>
            <a:off x="3301894" y="2858799"/>
            <a:ext cx="348000" cy="329525"/>
            <a:chOff x="7054788" y="1930381"/>
            <a:chExt cx="348000" cy="329525"/>
          </a:xfrm>
        </p:grpSpPr>
        <p:sp>
          <p:nvSpPr>
            <p:cNvPr id="16792" name="Google Shape;16792;p123"/>
            <p:cNvSpPr/>
            <p:nvPr/>
          </p:nvSpPr>
          <p:spPr>
            <a:xfrm>
              <a:off x="7054788" y="1930381"/>
              <a:ext cx="348000" cy="329525"/>
            </a:xfrm>
            <a:custGeom>
              <a:rect b="b" l="l" r="r" t="t"/>
              <a:pathLst>
                <a:path extrusionOk="0" h="13181" w="1392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3" name="Google Shape;16793;p123"/>
            <p:cNvSpPr/>
            <p:nvPr/>
          </p:nvSpPr>
          <p:spPr>
            <a:xfrm>
              <a:off x="7244588" y="2131031"/>
              <a:ext cx="55575" cy="70225"/>
            </a:xfrm>
            <a:custGeom>
              <a:rect b="b" l="l" r="r" t="t"/>
              <a:pathLst>
                <a:path extrusionOk="0" h="2809" w="2223">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4" name="Google Shape;16794;p123"/>
            <p:cNvSpPr/>
            <p:nvPr/>
          </p:nvSpPr>
          <p:spPr>
            <a:xfrm>
              <a:off x="7155488" y="2131031"/>
              <a:ext cx="57875" cy="71975"/>
            </a:xfrm>
            <a:custGeom>
              <a:rect b="b" l="l" r="r" t="t"/>
              <a:pathLst>
                <a:path extrusionOk="0" h="2879" w="2315">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95" name="Google Shape;16795;p123"/>
          <p:cNvGrpSpPr/>
          <p:nvPr/>
        </p:nvGrpSpPr>
        <p:grpSpPr>
          <a:xfrm>
            <a:off x="4069706" y="2850724"/>
            <a:ext cx="301700" cy="345675"/>
            <a:chOff x="5584988" y="4141656"/>
            <a:chExt cx="301700" cy="345675"/>
          </a:xfrm>
        </p:grpSpPr>
        <p:sp>
          <p:nvSpPr>
            <p:cNvPr id="16796" name="Google Shape;16796;p123"/>
            <p:cNvSpPr/>
            <p:nvPr/>
          </p:nvSpPr>
          <p:spPr>
            <a:xfrm>
              <a:off x="5682988" y="4403206"/>
              <a:ext cx="10825" cy="18550"/>
            </a:xfrm>
            <a:custGeom>
              <a:rect b="b" l="l" r="r" t="t"/>
              <a:pathLst>
                <a:path extrusionOk="0" h="742" w="433">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7" name="Google Shape;16797;p123"/>
            <p:cNvSpPr/>
            <p:nvPr/>
          </p:nvSpPr>
          <p:spPr>
            <a:xfrm>
              <a:off x="5777113" y="4403206"/>
              <a:ext cx="10050" cy="18550"/>
            </a:xfrm>
            <a:custGeom>
              <a:rect b="b" l="l" r="r" t="t"/>
              <a:pathLst>
                <a:path extrusionOk="0" h="742" w="402">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8" name="Google Shape;16798;p123"/>
            <p:cNvSpPr/>
            <p:nvPr/>
          </p:nvSpPr>
          <p:spPr>
            <a:xfrm>
              <a:off x="5716538" y="4410856"/>
              <a:ext cx="37850" cy="15525"/>
            </a:xfrm>
            <a:custGeom>
              <a:rect b="b" l="l" r="r" t="t"/>
              <a:pathLst>
                <a:path extrusionOk="0" h="621" w="1514">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9" name="Google Shape;16799;p123"/>
            <p:cNvSpPr/>
            <p:nvPr/>
          </p:nvSpPr>
          <p:spPr>
            <a:xfrm>
              <a:off x="5618938" y="4355856"/>
              <a:ext cx="233025" cy="104475"/>
            </a:xfrm>
            <a:custGeom>
              <a:rect b="b" l="l" r="r" t="t"/>
              <a:pathLst>
                <a:path extrusionOk="0" h="4179" w="9321">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0" name="Google Shape;16800;p123"/>
            <p:cNvSpPr/>
            <p:nvPr/>
          </p:nvSpPr>
          <p:spPr>
            <a:xfrm>
              <a:off x="5724638" y="4309856"/>
              <a:ext cx="50950" cy="44300"/>
            </a:xfrm>
            <a:custGeom>
              <a:rect b="b" l="l" r="r" t="t"/>
              <a:pathLst>
                <a:path extrusionOk="0" h="1772" w="2038">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1" name="Google Shape;16801;p123"/>
            <p:cNvSpPr/>
            <p:nvPr/>
          </p:nvSpPr>
          <p:spPr>
            <a:xfrm>
              <a:off x="5708438" y="4259706"/>
              <a:ext cx="40925" cy="35125"/>
            </a:xfrm>
            <a:custGeom>
              <a:rect b="b" l="l" r="r" t="t"/>
              <a:pathLst>
                <a:path extrusionOk="0" h="1405" w="1637">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2" name="Google Shape;16802;p123"/>
            <p:cNvSpPr/>
            <p:nvPr/>
          </p:nvSpPr>
          <p:spPr>
            <a:xfrm>
              <a:off x="5584988" y="4141656"/>
              <a:ext cx="301700" cy="345675"/>
            </a:xfrm>
            <a:custGeom>
              <a:rect b="b" l="l" r="r" t="t"/>
              <a:pathLst>
                <a:path extrusionOk="0" h="13827" w="12068">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03" name="Google Shape;16803;p123"/>
          <p:cNvGrpSpPr/>
          <p:nvPr/>
        </p:nvGrpSpPr>
        <p:grpSpPr>
          <a:xfrm>
            <a:off x="4057356" y="3418117"/>
            <a:ext cx="326400" cy="344725"/>
            <a:chOff x="7065588" y="3581531"/>
            <a:chExt cx="326400" cy="344725"/>
          </a:xfrm>
        </p:grpSpPr>
        <p:sp>
          <p:nvSpPr>
            <p:cNvPr id="16804" name="Google Shape;16804;p123"/>
            <p:cNvSpPr/>
            <p:nvPr/>
          </p:nvSpPr>
          <p:spPr>
            <a:xfrm>
              <a:off x="7170513" y="3671031"/>
              <a:ext cx="10075" cy="18725"/>
            </a:xfrm>
            <a:custGeom>
              <a:rect b="b" l="l" r="r" t="t"/>
              <a:pathLst>
                <a:path extrusionOk="0" h="749" w="403">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5" name="Google Shape;16805;p123"/>
            <p:cNvSpPr/>
            <p:nvPr/>
          </p:nvSpPr>
          <p:spPr>
            <a:xfrm>
              <a:off x="7276988" y="3671031"/>
              <a:ext cx="10825" cy="19300"/>
            </a:xfrm>
            <a:custGeom>
              <a:rect b="b" l="l" r="r" t="t"/>
              <a:pathLst>
                <a:path extrusionOk="0" h="772" w="433">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6" name="Google Shape;16806;p123"/>
            <p:cNvSpPr/>
            <p:nvPr/>
          </p:nvSpPr>
          <p:spPr>
            <a:xfrm>
              <a:off x="7207938" y="3679431"/>
              <a:ext cx="41125" cy="16125"/>
            </a:xfrm>
            <a:custGeom>
              <a:rect b="b" l="l" r="r" t="t"/>
              <a:pathLst>
                <a:path extrusionOk="0" h="645" w="1645">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7" name="Google Shape;16807;p123"/>
            <p:cNvSpPr/>
            <p:nvPr/>
          </p:nvSpPr>
          <p:spPr>
            <a:xfrm>
              <a:off x="7065588" y="3581531"/>
              <a:ext cx="326400" cy="344725"/>
            </a:xfrm>
            <a:custGeom>
              <a:rect b="b" l="l" r="r" t="t"/>
              <a:pathLst>
                <a:path extrusionOk="0" h="13789" w="13056">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08" name="Google Shape;16808;p123"/>
          <p:cNvGrpSpPr/>
          <p:nvPr/>
        </p:nvGrpSpPr>
        <p:grpSpPr>
          <a:xfrm>
            <a:off x="3303056" y="3418005"/>
            <a:ext cx="345675" cy="344950"/>
            <a:chOff x="3294263" y="3582256"/>
            <a:chExt cx="345675" cy="344950"/>
          </a:xfrm>
        </p:grpSpPr>
        <p:sp>
          <p:nvSpPr>
            <p:cNvPr id="16809" name="Google Shape;16809;p123"/>
            <p:cNvSpPr/>
            <p:nvPr/>
          </p:nvSpPr>
          <p:spPr>
            <a:xfrm>
              <a:off x="3526513" y="3727206"/>
              <a:ext cx="10050" cy="22550"/>
            </a:xfrm>
            <a:custGeom>
              <a:rect b="b" l="l" r="r" t="t"/>
              <a:pathLst>
                <a:path extrusionOk="0" h="902" w="402">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0" name="Google Shape;16810;p123"/>
            <p:cNvSpPr/>
            <p:nvPr/>
          </p:nvSpPr>
          <p:spPr>
            <a:xfrm>
              <a:off x="3397663" y="3727206"/>
              <a:ext cx="10050" cy="22550"/>
            </a:xfrm>
            <a:custGeom>
              <a:rect b="b" l="l" r="r" t="t"/>
              <a:pathLst>
                <a:path extrusionOk="0" h="902" w="402">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1" name="Google Shape;16811;p123"/>
            <p:cNvSpPr/>
            <p:nvPr/>
          </p:nvSpPr>
          <p:spPr>
            <a:xfrm>
              <a:off x="3448238" y="3758556"/>
              <a:ext cx="35850" cy="15100"/>
            </a:xfrm>
            <a:custGeom>
              <a:rect b="b" l="l" r="r" t="t"/>
              <a:pathLst>
                <a:path extrusionOk="0" h="604" w="1434">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2" name="Google Shape;16812;p123"/>
            <p:cNvSpPr/>
            <p:nvPr/>
          </p:nvSpPr>
          <p:spPr>
            <a:xfrm>
              <a:off x="3294263" y="3582256"/>
              <a:ext cx="345675" cy="344950"/>
            </a:xfrm>
            <a:custGeom>
              <a:rect b="b" l="l" r="r" t="t"/>
              <a:pathLst>
                <a:path extrusionOk="0" h="13798" w="13827">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13" name="Google Shape;16813;p123"/>
          <p:cNvGrpSpPr/>
          <p:nvPr/>
        </p:nvGrpSpPr>
        <p:grpSpPr>
          <a:xfrm>
            <a:off x="2526881" y="3418230"/>
            <a:ext cx="360325" cy="344500"/>
            <a:chOff x="4038813" y="2463956"/>
            <a:chExt cx="360325" cy="344500"/>
          </a:xfrm>
        </p:grpSpPr>
        <p:grpSp>
          <p:nvGrpSpPr>
            <p:cNvPr id="16814" name="Google Shape;16814;p123"/>
            <p:cNvGrpSpPr/>
            <p:nvPr/>
          </p:nvGrpSpPr>
          <p:grpSpPr>
            <a:xfrm>
              <a:off x="4038813" y="2575656"/>
              <a:ext cx="360325" cy="232800"/>
              <a:chOff x="4038813" y="2575656"/>
              <a:chExt cx="360325" cy="232800"/>
            </a:xfrm>
          </p:grpSpPr>
          <p:sp>
            <p:nvSpPr>
              <p:cNvPr id="16815" name="Google Shape;16815;p123"/>
              <p:cNvSpPr/>
              <p:nvPr/>
            </p:nvSpPr>
            <p:spPr>
              <a:xfrm>
                <a:off x="4087413" y="2682481"/>
                <a:ext cx="17775" cy="16625"/>
              </a:xfrm>
              <a:custGeom>
                <a:rect b="b" l="l" r="r" t="t"/>
                <a:pathLst>
                  <a:path extrusionOk="0" h="665" w="711">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6" name="Google Shape;16816;p123"/>
              <p:cNvSpPr/>
              <p:nvPr/>
            </p:nvSpPr>
            <p:spPr>
              <a:xfrm>
                <a:off x="4161488" y="2755781"/>
                <a:ext cx="17775" cy="16800"/>
              </a:xfrm>
              <a:custGeom>
                <a:rect b="b" l="l" r="r" t="t"/>
                <a:pathLst>
                  <a:path extrusionOk="0" h="672" w="711">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7" name="Google Shape;16817;p123"/>
              <p:cNvSpPr/>
              <p:nvPr/>
            </p:nvSpPr>
            <p:spPr>
              <a:xfrm>
                <a:off x="4115213" y="2715856"/>
                <a:ext cx="29625" cy="28700"/>
              </a:xfrm>
              <a:custGeom>
                <a:rect b="b" l="l" r="r" t="t"/>
                <a:pathLst>
                  <a:path extrusionOk="0" h="1148" w="1185">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8" name="Google Shape;16818;p123"/>
              <p:cNvSpPr/>
              <p:nvPr/>
            </p:nvSpPr>
            <p:spPr>
              <a:xfrm>
                <a:off x="4038813" y="2575656"/>
                <a:ext cx="360325" cy="232800"/>
              </a:xfrm>
              <a:custGeom>
                <a:rect b="b" l="l" r="r" t="t"/>
                <a:pathLst>
                  <a:path extrusionOk="0" h="9312" w="14413">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819" name="Google Shape;16819;p123"/>
            <p:cNvSpPr/>
            <p:nvPr/>
          </p:nvSpPr>
          <p:spPr>
            <a:xfrm>
              <a:off x="4098213" y="2463956"/>
              <a:ext cx="162050" cy="269675"/>
            </a:xfrm>
            <a:custGeom>
              <a:rect b="b" l="l" r="r" t="t"/>
              <a:pathLst>
                <a:path extrusionOk="0" h="10787" w="6482">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20" name="Google Shape;16820;p123"/>
          <p:cNvGrpSpPr/>
          <p:nvPr/>
        </p:nvGrpSpPr>
        <p:grpSpPr>
          <a:xfrm>
            <a:off x="1858938" y="3417642"/>
            <a:ext cx="203700" cy="345675"/>
            <a:chOff x="7861838" y="4141656"/>
            <a:chExt cx="203700" cy="345675"/>
          </a:xfrm>
        </p:grpSpPr>
        <p:sp>
          <p:nvSpPr>
            <p:cNvPr id="16821" name="Google Shape;16821;p123"/>
            <p:cNvSpPr/>
            <p:nvPr/>
          </p:nvSpPr>
          <p:spPr>
            <a:xfrm>
              <a:off x="7915063" y="4445656"/>
              <a:ext cx="10050" cy="17775"/>
            </a:xfrm>
            <a:custGeom>
              <a:rect b="b" l="l" r="r" t="t"/>
              <a:pathLst>
                <a:path extrusionOk="0" h="711" w="402">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2" name="Google Shape;16822;p123"/>
            <p:cNvSpPr/>
            <p:nvPr/>
          </p:nvSpPr>
          <p:spPr>
            <a:xfrm>
              <a:off x="8002238" y="4445656"/>
              <a:ext cx="10825" cy="17775"/>
            </a:xfrm>
            <a:custGeom>
              <a:rect b="b" l="l" r="r" t="t"/>
              <a:pathLst>
                <a:path extrusionOk="0" h="711" w="433">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3" name="Google Shape;16823;p123"/>
            <p:cNvSpPr/>
            <p:nvPr/>
          </p:nvSpPr>
          <p:spPr>
            <a:xfrm>
              <a:off x="7945563" y="4452956"/>
              <a:ext cx="36250" cy="15100"/>
            </a:xfrm>
            <a:custGeom>
              <a:rect b="b" l="l" r="r" t="t"/>
              <a:pathLst>
                <a:path extrusionOk="0" h="604" w="145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4" name="Google Shape;16824;p123"/>
            <p:cNvSpPr/>
            <p:nvPr/>
          </p:nvSpPr>
          <p:spPr>
            <a:xfrm>
              <a:off x="7861838" y="4141656"/>
              <a:ext cx="203700" cy="345675"/>
            </a:xfrm>
            <a:custGeom>
              <a:rect b="b" l="l" r="r" t="t"/>
              <a:pathLst>
                <a:path extrusionOk="0" h="13827" w="8148">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25" name="Google Shape;16825;p123"/>
          <p:cNvGrpSpPr/>
          <p:nvPr/>
        </p:nvGrpSpPr>
        <p:grpSpPr>
          <a:xfrm>
            <a:off x="1067092" y="3417542"/>
            <a:ext cx="297850" cy="345875"/>
            <a:chOff x="3318963" y="4141656"/>
            <a:chExt cx="297850" cy="345875"/>
          </a:xfrm>
        </p:grpSpPr>
        <p:sp>
          <p:nvSpPr>
            <p:cNvPr id="16826" name="Google Shape;16826;p123"/>
            <p:cNvSpPr/>
            <p:nvPr/>
          </p:nvSpPr>
          <p:spPr>
            <a:xfrm>
              <a:off x="3511063" y="4180831"/>
              <a:ext cx="14700" cy="14300"/>
            </a:xfrm>
            <a:custGeom>
              <a:rect b="b" l="l" r="r" t="t"/>
              <a:pathLst>
                <a:path extrusionOk="0" h="572" w="588">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7" name="Google Shape;16827;p123"/>
            <p:cNvSpPr/>
            <p:nvPr/>
          </p:nvSpPr>
          <p:spPr>
            <a:xfrm>
              <a:off x="3556588" y="4226331"/>
              <a:ext cx="15475" cy="14500"/>
            </a:xfrm>
            <a:custGeom>
              <a:rect b="b" l="l" r="r" t="t"/>
              <a:pathLst>
                <a:path extrusionOk="0" h="580" w="619">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8" name="Google Shape;16828;p123"/>
            <p:cNvSpPr/>
            <p:nvPr/>
          </p:nvSpPr>
          <p:spPr>
            <a:xfrm>
              <a:off x="3528813" y="4201856"/>
              <a:ext cx="22075" cy="21625"/>
            </a:xfrm>
            <a:custGeom>
              <a:rect b="b" l="l" r="r" t="t"/>
              <a:pathLst>
                <a:path extrusionOk="0" h="865" w="883">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9" name="Google Shape;16829;p123"/>
            <p:cNvSpPr/>
            <p:nvPr/>
          </p:nvSpPr>
          <p:spPr>
            <a:xfrm>
              <a:off x="3318963" y="4404556"/>
              <a:ext cx="75625" cy="82975"/>
            </a:xfrm>
            <a:custGeom>
              <a:rect b="b" l="l" r="r" t="t"/>
              <a:pathLst>
                <a:path extrusionOk="0" h="3319" w="3025">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0" name="Google Shape;16830;p123"/>
            <p:cNvSpPr/>
            <p:nvPr/>
          </p:nvSpPr>
          <p:spPr>
            <a:xfrm>
              <a:off x="3352913" y="4141656"/>
              <a:ext cx="263900" cy="256175"/>
            </a:xfrm>
            <a:custGeom>
              <a:rect b="b" l="l" r="r" t="t"/>
              <a:pathLst>
                <a:path extrusionOk="0" h="10247" w="10556">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31" name="Google Shape;16831;p123"/>
          <p:cNvGrpSpPr/>
          <p:nvPr/>
        </p:nvGrpSpPr>
        <p:grpSpPr>
          <a:xfrm>
            <a:off x="1048192" y="3983830"/>
            <a:ext cx="335650" cy="345675"/>
            <a:chOff x="6318738" y="2463556"/>
            <a:chExt cx="335650" cy="345675"/>
          </a:xfrm>
        </p:grpSpPr>
        <p:sp>
          <p:nvSpPr>
            <p:cNvPr id="16832" name="Google Shape;16832;p123"/>
            <p:cNvSpPr/>
            <p:nvPr/>
          </p:nvSpPr>
          <p:spPr>
            <a:xfrm>
              <a:off x="6429063" y="2508306"/>
              <a:ext cx="10825" cy="20100"/>
            </a:xfrm>
            <a:custGeom>
              <a:rect b="b" l="l" r="r" t="t"/>
              <a:pathLst>
                <a:path extrusionOk="0" h="804" w="433">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3" name="Google Shape;16833;p123"/>
            <p:cNvSpPr/>
            <p:nvPr/>
          </p:nvSpPr>
          <p:spPr>
            <a:xfrm>
              <a:off x="6533213" y="2508306"/>
              <a:ext cx="10075" cy="20100"/>
            </a:xfrm>
            <a:custGeom>
              <a:rect b="b" l="l" r="r" t="t"/>
              <a:pathLst>
                <a:path extrusionOk="0" h="804" w="403">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4" name="Google Shape;16834;p123"/>
            <p:cNvSpPr/>
            <p:nvPr/>
          </p:nvSpPr>
          <p:spPr>
            <a:xfrm>
              <a:off x="6467638" y="2517481"/>
              <a:ext cx="38425" cy="16325"/>
            </a:xfrm>
            <a:custGeom>
              <a:rect b="b" l="l" r="r" t="t"/>
              <a:pathLst>
                <a:path extrusionOk="0" h="653" w="1537">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5" name="Google Shape;16835;p123"/>
            <p:cNvSpPr/>
            <p:nvPr/>
          </p:nvSpPr>
          <p:spPr>
            <a:xfrm>
              <a:off x="6415938" y="2603206"/>
              <a:ext cx="202175" cy="137375"/>
            </a:xfrm>
            <a:custGeom>
              <a:rect b="b" l="l" r="r" t="t"/>
              <a:pathLst>
                <a:path extrusionOk="0" h="5495" w="8087">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6" name="Google Shape;16836;p123"/>
            <p:cNvSpPr/>
            <p:nvPr/>
          </p:nvSpPr>
          <p:spPr>
            <a:xfrm>
              <a:off x="6318738" y="2463556"/>
              <a:ext cx="335650" cy="345675"/>
            </a:xfrm>
            <a:custGeom>
              <a:rect b="b" l="l" r="r" t="t"/>
              <a:pathLst>
                <a:path extrusionOk="0" h="13827" w="13426">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7" name="Google Shape;16837;p123"/>
            <p:cNvSpPr/>
            <p:nvPr/>
          </p:nvSpPr>
          <p:spPr>
            <a:xfrm>
              <a:off x="6385088" y="2491331"/>
              <a:ext cx="202175" cy="60225"/>
            </a:xfrm>
            <a:custGeom>
              <a:rect b="b" l="l" r="r" t="t"/>
              <a:pathLst>
                <a:path extrusionOk="0" h="2409" w="8087">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8" name="Google Shape;16838;p123"/>
            <p:cNvSpPr/>
            <p:nvPr/>
          </p:nvSpPr>
          <p:spPr>
            <a:xfrm>
              <a:off x="6359638" y="2603206"/>
              <a:ext cx="40125" cy="137550"/>
            </a:xfrm>
            <a:custGeom>
              <a:rect b="b" l="l" r="r" t="t"/>
              <a:pathLst>
                <a:path extrusionOk="0" h="5502" w="1605">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39" name="Google Shape;16839;p123"/>
          <p:cNvGrpSpPr/>
          <p:nvPr/>
        </p:nvGrpSpPr>
        <p:grpSpPr>
          <a:xfrm>
            <a:off x="1787563" y="3999592"/>
            <a:ext cx="346450" cy="314150"/>
            <a:chOff x="4051938" y="1937256"/>
            <a:chExt cx="346450" cy="314150"/>
          </a:xfrm>
        </p:grpSpPr>
        <p:sp>
          <p:nvSpPr>
            <p:cNvPr id="16840" name="Google Shape;16840;p123"/>
            <p:cNvSpPr/>
            <p:nvPr/>
          </p:nvSpPr>
          <p:spPr>
            <a:xfrm>
              <a:off x="4165338" y="2050031"/>
              <a:ext cx="104200" cy="88750"/>
            </a:xfrm>
            <a:custGeom>
              <a:rect b="b" l="l" r="r" t="t"/>
              <a:pathLst>
                <a:path extrusionOk="0" h="3550" w="4168">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1" name="Google Shape;16841;p123"/>
            <p:cNvSpPr/>
            <p:nvPr/>
          </p:nvSpPr>
          <p:spPr>
            <a:xfrm>
              <a:off x="4051938" y="1937256"/>
              <a:ext cx="346450" cy="314150"/>
            </a:xfrm>
            <a:custGeom>
              <a:rect b="b" l="l" r="r" t="t"/>
              <a:pathLst>
                <a:path extrusionOk="0" h="12566" w="13858">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842" name="Google Shape;16842;p123"/>
          <p:cNvSpPr/>
          <p:nvPr/>
        </p:nvSpPr>
        <p:spPr>
          <a:xfrm>
            <a:off x="2532281" y="3983530"/>
            <a:ext cx="349525" cy="346275"/>
          </a:xfrm>
          <a:custGeom>
            <a:rect b="b" l="l" r="r" t="t"/>
            <a:pathLst>
              <a:path extrusionOk="0" h="13851" w="13981">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843" name="Google Shape;16843;p123"/>
          <p:cNvGrpSpPr/>
          <p:nvPr/>
        </p:nvGrpSpPr>
        <p:grpSpPr>
          <a:xfrm>
            <a:off x="3301506" y="3983780"/>
            <a:ext cx="348775" cy="345775"/>
            <a:chOff x="3293488" y="1921231"/>
            <a:chExt cx="348775" cy="345775"/>
          </a:xfrm>
        </p:grpSpPr>
        <p:sp>
          <p:nvSpPr>
            <p:cNvPr id="16844" name="Google Shape;16844;p123"/>
            <p:cNvSpPr/>
            <p:nvPr/>
          </p:nvSpPr>
          <p:spPr>
            <a:xfrm>
              <a:off x="3423113" y="2086131"/>
              <a:ext cx="10050" cy="16375"/>
            </a:xfrm>
            <a:custGeom>
              <a:rect b="b" l="l" r="r" t="t"/>
              <a:pathLst>
                <a:path extrusionOk="0" h="655" w="402">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5" name="Google Shape;16845;p123"/>
            <p:cNvSpPr/>
            <p:nvPr/>
          </p:nvSpPr>
          <p:spPr>
            <a:xfrm>
              <a:off x="3496413" y="2086131"/>
              <a:ext cx="10050" cy="16375"/>
            </a:xfrm>
            <a:custGeom>
              <a:rect b="b" l="l" r="r" t="t"/>
              <a:pathLst>
                <a:path extrusionOk="0" h="655" w="402">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6" name="Google Shape;16846;p123"/>
            <p:cNvSpPr/>
            <p:nvPr/>
          </p:nvSpPr>
          <p:spPr>
            <a:xfrm>
              <a:off x="3448788" y="2092031"/>
              <a:ext cx="30675" cy="14150"/>
            </a:xfrm>
            <a:custGeom>
              <a:rect b="b" l="l" r="r" t="t"/>
              <a:pathLst>
                <a:path extrusionOk="0" h="566" w="1227">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7" name="Google Shape;16847;p123"/>
            <p:cNvSpPr/>
            <p:nvPr/>
          </p:nvSpPr>
          <p:spPr>
            <a:xfrm>
              <a:off x="3293488" y="1921231"/>
              <a:ext cx="348775" cy="345775"/>
            </a:xfrm>
            <a:custGeom>
              <a:rect b="b" l="l" r="r" t="t"/>
              <a:pathLst>
                <a:path extrusionOk="0" h="13831" w="13951">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48" name="Google Shape;16848;p123"/>
          <p:cNvGrpSpPr/>
          <p:nvPr/>
        </p:nvGrpSpPr>
        <p:grpSpPr>
          <a:xfrm>
            <a:off x="4094393" y="3984505"/>
            <a:ext cx="252325" cy="344325"/>
            <a:chOff x="6360388" y="4142256"/>
            <a:chExt cx="252325" cy="344325"/>
          </a:xfrm>
        </p:grpSpPr>
        <p:sp>
          <p:nvSpPr>
            <p:cNvPr id="16849" name="Google Shape;16849;p123"/>
            <p:cNvSpPr/>
            <p:nvPr/>
          </p:nvSpPr>
          <p:spPr>
            <a:xfrm>
              <a:off x="6427138" y="4405531"/>
              <a:ext cx="11600" cy="17575"/>
            </a:xfrm>
            <a:custGeom>
              <a:rect b="b" l="l" r="r" t="t"/>
              <a:pathLst>
                <a:path extrusionOk="0" h="703" w="464">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0" name="Google Shape;16850;p123"/>
            <p:cNvSpPr/>
            <p:nvPr/>
          </p:nvSpPr>
          <p:spPr>
            <a:xfrm>
              <a:off x="6534388" y="4406106"/>
              <a:ext cx="10825" cy="18150"/>
            </a:xfrm>
            <a:custGeom>
              <a:rect b="b" l="l" r="r" t="t"/>
              <a:pathLst>
                <a:path extrusionOk="0" h="726" w="433">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1" name="Google Shape;16851;p123"/>
            <p:cNvSpPr/>
            <p:nvPr/>
          </p:nvSpPr>
          <p:spPr>
            <a:xfrm>
              <a:off x="6466863" y="4413706"/>
              <a:ext cx="37850" cy="15575"/>
            </a:xfrm>
            <a:custGeom>
              <a:rect b="b" l="l" r="r" t="t"/>
              <a:pathLst>
                <a:path extrusionOk="0" h="623" w="1514">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2" name="Google Shape;16852;p123"/>
            <p:cNvSpPr/>
            <p:nvPr/>
          </p:nvSpPr>
          <p:spPr>
            <a:xfrm>
              <a:off x="6360388" y="4142256"/>
              <a:ext cx="252325" cy="344325"/>
            </a:xfrm>
            <a:custGeom>
              <a:rect b="b" l="l" r="r" t="t"/>
              <a:pathLst>
                <a:path extrusionOk="0" h="13773" w="10093">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53" name="Google Shape;16853;p123"/>
          <p:cNvGrpSpPr/>
          <p:nvPr/>
        </p:nvGrpSpPr>
        <p:grpSpPr>
          <a:xfrm>
            <a:off x="1052429" y="1765586"/>
            <a:ext cx="327175" cy="345675"/>
            <a:chOff x="4058863" y="3580756"/>
            <a:chExt cx="327175" cy="345675"/>
          </a:xfrm>
        </p:grpSpPr>
        <p:sp>
          <p:nvSpPr>
            <p:cNvPr id="16854" name="Google Shape;16854;p123"/>
            <p:cNvSpPr/>
            <p:nvPr/>
          </p:nvSpPr>
          <p:spPr>
            <a:xfrm>
              <a:off x="428416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5" name="Google Shape;16855;p123"/>
            <p:cNvSpPr/>
            <p:nvPr/>
          </p:nvSpPr>
          <p:spPr>
            <a:xfrm>
              <a:off x="415531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6" name="Google Shape;16856;p123"/>
            <p:cNvSpPr/>
            <p:nvPr/>
          </p:nvSpPr>
          <p:spPr>
            <a:xfrm>
              <a:off x="4206463" y="3757806"/>
              <a:ext cx="35300" cy="15275"/>
            </a:xfrm>
            <a:custGeom>
              <a:rect b="b" l="l" r="r" t="t"/>
              <a:pathLst>
                <a:path extrusionOk="0" h="611" w="1412">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7" name="Google Shape;16857;p123"/>
            <p:cNvSpPr/>
            <p:nvPr/>
          </p:nvSpPr>
          <p:spPr>
            <a:xfrm>
              <a:off x="4058863" y="3580756"/>
              <a:ext cx="327175" cy="345675"/>
            </a:xfrm>
            <a:custGeom>
              <a:rect b="b" l="l" r="r" t="t"/>
              <a:pathLst>
                <a:path extrusionOk="0" h="13827" w="13087">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858" name="Google Shape;16858;p123"/>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Premium Icons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6" name="Shape 1906"/>
        <p:cNvGrpSpPr/>
        <p:nvPr/>
      </p:nvGrpSpPr>
      <p:grpSpPr>
        <a:xfrm>
          <a:off x="0" y="0"/>
          <a:ext cx="0" cy="0"/>
          <a:chOff x="0" y="0"/>
          <a:chExt cx="0" cy="0"/>
        </a:xfrm>
      </p:grpSpPr>
      <p:sp>
        <p:nvSpPr>
          <p:cNvPr id="1907" name="Google Shape;1907;p43"/>
          <p:cNvSpPr txBox="1"/>
          <p:nvPr>
            <p:ph idx="1" type="subTitle"/>
          </p:nvPr>
        </p:nvSpPr>
        <p:spPr>
          <a:xfrm>
            <a:off x="4761450" y="2192575"/>
            <a:ext cx="3473100" cy="2157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Through hard labour, we managed to overhaul the design, building the current design within 3 days, and completing testing in less time.</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Had to stay in hall 9 on-call 48 hours</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Most MECH members had to at least pull 2-3 all-nighter </a:t>
            </a:r>
            <a:endParaRPr/>
          </a:p>
          <a:p>
            <a:pPr indent="0" lvl="0" marL="0" rtl="0" algn="ctr">
              <a:spcBef>
                <a:spcPts val="0"/>
              </a:spcBef>
              <a:spcAft>
                <a:spcPts val="0"/>
              </a:spcAft>
              <a:buNone/>
            </a:pPr>
            <a:r>
              <a:t/>
            </a:r>
            <a:endParaRPr/>
          </a:p>
          <a:p>
            <a:pPr indent="0" lvl="0" marL="0" rtl="0" algn="ctr">
              <a:spcBef>
                <a:spcPts val="0"/>
              </a:spcBef>
              <a:spcAft>
                <a:spcPts val="0"/>
              </a:spcAft>
              <a:buNone/>
            </a:pPr>
            <a:r>
              <a:t/>
            </a:r>
            <a:endParaRPr/>
          </a:p>
        </p:txBody>
      </p:sp>
      <p:sp>
        <p:nvSpPr>
          <p:cNvPr id="1908" name="Google Shape;1908;p43"/>
          <p:cNvSpPr txBox="1"/>
          <p:nvPr>
            <p:ph type="title"/>
          </p:nvPr>
        </p:nvSpPr>
        <p:spPr>
          <a:xfrm>
            <a:off x="4572009" y="1462100"/>
            <a:ext cx="3852000" cy="84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How it is built</a:t>
            </a:r>
            <a:endParaRPr/>
          </a:p>
        </p:txBody>
      </p:sp>
      <p:sp>
        <p:nvSpPr>
          <p:cNvPr id="1909" name="Google Shape;1909;p43"/>
          <p:cNvSpPr txBox="1"/>
          <p:nvPr/>
        </p:nvSpPr>
        <p:spPr>
          <a:xfrm>
            <a:off x="447625" y="2433400"/>
            <a:ext cx="34731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Arimo"/>
                <a:ea typeface="Arimo"/>
                <a:cs typeface="Arimo"/>
                <a:sym typeface="Arimo"/>
              </a:rPr>
              <a:t>Sunshine board allows</a:t>
            </a:r>
            <a:endParaRPr>
              <a:latin typeface="Arimo"/>
              <a:ea typeface="Arimo"/>
              <a:cs typeface="Arimo"/>
              <a:sym typeface="Arimo"/>
            </a:endParaRPr>
          </a:p>
          <a:p>
            <a:pPr indent="0" lvl="0" marL="0" rtl="0" algn="l">
              <a:spcBef>
                <a:spcPts val="0"/>
              </a:spcBef>
              <a:spcAft>
                <a:spcPts val="0"/>
              </a:spcAft>
              <a:buNone/>
            </a:pPr>
            <a:r>
              <a:rPr lang="en">
                <a:latin typeface="Arimo"/>
                <a:ea typeface="Arimo"/>
                <a:cs typeface="Arimo"/>
                <a:sym typeface="Arimo"/>
              </a:rPr>
              <a:t>X </a:t>
            </a:r>
            <a:endParaRPr>
              <a:latin typeface="Arimo"/>
              <a:ea typeface="Arimo"/>
              <a:cs typeface="Arimo"/>
              <a:sym typeface="Arimo"/>
            </a:endParaRPr>
          </a:p>
        </p:txBody>
      </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62" name="Shape 16862"/>
        <p:cNvGrpSpPr/>
        <p:nvPr/>
      </p:nvGrpSpPr>
      <p:grpSpPr>
        <a:xfrm>
          <a:off x="0" y="0"/>
          <a:ext cx="0" cy="0"/>
          <a:chOff x="0" y="0"/>
          <a:chExt cx="0" cy="0"/>
        </a:xfrm>
      </p:grpSpPr>
      <p:grpSp>
        <p:nvGrpSpPr>
          <p:cNvPr id="16863" name="Google Shape;16863;p124"/>
          <p:cNvGrpSpPr/>
          <p:nvPr/>
        </p:nvGrpSpPr>
        <p:grpSpPr>
          <a:xfrm>
            <a:off x="1052575" y="1765913"/>
            <a:ext cx="363425" cy="363425"/>
            <a:chOff x="6243125" y="3052825"/>
            <a:chExt cx="363425" cy="363425"/>
          </a:xfrm>
        </p:grpSpPr>
        <p:sp>
          <p:nvSpPr>
            <p:cNvPr id="16864" name="Google Shape;16864;p124"/>
            <p:cNvSpPr/>
            <p:nvPr/>
          </p:nvSpPr>
          <p:spPr>
            <a:xfrm>
              <a:off x="6243125" y="3052825"/>
              <a:ext cx="363425" cy="363425"/>
            </a:xfrm>
            <a:custGeom>
              <a:rect b="b" l="l" r="r" t="t"/>
              <a:pathLst>
                <a:path extrusionOk="0" h="14537" w="14537">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5" name="Google Shape;16865;p124"/>
            <p:cNvSpPr/>
            <p:nvPr/>
          </p:nvSpPr>
          <p:spPr>
            <a:xfrm>
              <a:off x="6285575" y="3097575"/>
              <a:ext cx="277775" cy="78725"/>
            </a:xfrm>
            <a:custGeom>
              <a:rect b="b" l="l" r="r" t="t"/>
              <a:pathLst>
                <a:path extrusionOk="0" h="3149" w="11111">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6" name="Google Shape;16866;p124"/>
            <p:cNvSpPr/>
            <p:nvPr/>
          </p:nvSpPr>
          <p:spPr>
            <a:xfrm>
              <a:off x="6285575" y="3204050"/>
              <a:ext cx="125000" cy="77950"/>
            </a:xfrm>
            <a:custGeom>
              <a:rect b="b" l="l" r="r" t="t"/>
              <a:pathLst>
                <a:path extrusionOk="0" h="3118" w="500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7" name="Google Shape;16867;p124"/>
            <p:cNvSpPr/>
            <p:nvPr/>
          </p:nvSpPr>
          <p:spPr>
            <a:xfrm>
              <a:off x="6438350" y="3204050"/>
              <a:ext cx="125000" cy="77950"/>
            </a:xfrm>
            <a:custGeom>
              <a:rect b="b" l="l" r="r" t="t"/>
              <a:pathLst>
                <a:path extrusionOk="0" h="3118" w="500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8" name="Google Shape;16868;p124"/>
            <p:cNvSpPr/>
            <p:nvPr/>
          </p:nvSpPr>
          <p:spPr>
            <a:xfrm>
              <a:off x="6416650" y="3312350"/>
              <a:ext cx="15625" cy="14125"/>
            </a:xfrm>
            <a:custGeom>
              <a:rect b="b" l="l" r="r" t="t"/>
              <a:pathLst>
                <a:path extrusionOk="0" h="565" w="625">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69" name="Google Shape;16869;p124"/>
          <p:cNvGrpSpPr/>
          <p:nvPr/>
        </p:nvGrpSpPr>
        <p:grpSpPr>
          <a:xfrm>
            <a:off x="1703363" y="1765913"/>
            <a:ext cx="387325" cy="363425"/>
            <a:chOff x="5481625" y="3052825"/>
            <a:chExt cx="387325" cy="363425"/>
          </a:xfrm>
        </p:grpSpPr>
        <p:sp>
          <p:nvSpPr>
            <p:cNvPr id="16870" name="Google Shape;16870;p124"/>
            <p:cNvSpPr/>
            <p:nvPr/>
          </p:nvSpPr>
          <p:spPr>
            <a:xfrm>
              <a:off x="5650600" y="3095400"/>
              <a:ext cx="66375" cy="57000"/>
            </a:xfrm>
            <a:custGeom>
              <a:rect b="b" l="l" r="r" t="t"/>
              <a:pathLst>
                <a:path extrusionOk="0" h="2280" w="2655">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1" name="Google Shape;16871;p124"/>
            <p:cNvSpPr/>
            <p:nvPr/>
          </p:nvSpPr>
          <p:spPr>
            <a:xfrm>
              <a:off x="5550300" y="3295250"/>
              <a:ext cx="66375" cy="56975"/>
            </a:xfrm>
            <a:custGeom>
              <a:rect b="b" l="l" r="r" t="t"/>
              <a:pathLst>
                <a:path extrusionOk="0" h="2279" w="2655">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2" name="Google Shape;16872;p124"/>
            <p:cNvSpPr/>
            <p:nvPr/>
          </p:nvSpPr>
          <p:spPr>
            <a:xfrm>
              <a:off x="5481625" y="3059950"/>
              <a:ext cx="387325" cy="356300"/>
            </a:xfrm>
            <a:custGeom>
              <a:rect b="b" l="l" r="r" t="t"/>
              <a:pathLst>
                <a:path extrusionOk="0" h="14252" w="15493">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3" name="Google Shape;16873;p124"/>
            <p:cNvSpPr/>
            <p:nvPr/>
          </p:nvSpPr>
          <p:spPr>
            <a:xfrm>
              <a:off x="5750125" y="3295250"/>
              <a:ext cx="66375" cy="56975"/>
            </a:xfrm>
            <a:custGeom>
              <a:rect b="b" l="l" r="r" t="t"/>
              <a:pathLst>
                <a:path extrusionOk="0" h="2279" w="2655">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4" name="Google Shape;16874;p124"/>
            <p:cNvSpPr/>
            <p:nvPr/>
          </p:nvSpPr>
          <p:spPr>
            <a:xfrm>
              <a:off x="5669100" y="3052825"/>
              <a:ext cx="17000" cy="14425"/>
            </a:xfrm>
            <a:custGeom>
              <a:rect b="b" l="l" r="r" t="t"/>
              <a:pathLst>
                <a:path extrusionOk="0" h="577" w="68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75" name="Google Shape;16875;p124"/>
          <p:cNvGrpSpPr/>
          <p:nvPr/>
        </p:nvGrpSpPr>
        <p:grpSpPr>
          <a:xfrm>
            <a:off x="2482750" y="1765575"/>
            <a:ext cx="312900" cy="364100"/>
            <a:chOff x="2518100" y="3601800"/>
            <a:chExt cx="312900" cy="364100"/>
          </a:xfrm>
        </p:grpSpPr>
        <p:sp>
          <p:nvSpPr>
            <p:cNvPr id="16876" name="Google Shape;16876;p124"/>
            <p:cNvSpPr/>
            <p:nvPr/>
          </p:nvSpPr>
          <p:spPr>
            <a:xfrm>
              <a:off x="2560550" y="3734875"/>
              <a:ext cx="156650" cy="141725"/>
            </a:xfrm>
            <a:custGeom>
              <a:rect b="b" l="l" r="r" t="t"/>
              <a:pathLst>
                <a:path extrusionOk="0" h="5669" w="6266">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7" name="Google Shape;16877;p124"/>
            <p:cNvSpPr/>
            <p:nvPr/>
          </p:nvSpPr>
          <p:spPr>
            <a:xfrm>
              <a:off x="2557900" y="3904525"/>
              <a:ext cx="144625" cy="14100"/>
            </a:xfrm>
            <a:custGeom>
              <a:rect b="b" l="l" r="r" t="t"/>
              <a:pathLst>
                <a:path extrusionOk="0" h="564" w="5785">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8" name="Google Shape;16878;p124"/>
            <p:cNvSpPr/>
            <p:nvPr/>
          </p:nvSpPr>
          <p:spPr>
            <a:xfrm>
              <a:off x="2772325" y="3669300"/>
              <a:ext cx="58675" cy="250000"/>
            </a:xfrm>
            <a:custGeom>
              <a:rect b="b" l="l" r="r" t="t"/>
              <a:pathLst>
                <a:path extrusionOk="0" h="10000" w="2347">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9" name="Google Shape;16879;p124"/>
            <p:cNvSpPr/>
            <p:nvPr/>
          </p:nvSpPr>
          <p:spPr>
            <a:xfrm>
              <a:off x="2621325" y="3951675"/>
              <a:ext cx="18725" cy="14225"/>
            </a:xfrm>
            <a:custGeom>
              <a:rect b="b" l="l" r="r" t="t"/>
              <a:pathLst>
                <a:path extrusionOk="0" h="569" w="749">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0" name="Google Shape;16880;p124"/>
            <p:cNvSpPr/>
            <p:nvPr/>
          </p:nvSpPr>
          <p:spPr>
            <a:xfrm>
              <a:off x="2518100" y="3601800"/>
              <a:ext cx="226875" cy="363800"/>
            </a:xfrm>
            <a:custGeom>
              <a:rect b="b" l="l" r="r" t="t"/>
              <a:pathLst>
                <a:path extrusionOk="0" h="14552" w="9075">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81" name="Google Shape;16881;p124"/>
          <p:cNvGrpSpPr/>
          <p:nvPr/>
        </p:nvGrpSpPr>
        <p:grpSpPr>
          <a:xfrm>
            <a:off x="3234350" y="1765913"/>
            <a:ext cx="370375" cy="363425"/>
            <a:chOff x="4747100" y="3052825"/>
            <a:chExt cx="370375" cy="363425"/>
          </a:xfrm>
        </p:grpSpPr>
        <p:sp>
          <p:nvSpPr>
            <p:cNvPr id="16882" name="Google Shape;16882;p124"/>
            <p:cNvSpPr/>
            <p:nvPr/>
          </p:nvSpPr>
          <p:spPr>
            <a:xfrm>
              <a:off x="4983200" y="3354500"/>
              <a:ext cx="16225" cy="14600"/>
            </a:xfrm>
            <a:custGeom>
              <a:rect b="b" l="l" r="r" t="t"/>
              <a:pathLst>
                <a:path extrusionOk="0" h="584" w="649">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3" name="Google Shape;16883;p124"/>
            <p:cNvSpPr/>
            <p:nvPr/>
          </p:nvSpPr>
          <p:spPr>
            <a:xfrm>
              <a:off x="4747100" y="3052825"/>
              <a:ext cx="370375" cy="363425"/>
            </a:xfrm>
            <a:custGeom>
              <a:rect b="b" l="l" r="r" t="t"/>
              <a:pathLst>
                <a:path extrusionOk="0" h="14537" w="14815">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4" name="Google Shape;16884;p124"/>
            <p:cNvSpPr/>
            <p:nvPr/>
          </p:nvSpPr>
          <p:spPr>
            <a:xfrm>
              <a:off x="4961600" y="3095275"/>
              <a:ext cx="59425" cy="14675"/>
            </a:xfrm>
            <a:custGeom>
              <a:rect b="b" l="l" r="r" t="t"/>
              <a:pathLst>
                <a:path extrusionOk="0" h="587" w="2377">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5" name="Google Shape;16885;p124"/>
            <p:cNvSpPr/>
            <p:nvPr/>
          </p:nvSpPr>
          <p:spPr>
            <a:xfrm>
              <a:off x="4983200" y="3402150"/>
              <a:ext cx="19325" cy="14100"/>
            </a:xfrm>
            <a:custGeom>
              <a:rect b="b" l="l" r="r" t="t"/>
              <a:pathLst>
                <a:path extrusionOk="0" h="564" w="773">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86" name="Google Shape;16886;p124"/>
          <p:cNvGrpSpPr/>
          <p:nvPr/>
        </p:nvGrpSpPr>
        <p:grpSpPr>
          <a:xfrm>
            <a:off x="4015600" y="1765913"/>
            <a:ext cx="313275" cy="363425"/>
            <a:chOff x="1758900" y="3602950"/>
            <a:chExt cx="313275" cy="363425"/>
          </a:xfrm>
        </p:grpSpPr>
        <p:sp>
          <p:nvSpPr>
            <p:cNvPr id="16887" name="Google Shape;16887;p124"/>
            <p:cNvSpPr/>
            <p:nvPr/>
          </p:nvSpPr>
          <p:spPr>
            <a:xfrm>
              <a:off x="1926575" y="3817400"/>
              <a:ext cx="103950" cy="14750"/>
            </a:xfrm>
            <a:custGeom>
              <a:rect b="b" l="l" r="r" t="t"/>
              <a:pathLst>
                <a:path extrusionOk="0" h="590" w="4158">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8" name="Google Shape;16888;p124"/>
            <p:cNvSpPr/>
            <p:nvPr/>
          </p:nvSpPr>
          <p:spPr>
            <a:xfrm>
              <a:off x="1926775" y="3774900"/>
              <a:ext cx="63175" cy="14125"/>
            </a:xfrm>
            <a:custGeom>
              <a:rect b="b" l="l" r="r" t="t"/>
              <a:pathLst>
                <a:path extrusionOk="0" h="565" w="2527">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9" name="Google Shape;16889;p124"/>
            <p:cNvSpPr/>
            <p:nvPr/>
          </p:nvSpPr>
          <p:spPr>
            <a:xfrm>
              <a:off x="1758900" y="3602950"/>
              <a:ext cx="313275" cy="363425"/>
            </a:xfrm>
            <a:custGeom>
              <a:rect b="b" l="l" r="r" t="t"/>
              <a:pathLst>
                <a:path extrusionOk="0" h="14537" w="12531">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0" name="Google Shape;16890;p124"/>
            <p:cNvSpPr/>
            <p:nvPr/>
          </p:nvSpPr>
          <p:spPr>
            <a:xfrm>
              <a:off x="1907050" y="3708950"/>
              <a:ext cx="16675" cy="14500"/>
            </a:xfrm>
            <a:custGeom>
              <a:rect b="b" l="l" r="r" t="t"/>
              <a:pathLst>
                <a:path extrusionOk="0" h="580" w="667">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91" name="Google Shape;16891;p124"/>
          <p:cNvGrpSpPr/>
          <p:nvPr/>
        </p:nvGrpSpPr>
        <p:grpSpPr>
          <a:xfrm>
            <a:off x="4751413" y="1790938"/>
            <a:ext cx="363400" cy="313375"/>
            <a:chOff x="3997175" y="3077525"/>
            <a:chExt cx="363400" cy="313375"/>
          </a:xfrm>
        </p:grpSpPr>
        <p:sp>
          <p:nvSpPr>
            <p:cNvPr id="16892" name="Google Shape;16892;p124"/>
            <p:cNvSpPr/>
            <p:nvPr/>
          </p:nvSpPr>
          <p:spPr>
            <a:xfrm>
              <a:off x="4233250" y="3333675"/>
              <a:ext cx="16225" cy="14575"/>
            </a:xfrm>
            <a:custGeom>
              <a:rect b="b" l="l" r="r" t="t"/>
              <a:pathLst>
                <a:path extrusionOk="0" h="583" w="649">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3" name="Google Shape;16893;p124"/>
            <p:cNvSpPr/>
            <p:nvPr/>
          </p:nvSpPr>
          <p:spPr>
            <a:xfrm>
              <a:off x="4211650" y="3248800"/>
              <a:ext cx="17000" cy="14425"/>
            </a:xfrm>
            <a:custGeom>
              <a:rect b="b" l="l" r="r" t="t"/>
              <a:pathLst>
                <a:path extrusionOk="0" h="577" w="68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4" name="Google Shape;16894;p124"/>
            <p:cNvSpPr/>
            <p:nvPr/>
          </p:nvSpPr>
          <p:spPr>
            <a:xfrm>
              <a:off x="4191975" y="3333100"/>
              <a:ext cx="15450" cy="13925"/>
            </a:xfrm>
            <a:custGeom>
              <a:rect b="b" l="l" r="r" t="t"/>
              <a:pathLst>
                <a:path extrusionOk="0" h="557" w="618">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5" name="Google Shape;16895;p124"/>
            <p:cNvSpPr/>
            <p:nvPr/>
          </p:nvSpPr>
          <p:spPr>
            <a:xfrm>
              <a:off x="4147625" y="3333675"/>
              <a:ext cx="17000" cy="14575"/>
            </a:xfrm>
            <a:custGeom>
              <a:rect b="b" l="l" r="r" t="t"/>
              <a:pathLst>
                <a:path extrusionOk="0" h="583" w="68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6" name="Google Shape;16896;p124"/>
            <p:cNvSpPr/>
            <p:nvPr/>
          </p:nvSpPr>
          <p:spPr>
            <a:xfrm>
              <a:off x="4037475" y="3163875"/>
              <a:ext cx="16025" cy="13900"/>
            </a:xfrm>
            <a:custGeom>
              <a:rect b="b" l="l" r="r" t="t"/>
              <a:pathLst>
                <a:path extrusionOk="0" h="556" w="641">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7" name="Google Shape;16897;p124"/>
            <p:cNvSpPr/>
            <p:nvPr/>
          </p:nvSpPr>
          <p:spPr>
            <a:xfrm>
              <a:off x="4037275" y="3206375"/>
              <a:ext cx="16225" cy="13825"/>
            </a:xfrm>
            <a:custGeom>
              <a:rect b="b" l="l" r="r" t="t"/>
              <a:pathLst>
                <a:path extrusionOk="0" h="553" w="649">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8" name="Google Shape;16898;p124"/>
            <p:cNvSpPr/>
            <p:nvPr/>
          </p:nvSpPr>
          <p:spPr>
            <a:xfrm>
              <a:off x="4037275" y="3248800"/>
              <a:ext cx="16225" cy="14425"/>
            </a:xfrm>
            <a:custGeom>
              <a:rect b="b" l="l" r="r" t="t"/>
              <a:pathLst>
                <a:path extrusionOk="0" h="577" w="649">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9" name="Google Shape;16899;p124"/>
            <p:cNvSpPr/>
            <p:nvPr/>
          </p:nvSpPr>
          <p:spPr>
            <a:xfrm>
              <a:off x="4037275" y="3291250"/>
              <a:ext cx="16225" cy="14575"/>
            </a:xfrm>
            <a:custGeom>
              <a:rect b="b" l="l" r="r" t="t"/>
              <a:pathLst>
                <a:path extrusionOk="0" h="583" w="649">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0" name="Google Shape;16900;p124"/>
            <p:cNvSpPr/>
            <p:nvPr/>
          </p:nvSpPr>
          <p:spPr>
            <a:xfrm>
              <a:off x="4038825" y="3333100"/>
              <a:ext cx="15450" cy="13925"/>
            </a:xfrm>
            <a:custGeom>
              <a:rect b="b" l="l" r="r" t="t"/>
              <a:pathLst>
                <a:path extrusionOk="0" h="557" w="618">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1" name="Google Shape;16901;p124"/>
            <p:cNvSpPr/>
            <p:nvPr/>
          </p:nvSpPr>
          <p:spPr>
            <a:xfrm>
              <a:off x="4080500" y="3291250"/>
              <a:ext cx="84125" cy="13900"/>
            </a:xfrm>
            <a:custGeom>
              <a:rect b="b" l="l" r="r" t="t"/>
              <a:pathLst>
                <a:path extrusionOk="0" h="556" w="3365">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2" name="Google Shape;16902;p124"/>
            <p:cNvSpPr/>
            <p:nvPr/>
          </p:nvSpPr>
          <p:spPr>
            <a:xfrm>
              <a:off x="4079725" y="3248800"/>
              <a:ext cx="108025" cy="13925"/>
            </a:xfrm>
            <a:custGeom>
              <a:rect b="b" l="l" r="r" t="t"/>
              <a:pathLst>
                <a:path extrusionOk="0" h="557" w="4321">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3" name="Google Shape;16903;p124"/>
            <p:cNvSpPr/>
            <p:nvPr/>
          </p:nvSpPr>
          <p:spPr>
            <a:xfrm>
              <a:off x="4254100" y="3248800"/>
              <a:ext cx="66375" cy="13925"/>
            </a:xfrm>
            <a:custGeom>
              <a:rect b="b" l="l" r="r" t="t"/>
              <a:pathLst>
                <a:path extrusionOk="0" h="557" w="2655">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4" name="Google Shape;16904;p124"/>
            <p:cNvSpPr/>
            <p:nvPr/>
          </p:nvSpPr>
          <p:spPr>
            <a:xfrm>
              <a:off x="4147100" y="3163825"/>
              <a:ext cx="63550" cy="14050"/>
            </a:xfrm>
            <a:custGeom>
              <a:rect b="b" l="l" r="r" t="t"/>
              <a:pathLst>
                <a:path extrusionOk="0" h="562" w="2542">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5" name="Google Shape;16905;p124"/>
            <p:cNvSpPr/>
            <p:nvPr/>
          </p:nvSpPr>
          <p:spPr>
            <a:xfrm>
              <a:off x="4189725" y="3291150"/>
              <a:ext cx="127650" cy="14100"/>
            </a:xfrm>
            <a:custGeom>
              <a:rect b="b" l="l" r="r" t="t"/>
              <a:pathLst>
                <a:path extrusionOk="0" h="564" w="5106">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6" name="Google Shape;16906;p124"/>
            <p:cNvSpPr/>
            <p:nvPr/>
          </p:nvSpPr>
          <p:spPr>
            <a:xfrm>
              <a:off x="4080500" y="3206375"/>
              <a:ext cx="239200" cy="13900"/>
            </a:xfrm>
            <a:custGeom>
              <a:rect b="b" l="l" r="r" t="t"/>
              <a:pathLst>
                <a:path extrusionOk="0" h="556" w="9568">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7" name="Google Shape;16907;p124"/>
            <p:cNvSpPr/>
            <p:nvPr/>
          </p:nvSpPr>
          <p:spPr>
            <a:xfrm>
              <a:off x="4080500" y="3163825"/>
              <a:ext cx="44525" cy="14050"/>
            </a:xfrm>
            <a:custGeom>
              <a:rect b="b" l="l" r="r" t="t"/>
              <a:pathLst>
                <a:path extrusionOk="0" h="562" w="1781">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8" name="Google Shape;16908;p124"/>
            <p:cNvSpPr/>
            <p:nvPr/>
          </p:nvSpPr>
          <p:spPr>
            <a:xfrm>
              <a:off x="4234025" y="3163950"/>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9" name="Google Shape;16909;p124"/>
            <p:cNvSpPr/>
            <p:nvPr/>
          </p:nvSpPr>
          <p:spPr>
            <a:xfrm>
              <a:off x="4080500" y="3333650"/>
              <a:ext cx="44525" cy="14750"/>
            </a:xfrm>
            <a:custGeom>
              <a:rect b="b" l="l" r="r" t="t"/>
              <a:pathLst>
                <a:path extrusionOk="0" h="590" w="1781">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0" name="Google Shape;16910;p124"/>
            <p:cNvSpPr/>
            <p:nvPr/>
          </p:nvSpPr>
          <p:spPr>
            <a:xfrm>
              <a:off x="4169225" y="3376125"/>
              <a:ext cx="16225" cy="14575"/>
            </a:xfrm>
            <a:custGeom>
              <a:rect b="b" l="l" r="r" t="t"/>
              <a:pathLst>
                <a:path extrusionOk="0" h="583" w="649">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1" name="Google Shape;16911;p124"/>
            <p:cNvSpPr/>
            <p:nvPr/>
          </p:nvSpPr>
          <p:spPr>
            <a:xfrm>
              <a:off x="3997175" y="3077525"/>
              <a:ext cx="363400" cy="313375"/>
            </a:xfrm>
            <a:custGeom>
              <a:rect b="b" l="l" r="r" t="t"/>
              <a:pathLst>
                <a:path extrusionOk="0" h="12535" w="14536">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12" name="Google Shape;16912;p124"/>
          <p:cNvGrpSpPr/>
          <p:nvPr/>
        </p:nvGrpSpPr>
        <p:grpSpPr>
          <a:xfrm>
            <a:off x="5464975" y="1765913"/>
            <a:ext cx="363425" cy="363425"/>
            <a:chOff x="3246450" y="3052825"/>
            <a:chExt cx="363425" cy="363425"/>
          </a:xfrm>
        </p:grpSpPr>
        <p:sp>
          <p:nvSpPr>
            <p:cNvPr id="16913" name="Google Shape;16913;p124"/>
            <p:cNvSpPr/>
            <p:nvPr/>
          </p:nvSpPr>
          <p:spPr>
            <a:xfrm>
              <a:off x="3246450" y="3052825"/>
              <a:ext cx="363425" cy="363425"/>
            </a:xfrm>
            <a:custGeom>
              <a:rect b="b" l="l" r="r" t="t"/>
              <a:pathLst>
                <a:path extrusionOk="0" h="14537" w="14537">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4" name="Google Shape;16914;p124"/>
            <p:cNvSpPr/>
            <p:nvPr/>
          </p:nvSpPr>
          <p:spPr>
            <a:xfrm>
              <a:off x="3418725" y="3402300"/>
              <a:ext cx="16775" cy="13875"/>
            </a:xfrm>
            <a:custGeom>
              <a:rect b="b" l="l" r="r" t="t"/>
              <a:pathLst>
                <a:path extrusionOk="0" h="555" w="671">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15" name="Google Shape;16915;p124"/>
          <p:cNvGrpSpPr/>
          <p:nvPr/>
        </p:nvGrpSpPr>
        <p:grpSpPr>
          <a:xfrm>
            <a:off x="6229956" y="1766300"/>
            <a:ext cx="362650" cy="362650"/>
            <a:chOff x="2492650" y="3053600"/>
            <a:chExt cx="362650" cy="362650"/>
          </a:xfrm>
        </p:grpSpPr>
        <p:sp>
          <p:nvSpPr>
            <p:cNvPr id="16916" name="Google Shape;16916;p124"/>
            <p:cNvSpPr/>
            <p:nvPr/>
          </p:nvSpPr>
          <p:spPr>
            <a:xfrm>
              <a:off x="2798950" y="3120725"/>
              <a:ext cx="56350" cy="248475"/>
            </a:xfrm>
            <a:custGeom>
              <a:rect b="b" l="l" r="r" t="t"/>
              <a:pathLst>
                <a:path extrusionOk="0" h="9939" w="2254">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7" name="Google Shape;16917;p124"/>
            <p:cNvSpPr/>
            <p:nvPr/>
          </p:nvSpPr>
          <p:spPr>
            <a:xfrm>
              <a:off x="2538950" y="3142325"/>
              <a:ext cx="57100" cy="57125"/>
            </a:xfrm>
            <a:custGeom>
              <a:rect b="b" l="l" r="r" t="t"/>
              <a:pathLst>
                <a:path extrusionOk="0" h="2285" w="2284">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8" name="Google Shape;16918;p124"/>
            <p:cNvSpPr/>
            <p:nvPr/>
          </p:nvSpPr>
          <p:spPr>
            <a:xfrm>
              <a:off x="2621175" y="3142225"/>
              <a:ext cx="108375" cy="14125"/>
            </a:xfrm>
            <a:custGeom>
              <a:rect b="b" l="l" r="r" t="t"/>
              <a:pathLst>
                <a:path extrusionOk="0" h="565" w="4335">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9" name="Google Shape;16919;p124"/>
            <p:cNvSpPr/>
            <p:nvPr/>
          </p:nvSpPr>
          <p:spPr>
            <a:xfrm>
              <a:off x="2624575" y="3184775"/>
              <a:ext cx="82600" cy="13900"/>
            </a:xfrm>
            <a:custGeom>
              <a:rect b="b" l="l" r="r" t="t"/>
              <a:pathLst>
                <a:path extrusionOk="0" h="556" w="3304">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0" name="Google Shape;16920;p124"/>
            <p:cNvSpPr/>
            <p:nvPr/>
          </p:nvSpPr>
          <p:spPr>
            <a:xfrm>
              <a:off x="2538950" y="3227200"/>
              <a:ext cx="57100" cy="57125"/>
            </a:xfrm>
            <a:custGeom>
              <a:rect b="b" l="l" r="r" t="t"/>
              <a:pathLst>
                <a:path extrusionOk="0" h="2285" w="2284">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1" name="Google Shape;16921;p124"/>
            <p:cNvSpPr/>
            <p:nvPr/>
          </p:nvSpPr>
          <p:spPr>
            <a:xfrm>
              <a:off x="2620975" y="3227175"/>
              <a:ext cx="108575" cy="14750"/>
            </a:xfrm>
            <a:custGeom>
              <a:rect b="b" l="l" r="r" t="t"/>
              <a:pathLst>
                <a:path extrusionOk="0" h="590" w="4343">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2" name="Google Shape;16922;p124"/>
            <p:cNvSpPr/>
            <p:nvPr/>
          </p:nvSpPr>
          <p:spPr>
            <a:xfrm>
              <a:off x="2620975" y="3269625"/>
              <a:ext cx="86950" cy="14725"/>
            </a:xfrm>
            <a:custGeom>
              <a:rect b="b" l="l" r="r" t="t"/>
              <a:pathLst>
                <a:path extrusionOk="0" h="589" w="3478">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3" name="Google Shape;16923;p124"/>
            <p:cNvSpPr/>
            <p:nvPr/>
          </p:nvSpPr>
          <p:spPr>
            <a:xfrm>
              <a:off x="2539725" y="3312075"/>
              <a:ext cx="56325" cy="57125"/>
            </a:xfrm>
            <a:custGeom>
              <a:rect b="b" l="l" r="r" t="t"/>
              <a:pathLst>
                <a:path extrusionOk="0" h="2285" w="2253">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4" name="Google Shape;16924;p124"/>
            <p:cNvSpPr/>
            <p:nvPr/>
          </p:nvSpPr>
          <p:spPr>
            <a:xfrm>
              <a:off x="2621175" y="3312750"/>
              <a:ext cx="108375" cy="14100"/>
            </a:xfrm>
            <a:custGeom>
              <a:rect b="b" l="l" r="r" t="t"/>
              <a:pathLst>
                <a:path extrusionOk="0" h="564" w="4335">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5" name="Google Shape;16925;p124"/>
            <p:cNvSpPr/>
            <p:nvPr/>
          </p:nvSpPr>
          <p:spPr>
            <a:xfrm>
              <a:off x="2621175" y="3355175"/>
              <a:ext cx="86750" cy="14125"/>
            </a:xfrm>
            <a:custGeom>
              <a:rect b="b" l="l" r="r" t="t"/>
              <a:pathLst>
                <a:path extrusionOk="0" h="565" w="347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6" name="Google Shape;16926;p124"/>
            <p:cNvSpPr/>
            <p:nvPr/>
          </p:nvSpPr>
          <p:spPr>
            <a:xfrm>
              <a:off x="2623800" y="3402200"/>
              <a:ext cx="15475" cy="14050"/>
            </a:xfrm>
            <a:custGeom>
              <a:rect b="b" l="l" r="r" t="t"/>
              <a:pathLst>
                <a:path extrusionOk="0" h="562" w="619">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7" name="Google Shape;16927;p124"/>
            <p:cNvSpPr/>
            <p:nvPr/>
          </p:nvSpPr>
          <p:spPr>
            <a:xfrm>
              <a:off x="2492650" y="3053600"/>
              <a:ext cx="277775" cy="362650"/>
            </a:xfrm>
            <a:custGeom>
              <a:rect b="b" l="l" r="r" t="t"/>
              <a:pathLst>
                <a:path extrusionOk="0" h="14506" w="11111">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28" name="Google Shape;16928;p124"/>
          <p:cNvGrpSpPr/>
          <p:nvPr/>
        </p:nvGrpSpPr>
        <p:grpSpPr>
          <a:xfrm>
            <a:off x="6957013" y="1766288"/>
            <a:ext cx="363425" cy="362675"/>
            <a:chOff x="1734225" y="3053575"/>
            <a:chExt cx="363425" cy="362675"/>
          </a:xfrm>
        </p:grpSpPr>
        <p:sp>
          <p:nvSpPr>
            <p:cNvPr id="16929" name="Google Shape;16929;p124"/>
            <p:cNvSpPr/>
            <p:nvPr/>
          </p:nvSpPr>
          <p:spPr>
            <a:xfrm>
              <a:off x="1734225" y="3053575"/>
              <a:ext cx="363425" cy="362675"/>
            </a:xfrm>
            <a:custGeom>
              <a:rect b="b" l="l" r="r" t="t"/>
              <a:pathLst>
                <a:path extrusionOk="0" h="14507" w="14537">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0" name="Google Shape;16930;p124"/>
            <p:cNvSpPr/>
            <p:nvPr/>
          </p:nvSpPr>
          <p:spPr>
            <a:xfrm>
              <a:off x="1789000" y="3097575"/>
              <a:ext cx="253100" cy="77950"/>
            </a:xfrm>
            <a:custGeom>
              <a:rect b="b" l="l" r="r" t="t"/>
              <a:pathLst>
                <a:path extrusionOk="0" h="3118" w="10124">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1" name="Google Shape;16931;p124"/>
            <p:cNvSpPr/>
            <p:nvPr/>
          </p:nvSpPr>
          <p:spPr>
            <a:xfrm>
              <a:off x="1789000" y="3204050"/>
              <a:ext cx="240750" cy="77950"/>
            </a:xfrm>
            <a:custGeom>
              <a:rect b="b" l="l" r="r" t="t"/>
              <a:pathLst>
                <a:path extrusionOk="0" h="3118" w="963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2" name="Google Shape;16932;p124"/>
            <p:cNvSpPr/>
            <p:nvPr/>
          </p:nvSpPr>
          <p:spPr>
            <a:xfrm>
              <a:off x="1908575" y="3312200"/>
              <a:ext cx="14700" cy="14475"/>
            </a:xfrm>
            <a:custGeom>
              <a:rect b="b" l="l" r="r" t="t"/>
              <a:pathLst>
                <a:path extrusionOk="0" h="579" w="588">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33" name="Google Shape;16933;p124"/>
          <p:cNvGrpSpPr/>
          <p:nvPr/>
        </p:nvGrpSpPr>
        <p:grpSpPr>
          <a:xfrm>
            <a:off x="7728969" y="1766013"/>
            <a:ext cx="363400" cy="363225"/>
            <a:chOff x="975800" y="3053025"/>
            <a:chExt cx="363400" cy="363225"/>
          </a:xfrm>
        </p:grpSpPr>
        <p:sp>
          <p:nvSpPr>
            <p:cNvPr id="16934" name="Google Shape;16934;p124"/>
            <p:cNvSpPr/>
            <p:nvPr/>
          </p:nvSpPr>
          <p:spPr>
            <a:xfrm>
              <a:off x="1198775" y="3169350"/>
              <a:ext cx="47150" cy="42975"/>
            </a:xfrm>
            <a:custGeom>
              <a:rect b="b" l="l" r="r" t="t"/>
              <a:pathLst>
                <a:path extrusionOk="0" h="1719" w="1886">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5" name="Google Shape;16935;p124"/>
            <p:cNvSpPr/>
            <p:nvPr/>
          </p:nvSpPr>
          <p:spPr>
            <a:xfrm>
              <a:off x="1072175" y="3253250"/>
              <a:ext cx="44050" cy="42075"/>
            </a:xfrm>
            <a:custGeom>
              <a:rect b="b" l="l" r="r" t="t"/>
              <a:pathLst>
                <a:path extrusionOk="0" h="1683" w="1762">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6" name="Google Shape;16936;p124"/>
            <p:cNvSpPr/>
            <p:nvPr/>
          </p:nvSpPr>
          <p:spPr>
            <a:xfrm>
              <a:off x="1043675" y="3161100"/>
              <a:ext cx="227650" cy="142275"/>
            </a:xfrm>
            <a:custGeom>
              <a:rect b="b" l="l" r="r" t="t"/>
              <a:pathLst>
                <a:path extrusionOk="0" h="5691" w="9106">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7" name="Google Shape;16937;p124"/>
            <p:cNvSpPr/>
            <p:nvPr/>
          </p:nvSpPr>
          <p:spPr>
            <a:xfrm>
              <a:off x="1150150" y="3116375"/>
              <a:ext cx="17000" cy="14400"/>
            </a:xfrm>
            <a:custGeom>
              <a:rect b="b" l="l" r="r" t="t"/>
              <a:pathLst>
                <a:path extrusionOk="0" h="576" w="68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8" name="Google Shape;16938;p124"/>
            <p:cNvSpPr/>
            <p:nvPr/>
          </p:nvSpPr>
          <p:spPr>
            <a:xfrm>
              <a:off x="975800" y="3053025"/>
              <a:ext cx="363400" cy="363225"/>
            </a:xfrm>
            <a:custGeom>
              <a:rect b="b" l="l" r="r" t="t"/>
              <a:pathLst>
                <a:path extrusionOk="0" h="14529" w="14536">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39" name="Google Shape;16939;p124"/>
          <p:cNvGrpSpPr/>
          <p:nvPr/>
        </p:nvGrpSpPr>
        <p:grpSpPr>
          <a:xfrm>
            <a:off x="7728956" y="2328519"/>
            <a:ext cx="363425" cy="364700"/>
            <a:chOff x="7724500" y="2485750"/>
            <a:chExt cx="363425" cy="364700"/>
          </a:xfrm>
        </p:grpSpPr>
        <p:sp>
          <p:nvSpPr>
            <p:cNvPr id="16940" name="Google Shape;16940;p124"/>
            <p:cNvSpPr/>
            <p:nvPr/>
          </p:nvSpPr>
          <p:spPr>
            <a:xfrm>
              <a:off x="7724500" y="2485750"/>
              <a:ext cx="363425" cy="363425"/>
            </a:xfrm>
            <a:custGeom>
              <a:rect b="b" l="l" r="r" t="t"/>
              <a:pathLst>
                <a:path extrusionOk="0" h="14537" w="14537">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1" name="Google Shape;16941;p124"/>
            <p:cNvSpPr/>
            <p:nvPr/>
          </p:nvSpPr>
          <p:spPr>
            <a:xfrm>
              <a:off x="7834075" y="2656250"/>
              <a:ext cx="145075" cy="13925"/>
            </a:xfrm>
            <a:custGeom>
              <a:rect b="b" l="l" r="r" t="t"/>
              <a:pathLst>
                <a:path extrusionOk="0" h="557" w="5803">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2" name="Google Shape;16942;p124"/>
            <p:cNvSpPr/>
            <p:nvPr/>
          </p:nvSpPr>
          <p:spPr>
            <a:xfrm>
              <a:off x="7810400" y="2613725"/>
              <a:ext cx="191625" cy="14050"/>
            </a:xfrm>
            <a:custGeom>
              <a:rect b="b" l="l" r="r" t="t"/>
              <a:pathLst>
                <a:path extrusionOk="0" h="562" w="7665">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3" name="Google Shape;16943;p124"/>
            <p:cNvSpPr/>
            <p:nvPr/>
          </p:nvSpPr>
          <p:spPr>
            <a:xfrm>
              <a:off x="7810400" y="2570600"/>
              <a:ext cx="191650" cy="14725"/>
            </a:xfrm>
            <a:custGeom>
              <a:rect b="b" l="l" r="r" t="t"/>
              <a:pathLst>
                <a:path extrusionOk="0" h="589" w="7666">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4" name="Google Shape;16944;p124"/>
            <p:cNvSpPr/>
            <p:nvPr/>
          </p:nvSpPr>
          <p:spPr>
            <a:xfrm>
              <a:off x="7874625" y="2698600"/>
              <a:ext cx="63175" cy="14100"/>
            </a:xfrm>
            <a:custGeom>
              <a:rect b="b" l="l" r="r" t="t"/>
              <a:pathLst>
                <a:path extrusionOk="0" h="564" w="2527">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5" name="Google Shape;16945;p124"/>
            <p:cNvSpPr/>
            <p:nvPr/>
          </p:nvSpPr>
          <p:spPr>
            <a:xfrm>
              <a:off x="7896200" y="2835100"/>
              <a:ext cx="18125" cy="15350"/>
            </a:xfrm>
            <a:custGeom>
              <a:rect b="b" l="l" r="r" t="t"/>
              <a:pathLst>
                <a:path extrusionOk="0" h="614" w="725">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46" name="Google Shape;16946;p124"/>
          <p:cNvGrpSpPr/>
          <p:nvPr/>
        </p:nvGrpSpPr>
        <p:grpSpPr>
          <a:xfrm>
            <a:off x="6957013" y="2328869"/>
            <a:ext cx="363425" cy="364000"/>
            <a:chOff x="6979200" y="2485750"/>
            <a:chExt cx="363425" cy="364000"/>
          </a:xfrm>
        </p:grpSpPr>
        <p:sp>
          <p:nvSpPr>
            <p:cNvPr id="16947" name="Google Shape;16947;p124"/>
            <p:cNvSpPr/>
            <p:nvPr/>
          </p:nvSpPr>
          <p:spPr>
            <a:xfrm>
              <a:off x="7221450" y="2835850"/>
              <a:ext cx="15475" cy="13900"/>
            </a:xfrm>
            <a:custGeom>
              <a:rect b="b" l="l" r="r" t="t"/>
              <a:pathLst>
                <a:path extrusionOk="0" h="556" w="619">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8" name="Google Shape;16948;p124"/>
            <p:cNvSpPr/>
            <p:nvPr/>
          </p:nvSpPr>
          <p:spPr>
            <a:xfrm>
              <a:off x="6979200" y="2485750"/>
              <a:ext cx="363425" cy="363425"/>
            </a:xfrm>
            <a:custGeom>
              <a:rect b="b" l="l" r="r" t="t"/>
              <a:pathLst>
                <a:path extrusionOk="0" h="14537" w="14537">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49" name="Google Shape;16949;p124"/>
          <p:cNvGrpSpPr/>
          <p:nvPr/>
        </p:nvGrpSpPr>
        <p:grpSpPr>
          <a:xfrm>
            <a:off x="6229569" y="2329156"/>
            <a:ext cx="363425" cy="363425"/>
            <a:chOff x="6243125" y="2485750"/>
            <a:chExt cx="363425" cy="363425"/>
          </a:xfrm>
        </p:grpSpPr>
        <p:sp>
          <p:nvSpPr>
            <p:cNvPr id="16950" name="Google Shape;16950;p124"/>
            <p:cNvSpPr/>
            <p:nvPr/>
          </p:nvSpPr>
          <p:spPr>
            <a:xfrm>
              <a:off x="6243125" y="2681725"/>
              <a:ext cx="363425" cy="167450"/>
            </a:xfrm>
            <a:custGeom>
              <a:rect b="b" l="l" r="r" t="t"/>
              <a:pathLst>
                <a:path extrusionOk="0" h="6698" w="14537">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1" name="Google Shape;16951;p124"/>
            <p:cNvSpPr/>
            <p:nvPr/>
          </p:nvSpPr>
          <p:spPr>
            <a:xfrm>
              <a:off x="6417500" y="2710075"/>
              <a:ext cx="18400" cy="14175"/>
            </a:xfrm>
            <a:custGeom>
              <a:rect b="b" l="l" r="r" t="t"/>
              <a:pathLst>
                <a:path extrusionOk="0" h="567" w="736">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2" name="Google Shape;16952;p124"/>
            <p:cNvSpPr/>
            <p:nvPr/>
          </p:nvSpPr>
          <p:spPr>
            <a:xfrm>
              <a:off x="6353475" y="2485750"/>
              <a:ext cx="141975" cy="207175"/>
            </a:xfrm>
            <a:custGeom>
              <a:rect b="b" l="l" r="r" t="t"/>
              <a:pathLst>
                <a:path extrusionOk="0" h="8287" w="5679">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53" name="Google Shape;16953;p124"/>
          <p:cNvGrpSpPr/>
          <p:nvPr/>
        </p:nvGrpSpPr>
        <p:grpSpPr>
          <a:xfrm>
            <a:off x="5464000" y="2329156"/>
            <a:ext cx="365375" cy="363425"/>
            <a:chOff x="5495100" y="2485750"/>
            <a:chExt cx="365375" cy="363425"/>
          </a:xfrm>
        </p:grpSpPr>
        <p:sp>
          <p:nvSpPr>
            <p:cNvPr id="16954" name="Google Shape;16954;p124"/>
            <p:cNvSpPr/>
            <p:nvPr/>
          </p:nvSpPr>
          <p:spPr>
            <a:xfrm>
              <a:off x="5579600" y="2792050"/>
              <a:ext cx="17000" cy="14600"/>
            </a:xfrm>
            <a:custGeom>
              <a:rect b="b" l="l" r="r" t="t"/>
              <a:pathLst>
                <a:path extrusionOk="0" h="584" w="68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5" name="Google Shape;16955;p124"/>
            <p:cNvSpPr/>
            <p:nvPr/>
          </p:nvSpPr>
          <p:spPr>
            <a:xfrm>
              <a:off x="5496275" y="2485750"/>
              <a:ext cx="364200" cy="363425"/>
            </a:xfrm>
            <a:custGeom>
              <a:rect b="b" l="l" r="r" t="t"/>
              <a:pathLst>
                <a:path extrusionOk="0" h="14537" w="14568">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6" name="Google Shape;16956;p124"/>
            <p:cNvSpPr/>
            <p:nvPr/>
          </p:nvSpPr>
          <p:spPr>
            <a:xfrm>
              <a:off x="5558775" y="2528175"/>
              <a:ext cx="61750" cy="14700"/>
            </a:xfrm>
            <a:custGeom>
              <a:rect b="b" l="l" r="r" t="t"/>
              <a:pathLst>
                <a:path extrusionOk="0" h="588" w="247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7" name="Google Shape;16957;p124"/>
            <p:cNvSpPr/>
            <p:nvPr/>
          </p:nvSpPr>
          <p:spPr>
            <a:xfrm>
              <a:off x="5495100" y="2660300"/>
              <a:ext cx="17400" cy="14275"/>
            </a:xfrm>
            <a:custGeom>
              <a:rect b="b" l="l" r="r" t="t"/>
              <a:pathLst>
                <a:path extrusionOk="0" h="571" w="696">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58" name="Google Shape;16958;p124"/>
          <p:cNvGrpSpPr/>
          <p:nvPr/>
        </p:nvGrpSpPr>
        <p:grpSpPr>
          <a:xfrm>
            <a:off x="4749313" y="2328656"/>
            <a:ext cx="367600" cy="364425"/>
            <a:chOff x="4744475" y="2485325"/>
            <a:chExt cx="367600" cy="364425"/>
          </a:xfrm>
        </p:grpSpPr>
        <p:sp>
          <p:nvSpPr>
            <p:cNvPr id="16959" name="Google Shape;16959;p124"/>
            <p:cNvSpPr/>
            <p:nvPr/>
          </p:nvSpPr>
          <p:spPr>
            <a:xfrm>
              <a:off x="4744475" y="2813550"/>
              <a:ext cx="367600" cy="36200"/>
            </a:xfrm>
            <a:custGeom>
              <a:rect b="b" l="l" r="r" t="t"/>
              <a:pathLst>
                <a:path extrusionOk="0" h="1448" w="14704">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0" name="Google Shape;16960;p124"/>
            <p:cNvSpPr/>
            <p:nvPr/>
          </p:nvSpPr>
          <p:spPr>
            <a:xfrm>
              <a:off x="4772575" y="2634650"/>
              <a:ext cx="57125" cy="150475"/>
            </a:xfrm>
            <a:custGeom>
              <a:rect b="b" l="l" r="r" t="t"/>
              <a:pathLst>
                <a:path extrusionOk="0" h="6019" w="2285">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1" name="Google Shape;16961;p124"/>
            <p:cNvSpPr/>
            <p:nvPr/>
          </p:nvSpPr>
          <p:spPr>
            <a:xfrm>
              <a:off x="4857450" y="2592225"/>
              <a:ext cx="57100" cy="192900"/>
            </a:xfrm>
            <a:custGeom>
              <a:rect b="b" l="l" r="r" t="t"/>
              <a:pathLst>
                <a:path extrusionOk="0" h="7716" w="2284">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2" name="Google Shape;16962;p124"/>
            <p:cNvSpPr/>
            <p:nvPr/>
          </p:nvSpPr>
          <p:spPr>
            <a:xfrm>
              <a:off x="4943075" y="2613825"/>
              <a:ext cx="56350" cy="171300"/>
            </a:xfrm>
            <a:custGeom>
              <a:rect b="b" l="l" r="r" t="t"/>
              <a:pathLst>
                <a:path extrusionOk="0" h="6852" w="2254">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3" name="Google Shape;16963;p124"/>
            <p:cNvSpPr/>
            <p:nvPr/>
          </p:nvSpPr>
          <p:spPr>
            <a:xfrm>
              <a:off x="4766400" y="2485325"/>
              <a:ext cx="324575" cy="120800"/>
            </a:xfrm>
            <a:custGeom>
              <a:rect b="b" l="l" r="r" t="t"/>
              <a:pathLst>
                <a:path extrusionOk="0" h="4832" w="12983">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4" name="Google Shape;16964;p124"/>
            <p:cNvSpPr/>
            <p:nvPr/>
          </p:nvSpPr>
          <p:spPr>
            <a:xfrm>
              <a:off x="5068075" y="2670925"/>
              <a:ext cx="17000" cy="14575"/>
            </a:xfrm>
            <a:custGeom>
              <a:rect b="b" l="l" r="r" t="t"/>
              <a:pathLst>
                <a:path extrusionOk="0" h="583" w="68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5" name="Google Shape;16965;p124"/>
            <p:cNvSpPr/>
            <p:nvPr/>
          </p:nvSpPr>
          <p:spPr>
            <a:xfrm>
              <a:off x="5027950" y="2570625"/>
              <a:ext cx="57500" cy="214500"/>
            </a:xfrm>
            <a:custGeom>
              <a:rect b="b" l="l" r="r" t="t"/>
              <a:pathLst>
                <a:path extrusionOk="0" h="8580" w="230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66" name="Google Shape;16966;p124"/>
          <p:cNvGrpSpPr/>
          <p:nvPr/>
        </p:nvGrpSpPr>
        <p:grpSpPr>
          <a:xfrm>
            <a:off x="3990538" y="2329156"/>
            <a:ext cx="363400" cy="363425"/>
            <a:chOff x="3997175" y="2485750"/>
            <a:chExt cx="363400" cy="363425"/>
          </a:xfrm>
        </p:grpSpPr>
        <p:sp>
          <p:nvSpPr>
            <p:cNvPr id="16967" name="Google Shape;16967;p124"/>
            <p:cNvSpPr/>
            <p:nvPr/>
          </p:nvSpPr>
          <p:spPr>
            <a:xfrm>
              <a:off x="4190050" y="2702550"/>
              <a:ext cx="17000" cy="14600"/>
            </a:xfrm>
            <a:custGeom>
              <a:rect b="b" l="l" r="r" t="t"/>
              <a:pathLst>
                <a:path extrusionOk="0" h="584" w="68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8" name="Google Shape;16968;p124"/>
            <p:cNvSpPr/>
            <p:nvPr/>
          </p:nvSpPr>
          <p:spPr>
            <a:xfrm>
              <a:off x="4041150" y="2702550"/>
              <a:ext cx="17000" cy="14600"/>
            </a:xfrm>
            <a:custGeom>
              <a:rect b="b" l="l" r="r" t="t"/>
              <a:pathLst>
                <a:path extrusionOk="0" h="584" w="68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9" name="Google Shape;16969;p124"/>
            <p:cNvSpPr/>
            <p:nvPr/>
          </p:nvSpPr>
          <p:spPr>
            <a:xfrm>
              <a:off x="3997175" y="2485750"/>
              <a:ext cx="363400" cy="363425"/>
            </a:xfrm>
            <a:custGeom>
              <a:rect b="b" l="l" r="r" t="t"/>
              <a:pathLst>
                <a:path extrusionOk="0" h="14537" w="14536">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0" name="Google Shape;16970;p124"/>
            <p:cNvSpPr/>
            <p:nvPr/>
          </p:nvSpPr>
          <p:spPr>
            <a:xfrm>
              <a:off x="4061450" y="2528175"/>
              <a:ext cx="232025" cy="146650"/>
            </a:xfrm>
            <a:custGeom>
              <a:rect b="b" l="l" r="r" t="t"/>
              <a:pathLst>
                <a:path extrusionOk="0" h="5866" w="9281">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1" name="Google Shape;16971;p124"/>
            <p:cNvSpPr/>
            <p:nvPr/>
          </p:nvSpPr>
          <p:spPr>
            <a:xfrm>
              <a:off x="4085125" y="2702550"/>
              <a:ext cx="81025" cy="14700"/>
            </a:xfrm>
            <a:custGeom>
              <a:rect b="b" l="l" r="r" t="t"/>
              <a:pathLst>
                <a:path extrusionOk="0" h="588" w="3241">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2" name="Google Shape;16972;p124"/>
            <p:cNvSpPr/>
            <p:nvPr/>
          </p:nvSpPr>
          <p:spPr>
            <a:xfrm>
              <a:off x="4235575" y="2702525"/>
              <a:ext cx="81550" cy="14750"/>
            </a:xfrm>
            <a:custGeom>
              <a:rect b="b" l="l" r="r" t="t"/>
              <a:pathLst>
                <a:path extrusionOk="0" h="590" w="3262">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3" name="Google Shape;16973;p124"/>
            <p:cNvSpPr/>
            <p:nvPr/>
          </p:nvSpPr>
          <p:spPr>
            <a:xfrm>
              <a:off x="4169225" y="2745750"/>
              <a:ext cx="16225" cy="13850"/>
            </a:xfrm>
            <a:custGeom>
              <a:rect b="b" l="l" r="r" t="t"/>
              <a:pathLst>
                <a:path extrusionOk="0" h="554" w="649">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74" name="Google Shape;16974;p124"/>
          <p:cNvGrpSpPr/>
          <p:nvPr/>
        </p:nvGrpSpPr>
        <p:grpSpPr>
          <a:xfrm>
            <a:off x="3305713" y="2329144"/>
            <a:ext cx="227650" cy="363450"/>
            <a:chOff x="6311025" y="3602925"/>
            <a:chExt cx="227650" cy="363450"/>
          </a:xfrm>
        </p:grpSpPr>
        <p:sp>
          <p:nvSpPr>
            <p:cNvPr id="16975" name="Google Shape;16975;p124"/>
            <p:cNvSpPr/>
            <p:nvPr/>
          </p:nvSpPr>
          <p:spPr>
            <a:xfrm>
              <a:off x="6415200" y="3906925"/>
              <a:ext cx="16225" cy="14575"/>
            </a:xfrm>
            <a:custGeom>
              <a:rect b="b" l="l" r="r" t="t"/>
              <a:pathLst>
                <a:path extrusionOk="0" h="583" w="649">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6" name="Google Shape;16976;p124"/>
            <p:cNvSpPr/>
            <p:nvPr/>
          </p:nvSpPr>
          <p:spPr>
            <a:xfrm>
              <a:off x="6393600" y="3646925"/>
              <a:ext cx="61725" cy="14675"/>
            </a:xfrm>
            <a:custGeom>
              <a:rect b="b" l="l" r="r" t="t"/>
              <a:pathLst>
                <a:path extrusionOk="0" h="587" w="2469">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7" name="Google Shape;16977;p124"/>
            <p:cNvSpPr/>
            <p:nvPr/>
          </p:nvSpPr>
          <p:spPr>
            <a:xfrm>
              <a:off x="6311025" y="3602925"/>
              <a:ext cx="227650" cy="362675"/>
            </a:xfrm>
            <a:custGeom>
              <a:rect b="b" l="l" r="r" t="t"/>
              <a:pathLst>
                <a:path extrusionOk="0" h="14507" w="9106">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8" name="Google Shape;16978;p124"/>
            <p:cNvSpPr/>
            <p:nvPr/>
          </p:nvSpPr>
          <p:spPr>
            <a:xfrm>
              <a:off x="6350800" y="3777225"/>
              <a:ext cx="146200" cy="14100"/>
            </a:xfrm>
            <a:custGeom>
              <a:rect b="b" l="l" r="r" t="t"/>
              <a:pathLst>
                <a:path extrusionOk="0" h="564" w="5848">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9" name="Google Shape;16979;p124"/>
            <p:cNvSpPr/>
            <p:nvPr/>
          </p:nvSpPr>
          <p:spPr>
            <a:xfrm>
              <a:off x="6350800" y="3819650"/>
              <a:ext cx="146200" cy="14125"/>
            </a:xfrm>
            <a:custGeom>
              <a:rect b="b" l="l" r="r" t="t"/>
              <a:pathLst>
                <a:path extrusionOk="0" h="565" w="5848">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0" name="Google Shape;16980;p124"/>
            <p:cNvSpPr/>
            <p:nvPr/>
          </p:nvSpPr>
          <p:spPr>
            <a:xfrm>
              <a:off x="6415200" y="3951675"/>
              <a:ext cx="19300" cy="14700"/>
            </a:xfrm>
            <a:custGeom>
              <a:rect b="b" l="l" r="r" t="t"/>
              <a:pathLst>
                <a:path extrusionOk="0" h="588" w="772">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81" name="Google Shape;16981;p124"/>
          <p:cNvGrpSpPr/>
          <p:nvPr/>
        </p:nvGrpSpPr>
        <p:grpSpPr>
          <a:xfrm>
            <a:off x="2457875" y="2329156"/>
            <a:ext cx="362650" cy="363425"/>
            <a:chOff x="3247225" y="2485750"/>
            <a:chExt cx="362650" cy="363425"/>
          </a:xfrm>
        </p:grpSpPr>
        <p:sp>
          <p:nvSpPr>
            <p:cNvPr id="16982" name="Google Shape;16982;p124"/>
            <p:cNvSpPr/>
            <p:nvPr/>
          </p:nvSpPr>
          <p:spPr>
            <a:xfrm>
              <a:off x="3247225" y="2485750"/>
              <a:ext cx="98775" cy="99550"/>
            </a:xfrm>
            <a:custGeom>
              <a:rect b="b" l="l" r="r" t="t"/>
              <a:pathLst>
                <a:path extrusionOk="0" h="3982" w="3951">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3" name="Google Shape;16983;p124"/>
            <p:cNvSpPr/>
            <p:nvPr/>
          </p:nvSpPr>
          <p:spPr>
            <a:xfrm>
              <a:off x="3379150" y="2485750"/>
              <a:ext cx="98800" cy="99550"/>
            </a:xfrm>
            <a:custGeom>
              <a:rect b="b" l="l" r="r" t="t"/>
              <a:pathLst>
                <a:path extrusionOk="0" h="3982" w="3952">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4" name="Google Shape;16984;p124"/>
            <p:cNvSpPr/>
            <p:nvPr/>
          </p:nvSpPr>
          <p:spPr>
            <a:xfrm>
              <a:off x="3511100" y="2485750"/>
              <a:ext cx="98775" cy="99550"/>
            </a:xfrm>
            <a:custGeom>
              <a:rect b="b" l="l" r="r" t="t"/>
              <a:pathLst>
                <a:path extrusionOk="0" h="3982" w="3951">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5" name="Google Shape;16985;p124"/>
            <p:cNvSpPr/>
            <p:nvPr/>
          </p:nvSpPr>
          <p:spPr>
            <a:xfrm>
              <a:off x="3511100" y="2617675"/>
              <a:ext cx="98775" cy="99575"/>
            </a:xfrm>
            <a:custGeom>
              <a:rect b="b" l="l" r="r" t="t"/>
              <a:pathLst>
                <a:path extrusionOk="0" h="3983" w="3951">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6" name="Google Shape;16986;p124"/>
            <p:cNvSpPr/>
            <p:nvPr/>
          </p:nvSpPr>
          <p:spPr>
            <a:xfrm>
              <a:off x="3247225" y="2617675"/>
              <a:ext cx="98775" cy="99575"/>
            </a:xfrm>
            <a:custGeom>
              <a:rect b="b" l="l" r="r" t="t"/>
              <a:pathLst>
                <a:path extrusionOk="0" h="3983" w="3951">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7" name="Google Shape;16987;p124"/>
            <p:cNvSpPr/>
            <p:nvPr/>
          </p:nvSpPr>
          <p:spPr>
            <a:xfrm>
              <a:off x="3247225" y="2749625"/>
              <a:ext cx="98775" cy="99550"/>
            </a:xfrm>
            <a:custGeom>
              <a:rect b="b" l="l" r="r" t="t"/>
              <a:pathLst>
                <a:path extrusionOk="0" h="3982" w="3951">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8" name="Google Shape;16988;p124"/>
            <p:cNvSpPr/>
            <p:nvPr/>
          </p:nvSpPr>
          <p:spPr>
            <a:xfrm>
              <a:off x="3379150" y="2749625"/>
              <a:ext cx="98800" cy="99550"/>
            </a:xfrm>
            <a:custGeom>
              <a:rect b="b" l="l" r="r" t="t"/>
              <a:pathLst>
                <a:path extrusionOk="0" h="3982" w="3952">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9" name="Google Shape;16989;p124"/>
            <p:cNvSpPr/>
            <p:nvPr/>
          </p:nvSpPr>
          <p:spPr>
            <a:xfrm>
              <a:off x="3511100" y="2749625"/>
              <a:ext cx="98775" cy="99550"/>
            </a:xfrm>
            <a:custGeom>
              <a:rect b="b" l="l" r="r" t="t"/>
              <a:pathLst>
                <a:path extrusionOk="0" h="3982" w="3951">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0" name="Google Shape;16990;p124"/>
            <p:cNvSpPr/>
            <p:nvPr/>
          </p:nvSpPr>
          <p:spPr>
            <a:xfrm>
              <a:off x="3419600" y="2702800"/>
              <a:ext cx="16675" cy="13900"/>
            </a:xfrm>
            <a:custGeom>
              <a:rect b="b" l="l" r="r" t="t"/>
              <a:pathLst>
                <a:path extrusionOk="0" h="556" w="667">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1" name="Google Shape;16991;p124"/>
            <p:cNvSpPr/>
            <p:nvPr/>
          </p:nvSpPr>
          <p:spPr>
            <a:xfrm>
              <a:off x="3379150" y="2617675"/>
              <a:ext cx="98800" cy="99050"/>
            </a:xfrm>
            <a:custGeom>
              <a:rect b="b" l="l" r="r" t="t"/>
              <a:pathLst>
                <a:path extrusionOk="0" h="3962" w="3952">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92" name="Google Shape;16992;p124"/>
          <p:cNvGrpSpPr/>
          <p:nvPr/>
        </p:nvGrpSpPr>
        <p:grpSpPr>
          <a:xfrm>
            <a:off x="1715313" y="2329156"/>
            <a:ext cx="363425" cy="363425"/>
            <a:chOff x="2492650" y="2485750"/>
            <a:chExt cx="363425" cy="363425"/>
          </a:xfrm>
        </p:grpSpPr>
        <p:sp>
          <p:nvSpPr>
            <p:cNvPr id="16993" name="Google Shape;16993;p124"/>
            <p:cNvSpPr/>
            <p:nvPr/>
          </p:nvSpPr>
          <p:spPr>
            <a:xfrm>
              <a:off x="2539725" y="2575250"/>
              <a:ext cx="121150" cy="114600"/>
            </a:xfrm>
            <a:custGeom>
              <a:rect b="b" l="l" r="r" t="t"/>
              <a:pathLst>
                <a:path extrusionOk="0" h="4584" w="4846">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4" name="Google Shape;16994;p124"/>
            <p:cNvSpPr/>
            <p:nvPr/>
          </p:nvSpPr>
          <p:spPr>
            <a:xfrm>
              <a:off x="2687850" y="2575250"/>
              <a:ext cx="121150" cy="114600"/>
            </a:xfrm>
            <a:custGeom>
              <a:rect b="b" l="l" r="r" t="t"/>
              <a:pathLst>
                <a:path extrusionOk="0" h="4584" w="4846">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5" name="Google Shape;16995;p124"/>
            <p:cNvSpPr/>
            <p:nvPr/>
          </p:nvSpPr>
          <p:spPr>
            <a:xfrm>
              <a:off x="2613775" y="2681525"/>
              <a:ext cx="121175" cy="115250"/>
            </a:xfrm>
            <a:custGeom>
              <a:rect b="b" l="l" r="r" t="t"/>
              <a:pathLst>
                <a:path extrusionOk="0" h="4610" w="4847">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6" name="Google Shape;16996;p124"/>
            <p:cNvSpPr/>
            <p:nvPr/>
          </p:nvSpPr>
          <p:spPr>
            <a:xfrm>
              <a:off x="2667025" y="2834675"/>
              <a:ext cx="14675" cy="14500"/>
            </a:xfrm>
            <a:custGeom>
              <a:rect b="b" l="l" r="r" t="t"/>
              <a:pathLst>
                <a:path extrusionOk="0" h="580" w="587">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7" name="Google Shape;16997;p124"/>
            <p:cNvSpPr/>
            <p:nvPr/>
          </p:nvSpPr>
          <p:spPr>
            <a:xfrm>
              <a:off x="2492650" y="2485750"/>
              <a:ext cx="363425" cy="363425"/>
            </a:xfrm>
            <a:custGeom>
              <a:rect b="b" l="l" r="r" t="t"/>
              <a:pathLst>
                <a:path extrusionOk="0" h="14537" w="14537">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98" name="Google Shape;16998;p124"/>
          <p:cNvGrpSpPr/>
          <p:nvPr/>
        </p:nvGrpSpPr>
        <p:grpSpPr>
          <a:xfrm>
            <a:off x="1048338" y="2329544"/>
            <a:ext cx="371900" cy="362650"/>
            <a:chOff x="1734225" y="2485750"/>
            <a:chExt cx="371900" cy="362650"/>
          </a:xfrm>
        </p:grpSpPr>
        <p:sp>
          <p:nvSpPr>
            <p:cNvPr id="16999" name="Google Shape;16999;p124"/>
            <p:cNvSpPr/>
            <p:nvPr/>
          </p:nvSpPr>
          <p:spPr>
            <a:xfrm>
              <a:off x="1868475" y="2603450"/>
              <a:ext cx="82575" cy="71350"/>
            </a:xfrm>
            <a:custGeom>
              <a:rect b="b" l="l" r="r" t="t"/>
              <a:pathLst>
                <a:path extrusionOk="0" h="2854" w="3303">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0" name="Google Shape;17000;p124"/>
            <p:cNvSpPr/>
            <p:nvPr/>
          </p:nvSpPr>
          <p:spPr>
            <a:xfrm>
              <a:off x="1734225" y="2485750"/>
              <a:ext cx="371900" cy="362650"/>
            </a:xfrm>
            <a:custGeom>
              <a:rect b="b" l="l" r="r" t="t"/>
              <a:pathLst>
                <a:path extrusionOk="0" h="14506" w="14876">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1" name="Google Shape;17001;p124"/>
            <p:cNvSpPr/>
            <p:nvPr/>
          </p:nvSpPr>
          <p:spPr>
            <a:xfrm>
              <a:off x="1937900" y="2688675"/>
              <a:ext cx="17000" cy="14400"/>
            </a:xfrm>
            <a:custGeom>
              <a:rect b="b" l="l" r="r" t="t"/>
              <a:pathLst>
                <a:path extrusionOk="0" h="576" w="68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02" name="Google Shape;17002;p124"/>
          <p:cNvGrpSpPr/>
          <p:nvPr/>
        </p:nvGrpSpPr>
        <p:grpSpPr>
          <a:xfrm>
            <a:off x="1052588" y="2935221"/>
            <a:ext cx="363400" cy="364000"/>
            <a:chOff x="975800" y="2485750"/>
            <a:chExt cx="363400" cy="364000"/>
          </a:xfrm>
        </p:grpSpPr>
        <p:sp>
          <p:nvSpPr>
            <p:cNvPr id="17003" name="Google Shape;17003;p124"/>
            <p:cNvSpPr/>
            <p:nvPr/>
          </p:nvSpPr>
          <p:spPr>
            <a:xfrm>
              <a:off x="975800" y="2485750"/>
              <a:ext cx="363400" cy="363425"/>
            </a:xfrm>
            <a:custGeom>
              <a:rect b="b" l="l" r="r" t="t"/>
              <a:pathLst>
                <a:path extrusionOk="0" h="14537" w="14536">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4" name="Google Shape;17004;p124"/>
            <p:cNvSpPr/>
            <p:nvPr/>
          </p:nvSpPr>
          <p:spPr>
            <a:xfrm>
              <a:off x="1061875" y="2664650"/>
              <a:ext cx="126475" cy="14100"/>
            </a:xfrm>
            <a:custGeom>
              <a:rect b="b" l="l" r="r" t="t"/>
              <a:pathLst>
                <a:path extrusionOk="0" h="564" w="5059">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5" name="Google Shape;17005;p124"/>
            <p:cNvSpPr/>
            <p:nvPr/>
          </p:nvSpPr>
          <p:spPr>
            <a:xfrm>
              <a:off x="1061875" y="2707075"/>
              <a:ext cx="191250" cy="14125"/>
            </a:xfrm>
            <a:custGeom>
              <a:rect b="b" l="l" r="r" t="t"/>
              <a:pathLst>
                <a:path extrusionOk="0" h="565" w="765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6" name="Google Shape;17006;p124"/>
            <p:cNvSpPr/>
            <p:nvPr/>
          </p:nvSpPr>
          <p:spPr>
            <a:xfrm>
              <a:off x="1061675" y="2749600"/>
              <a:ext cx="191650" cy="14725"/>
            </a:xfrm>
            <a:custGeom>
              <a:rect b="b" l="l" r="r" t="t"/>
              <a:pathLst>
                <a:path extrusionOk="0" h="589" w="7666">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7" name="Google Shape;17007;p124"/>
            <p:cNvSpPr/>
            <p:nvPr/>
          </p:nvSpPr>
          <p:spPr>
            <a:xfrm>
              <a:off x="1061675" y="2792025"/>
              <a:ext cx="191650" cy="14750"/>
            </a:xfrm>
            <a:custGeom>
              <a:rect b="b" l="l" r="r" t="t"/>
              <a:pathLst>
                <a:path extrusionOk="0" h="590" w="7666">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8" name="Google Shape;17008;p124"/>
            <p:cNvSpPr/>
            <p:nvPr/>
          </p:nvSpPr>
          <p:spPr>
            <a:xfrm>
              <a:off x="1149775" y="2835850"/>
              <a:ext cx="15450" cy="13900"/>
            </a:xfrm>
            <a:custGeom>
              <a:rect b="b" l="l" r="r" t="t"/>
              <a:pathLst>
                <a:path extrusionOk="0" h="556" w="618">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09" name="Google Shape;17009;p124"/>
          <p:cNvGrpSpPr/>
          <p:nvPr/>
        </p:nvGrpSpPr>
        <p:grpSpPr>
          <a:xfrm>
            <a:off x="1714550" y="2935421"/>
            <a:ext cx="364950" cy="363600"/>
            <a:chOff x="7722975" y="4171400"/>
            <a:chExt cx="364950" cy="363600"/>
          </a:xfrm>
        </p:grpSpPr>
        <p:sp>
          <p:nvSpPr>
            <p:cNvPr id="17010" name="Google Shape;17010;p124"/>
            <p:cNvSpPr/>
            <p:nvPr/>
          </p:nvSpPr>
          <p:spPr>
            <a:xfrm>
              <a:off x="7746100" y="4372400"/>
              <a:ext cx="90300" cy="77725"/>
            </a:xfrm>
            <a:custGeom>
              <a:rect b="b" l="l" r="r" t="t"/>
              <a:pathLst>
                <a:path extrusionOk="0" h="3109" w="3612">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1" name="Google Shape;17011;p124"/>
            <p:cNvSpPr/>
            <p:nvPr/>
          </p:nvSpPr>
          <p:spPr>
            <a:xfrm>
              <a:off x="7722975" y="4453975"/>
              <a:ext cx="123450" cy="81025"/>
            </a:xfrm>
            <a:custGeom>
              <a:rect b="b" l="l" r="r" t="t"/>
              <a:pathLst>
                <a:path extrusionOk="0" h="3241" w="4938">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2" name="Google Shape;17012;p124"/>
            <p:cNvSpPr/>
            <p:nvPr/>
          </p:nvSpPr>
          <p:spPr>
            <a:xfrm>
              <a:off x="7976025" y="4371400"/>
              <a:ext cx="90300" cy="77550"/>
            </a:xfrm>
            <a:custGeom>
              <a:rect b="b" l="l" r="r" t="t"/>
              <a:pathLst>
                <a:path extrusionOk="0" h="3102" w="3612">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3" name="Google Shape;17013;p124"/>
            <p:cNvSpPr/>
            <p:nvPr/>
          </p:nvSpPr>
          <p:spPr>
            <a:xfrm>
              <a:off x="7967550" y="4457050"/>
              <a:ext cx="120375" cy="77950"/>
            </a:xfrm>
            <a:custGeom>
              <a:rect b="b" l="l" r="r" t="t"/>
              <a:pathLst>
                <a:path extrusionOk="0" h="3118" w="4815">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4" name="Google Shape;17014;p124"/>
            <p:cNvSpPr/>
            <p:nvPr/>
          </p:nvSpPr>
          <p:spPr>
            <a:xfrm>
              <a:off x="7792400" y="4214000"/>
              <a:ext cx="229950" cy="14700"/>
            </a:xfrm>
            <a:custGeom>
              <a:rect b="b" l="l" r="r" t="t"/>
              <a:pathLst>
                <a:path extrusionOk="0" h="588" w="9198">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5" name="Google Shape;17015;p124"/>
            <p:cNvSpPr/>
            <p:nvPr/>
          </p:nvSpPr>
          <p:spPr>
            <a:xfrm>
              <a:off x="7789550" y="4256425"/>
              <a:ext cx="233325" cy="14725"/>
            </a:xfrm>
            <a:custGeom>
              <a:rect b="b" l="l" r="r" t="t"/>
              <a:pathLst>
                <a:path extrusionOk="0" h="589" w="9333">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6" name="Google Shape;17016;p124"/>
            <p:cNvSpPr/>
            <p:nvPr/>
          </p:nvSpPr>
          <p:spPr>
            <a:xfrm>
              <a:off x="7897975" y="4171400"/>
              <a:ext cx="16150" cy="14275"/>
            </a:xfrm>
            <a:custGeom>
              <a:rect b="b" l="l" r="r" t="t"/>
              <a:pathLst>
                <a:path extrusionOk="0" h="571" w="646">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7" name="Google Shape;17017;p124"/>
            <p:cNvSpPr/>
            <p:nvPr/>
          </p:nvSpPr>
          <p:spPr>
            <a:xfrm>
              <a:off x="7749975" y="4172250"/>
              <a:ext cx="311725" cy="184400"/>
            </a:xfrm>
            <a:custGeom>
              <a:rect b="b" l="l" r="r" t="t"/>
              <a:pathLst>
                <a:path extrusionOk="0" h="7376" w="12469">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18" name="Google Shape;17018;p124"/>
          <p:cNvGrpSpPr/>
          <p:nvPr/>
        </p:nvGrpSpPr>
        <p:grpSpPr>
          <a:xfrm>
            <a:off x="2457488" y="2935508"/>
            <a:ext cx="363425" cy="363425"/>
            <a:chOff x="6979200" y="4171575"/>
            <a:chExt cx="363425" cy="363425"/>
          </a:xfrm>
        </p:grpSpPr>
        <p:sp>
          <p:nvSpPr>
            <p:cNvPr id="17019" name="Google Shape;17019;p124"/>
            <p:cNvSpPr/>
            <p:nvPr/>
          </p:nvSpPr>
          <p:spPr>
            <a:xfrm>
              <a:off x="7144300" y="4235625"/>
              <a:ext cx="66375" cy="56800"/>
            </a:xfrm>
            <a:custGeom>
              <a:rect b="b" l="l" r="r" t="t"/>
              <a:pathLst>
                <a:path extrusionOk="0" h="2272" w="2655">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0" name="Google Shape;17020;p124"/>
            <p:cNvSpPr/>
            <p:nvPr/>
          </p:nvSpPr>
          <p:spPr>
            <a:xfrm>
              <a:off x="7172850" y="4520900"/>
              <a:ext cx="19325" cy="14100"/>
            </a:xfrm>
            <a:custGeom>
              <a:rect b="b" l="l" r="r" t="t"/>
              <a:pathLst>
                <a:path extrusionOk="0" h="564" w="773">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1" name="Google Shape;17021;p124"/>
            <p:cNvSpPr/>
            <p:nvPr/>
          </p:nvSpPr>
          <p:spPr>
            <a:xfrm>
              <a:off x="6979200" y="4171575"/>
              <a:ext cx="363425" cy="361875"/>
            </a:xfrm>
            <a:custGeom>
              <a:rect b="b" l="l" r="r" t="t"/>
              <a:pathLst>
                <a:path extrusionOk="0" h="14475" w="14537">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22" name="Google Shape;17022;p124"/>
          <p:cNvGrpSpPr/>
          <p:nvPr/>
        </p:nvGrpSpPr>
        <p:grpSpPr>
          <a:xfrm>
            <a:off x="3316525" y="2935121"/>
            <a:ext cx="206025" cy="364200"/>
            <a:chOff x="7057900" y="3602175"/>
            <a:chExt cx="206025" cy="364200"/>
          </a:xfrm>
        </p:grpSpPr>
        <p:sp>
          <p:nvSpPr>
            <p:cNvPr id="17023" name="Google Shape;17023;p124"/>
            <p:cNvSpPr/>
            <p:nvPr/>
          </p:nvSpPr>
          <p:spPr>
            <a:xfrm>
              <a:off x="7151250" y="3909250"/>
              <a:ext cx="17000" cy="14075"/>
            </a:xfrm>
            <a:custGeom>
              <a:rect b="b" l="l" r="r" t="t"/>
              <a:pathLst>
                <a:path extrusionOk="0" h="563" w="68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4" name="Google Shape;17024;p124"/>
            <p:cNvSpPr/>
            <p:nvPr/>
          </p:nvSpPr>
          <p:spPr>
            <a:xfrm>
              <a:off x="7130425" y="3645375"/>
              <a:ext cx="61750" cy="13925"/>
            </a:xfrm>
            <a:custGeom>
              <a:rect b="b" l="l" r="r" t="t"/>
              <a:pathLst>
                <a:path extrusionOk="0" h="557" w="247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5" name="Google Shape;17025;p124"/>
            <p:cNvSpPr/>
            <p:nvPr/>
          </p:nvSpPr>
          <p:spPr>
            <a:xfrm>
              <a:off x="7096475" y="3727175"/>
              <a:ext cx="130400" cy="114200"/>
            </a:xfrm>
            <a:custGeom>
              <a:rect b="b" l="l" r="r" t="t"/>
              <a:pathLst>
                <a:path extrusionOk="0" h="4568" w="5216">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6" name="Google Shape;17026;p124"/>
            <p:cNvSpPr/>
            <p:nvPr/>
          </p:nvSpPr>
          <p:spPr>
            <a:xfrm>
              <a:off x="7153550" y="3951675"/>
              <a:ext cx="14700" cy="13925"/>
            </a:xfrm>
            <a:custGeom>
              <a:rect b="b" l="l" r="r" t="t"/>
              <a:pathLst>
                <a:path extrusionOk="0" h="557" w="588">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7" name="Google Shape;17027;p124"/>
            <p:cNvSpPr/>
            <p:nvPr/>
          </p:nvSpPr>
          <p:spPr>
            <a:xfrm>
              <a:off x="7057900" y="3602175"/>
              <a:ext cx="206025" cy="364200"/>
            </a:xfrm>
            <a:custGeom>
              <a:rect b="b" l="l" r="r" t="t"/>
              <a:pathLst>
                <a:path extrusionOk="0" h="14568" w="8241">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28" name="Google Shape;17028;p124"/>
          <p:cNvGrpSpPr/>
          <p:nvPr/>
        </p:nvGrpSpPr>
        <p:grpSpPr>
          <a:xfrm>
            <a:off x="3990525" y="2935508"/>
            <a:ext cx="363425" cy="363425"/>
            <a:chOff x="6242375" y="4171575"/>
            <a:chExt cx="363425" cy="363425"/>
          </a:xfrm>
        </p:grpSpPr>
        <p:sp>
          <p:nvSpPr>
            <p:cNvPr id="17029" name="Google Shape;17029;p124"/>
            <p:cNvSpPr/>
            <p:nvPr/>
          </p:nvSpPr>
          <p:spPr>
            <a:xfrm>
              <a:off x="6479225" y="4367550"/>
              <a:ext cx="86450" cy="13900"/>
            </a:xfrm>
            <a:custGeom>
              <a:rect b="b" l="l" r="r" t="t"/>
              <a:pathLst>
                <a:path extrusionOk="0" h="556" w="3458">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0" name="Google Shape;17030;p124"/>
            <p:cNvSpPr/>
            <p:nvPr/>
          </p:nvSpPr>
          <p:spPr>
            <a:xfrm>
              <a:off x="6499700" y="4409875"/>
              <a:ext cx="67050" cy="14125"/>
            </a:xfrm>
            <a:custGeom>
              <a:rect b="b" l="l" r="r" t="t"/>
              <a:pathLst>
                <a:path extrusionOk="0" h="565" w="2682">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1" name="Google Shape;17031;p124"/>
            <p:cNvSpPr/>
            <p:nvPr/>
          </p:nvSpPr>
          <p:spPr>
            <a:xfrm>
              <a:off x="6477925" y="4452400"/>
              <a:ext cx="89050" cy="14725"/>
            </a:xfrm>
            <a:custGeom>
              <a:rect b="b" l="l" r="r" t="t"/>
              <a:pathLst>
                <a:path extrusionOk="0" h="589" w="3562">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2" name="Google Shape;17032;p124"/>
            <p:cNvSpPr/>
            <p:nvPr/>
          </p:nvSpPr>
          <p:spPr>
            <a:xfrm>
              <a:off x="6459950" y="4520325"/>
              <a:ext cx="14675" cy="14675"/>
            </a:xfrm>
            <a:custGeom>
              <a:rect b="b" l="l" r="r" t="t"/>
              <a:pathLst>
                <a:path extrusionOk="0" h="587" w="587">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3" name="Google Shape;17033;p124"/>
            <p:cNvSpPr/>
            <p:nvPr/>
          </p:nvSpPr>
          <p:spPr>
            <a:xfrm>
              <a:off x="6242375" y="4171575"/>
              <a:ext cx="363425" cy="363425"/>
            </a:xfrm>
            <a:custGeom>
              <a:rect b="b" l="l" r="r" t="t"/>
              <a:pathLst>
                <a:path extrusionOk="0" h="14537" w="14537">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34" name="Google Shape;17034;p124"/>
          <p:cNvGrpSpPr/>
          <p:nvPr/>
        </p:nvGrpSpPr>
        <p:grpSpPr>
          <a:xfrm>
            <a:off x="4751400" y="2935508"/>
            <a:ext cx="363425" cy="363425"/>
            <a:chOff x="5497050" y="4171575"/>
            <a:chExt cx="363425" cy="363425"/>
          </a:xfrm>
        </p:grpSpPr>
        <p:sp>
          <p:nvSpPr>
            <p:cNvPr id="17035" name="Google Shape;17035;p124"/>
            <p:cNvSpPr/>
            <p:nvPr/>
          </p:nvSpPr>
          <p:spPr>
            <a:xfrm>
              <a:off x="5769400" y="4214000"/>
              <a:ext cx="40150" cy="14700"/>
            </a:xfrm>
            <a:custGeom>
              <a:rect b="b" l="l" r="r" t="t"/>
              <a:pathLst>
                <a:path extrusionOk="0" h="588" w="1606">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6" name="Google Shape;17036;p124"/>
            <p:cNvSpPr/>
            <p:nvPr/>
          </p:nvSpPr>
          <p:spPr>
            <a:xfrm>
              <a:off x="5497050" y="4171575"/>
              <a:ext cx="363425" cy="363425"/>
            </a:xfrm>
            <a:custGeom>
              <a:rect b="b" l="l" r="r" t="t"/>
              <a:pathLst>
                <a:path extrusionOk="0" h="14537" w="14537">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7" name="Google Shape;17037;p124"/>
            <p:cNvSpPr/>
            <p:nvPr/>
          </p:nvSpPr>
          <p:spPr>
            <a:xfrm>
              <a:off x="5647500" y="4431600"/>
              <a:ext cx="17000" cy="13825"/>
            </a:xfrm>
            <a:custGeom>
              <a:rect b="b" l="l" r="r" t="t"/>
              <a:pathLst>
                <a:path extrusionOk="0" h="553" w="68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38" name="Google Shape;17038;p124"/>
          <p:cNvGrpSpPr/>
          <p:nvPr/>
        </p:nvGrpSpPr>
        <p:grpSpPr>
          <a:xfrm>
            <a:off x="5464975" y="2960958"/>
            <a:ext cx="363425" cy="312525"/>
            <a:chOff x="4747100" y="4197050"/>
            <a:chExt cx="363425" cy="312525"/>
          </a:xfrm>
        </p:grpSpPr>
        <p:sp>
          <p:nvSpPr>
            <p:cNvPr id="17039" name="Google Shape;17039;p124"/>
            <p:cNvSpPr/>
            <p:nvPr/>
          </p:nvSpPr>
          <p:spPr>
            <a:xfrm>
              <a:off x="5006350" y="4323950"/>
              <a:ext cx="15075" cy="78525"/>
            </a:xfrm>
            <a:custGeom>
              <a:rect b="b" l="l" r="r" t="t"/>
              <a:pathLst>
                <a:path extrusionOk="0" h="3141" w="603">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0" name="Google Shape;17040;p124"/>
            <p:cNvSpPr/>
            <p:nvPr/>
          </p:nvSpPr>
          <p:spPr>
            <a:xfrm>
              <a:off x="5049550" y="4303700"/>
              <a:ext cx="13925" cy="120200"/>
            </a:xfrm>
            <a:custGeom>
              <a:rect b="b" l="l" r="r" t="t"/>
              <a:pathLst>
                <a:path extrusionOk="0" h="4808" w="557">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1" name="Google Shape;17041;p124"/>
            <p:cNvSpPr/>
            <p:nvPr/>
          </p:nvSpPr>
          <p:spPr>
            <a:xfrm>
              <a:off x="4781050" y="4282350"/>
              <a:ext cx="197550" cy="184750"/>
            </a:xfrm>
            <a:custGeom>
              <a:rect b="b" l="l" r="r" t="t"/>
              <a:pathLst>
                <a:path extrusionOk="0" h="7390" w="7902">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2" name="Google Shape;17042;p124"/>
            <p:cNvSpPr/>
            <p:nvPr/>
          </p:nvSpPr>
          <p:spPr>
            <a:xfrm>
              <a:off x="4919150" y="4494850"/>
              <a:ext cx="17000" cy="14600"/>
            </a:xfrm>
            <a:custGeom>
              <a:rect b="b" l="l" r="r" t="t"/>
              <a:pathLst>
                <a:path extrusionOk="0" h="584" w="68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3" name="Google Shape;17043;p124"/>
            <p:cNvSpPr/>
            <p:nvPr/>
          </p:nvSpPr>
          <p:spPr>
            <a:xfrm>
              <a:off x="4747100" y="4197050"/>
              <a:ext cx="363425" cy="312525"/>
            </a:xfrm>
            <a:custGeom>
              <a:rect b="b" l="l" r="r" t="t"/>
              <a:pathLst>
                <a:path extrusionOk="0" h="12501" w="14537">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44" name="Google Shape;17044;p124"/>
          <p:cNvGrpSpPr/>
          <p:nvPr/>
        </p:nvGrpSpPr>
        <p:grpSpPr>
          <a:xfrm>
            <a:off x="6199969" y="2935471"/>
            <a:ext cx="422625" cy="363500"/>
            <a:chOff x="3971700" y="4171500"/>
            <a:chExt cx="422625" cy="363500"/>
          </a:xfrm>
        </p:grpSpPr>
        <p:sp>
          <p:nvSpPr>
            <p:cNvPr id="17045" name="Google Shape;17045;p124"/>
            <p:cNvSpPr/>
            <p:nvPr/>
          </p:nvSpPr>
          <p:spPr>
            <a:xfrm>
              <a:off x="3971700" y="4176500"/>
              <a:ext cx="422625" cy="358500"/>
            </a:xfrm>
            <a:custGeom>
              <a:rect b="b" l="l" r="r" t="t"/>
              <a:pathLst>
                <a:path extrusionOk="0" h="14340" w="16905">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6" name="Google Shape;17046;p124"/>
            <p:cNvSpPr/>
            <p:nvPr/>
          </p:nvSpPr>
          <p:spPr>
            <a:xfrm>
              <a:off x="4174625" y="4414625"/>
              <a:ext cx="144300" cy="13900"/>
            </a:xfrm>
            <a:custGeom>
              <a:rect b="b" l="l" r="r" t="t"/>
              <a:pathLst>
                <a:path extrusionOk="0" h="556" w="5772">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7" name="Google Shape;17047;p124"/>
            <p:cNvSpPr/>
            <p:nvPr/>
          </p:nvSpPr>
          <p:spPr>
            <a:xfrm>
              <a:off x="4194675" y="4457050"/>
              <a:ext cx="104200" cy="13900"/>
            </a:xfrm>
            <a:custGeom>
              <a:rect b="b" l="l" r="r" t="t"/>
              <a:pathLst>
                <a:path extrusionOk="0" h="556" w="4168">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8" name="Google Shape;17048;p124"/>
            <p:cNvSpPr/>
            <p:nvPr/>
          </p:nvSpPr>
          <p:spPr>
            <a:xfrm>
              <a:off x="4195450" y="4371400"/>
              <a:ext cx="102650" cy="14700"/>
            </a:xfrm>
            <a:custGeom>
              <a:rect b="b" l="l" r="r" t="t"/>
              <a:pathLst>
                <a:path extrusionOk="0" h="588" w="4106">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9" name="Google Shape;17049;p124"/>
            <p:cNvSpPr/>
            <p:nvPr/>
          </p:nvSpPr>
          <p:spPr>
            <a:xfrm>
              <a:off x="4099925" y="4171500"/>
              <a:ext cx="18400" cy="13400"/>
            </a:xfrm>
            <a:custGeom>
              <a:rect b="b" l="l" r="r" t="t"/>
              <a:pathLst>
                <a:path extrusionOk="0" h="536" w="736">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50" name="Google Shape;17050;p124"/>
          <p:cNvGrpSpPr/>
          <p:nvPr/>
        </p:nvGrpSpPr>
        <p:grpSpPr>
          <a:xfrm>
            <a:off x="6957400" y="2960971"/>
            <a:ext cx="362650" cy="312500"/>
            <a:chOff x="3247225" y="4197050"/>
            <a:chExt cx="362650" cy="312500"/>
          </a:xfrm>
        </p:grpSpPr>
        <p:sp>
          <p:nvSpPr>
            <p:cNvPr id="17051" name="Google Shape;17051;p124"/>
            <p:cNvSpPr/>
            <p:nvPr/>
          </p:nvSpPr>
          <p:spPr>
            <a:xfrm>
              <a:off x="3357550" y="4282575"/>
              <a:ext cx="57125" cy="56450"/>
            </a:xfrm>
            <a:custGeom>
              <a:rect b="b" l="l" r="r" t="t"/>
              <a:pathLst>
                <a:path extrusionOk="0" h="2258" w="2285">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2" name="Google Shape;17052;p124"/>
            <p:cNvSpPr/>
            <p:nvPr/>
          </p:nvSpPr>
          <p:spPr>
            <a:xfrm>
              <a:off x="3441650" y="4282675"/>
              <a:ext cx="59425" cy="13925"/>
            </a:xfrm>
            <a:custGeom>
              <a:rect b="b" l="l" r="r" t="t"/>
              <a:pathLst>
                <a:path extrusionOk="0" h="557" w="2377">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3" name="Google Shape;17053;p124"/>
            <p:cNvSpPr/>
            <p:nvPr/>
          </p:nvSpPr>
          <p:spPr>
            <a:xfrm>
              <a:off x="3441650" y="4325125"/>
              <a:ext cx="59425" cy="13900"/>
            </a:xfrm>
            <a:custGeom>
              <a:rect b="b" l="l" r="r" t="t"/>
              <a:pathLst>
                <a:path extrusionOk="0" h="556" w="2377">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4" name="Google Shape;17054;p124"/>
            <p:cNvSpPr/>
            <p:nvPr/>
          </p:nvSpPr>
          <p:spPr>
            <a:xfrm>
              <a:off x="3355225" y="4367550"/>
              <a:ext cx="146625" cy="13900"/>
            </a:xfrm>
            <a:custGeom>
              <a:rect b="b" l="l" r="r" t="t"/>
              <a:pathLst>
                <a:path extrusionOk="0" h="556" w="5865">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5" name="Google Shape;17055;p124"/>
            <p:cNvSpPr/>
            <p:nvPr/>
          </p:nvSpPr>
          <p:spPr>
            <a:xfrm>
              <a:off x="3419275" y="4495425"/>
              <a:ext cx="19325" cy="14125"/>
            </a:xfrm>
            <a:custGeom>
              <a:rect b="b" l="l" r="r" t="t"/>
              <a:pathLst>
                <a:path extrusionOk="0" h="565" w="773">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6" name="Google Shape;17056;p124"/>
            <p:cNvSpPr/>
            <p:nvPr/>
          </p:nvSpPr>
          <p:spPr>
            <a:xfrm>
              <a:off x="3247225" y="4197050"/>
              <a:ext cx="362650" cy="311825"/>
            </a:xfrm>
            <a:custGeom>
              <a:rect b="b" l="l" r="r" t="t"/>
              <a:pathLst>
                <a:path extrusionOk="0" h="12473" w="14506">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57" name="Google Shape;17057;p124"/>
          <p:cNvGrpSpPr/>
          <p:nvPr/>
        </p:nvGrpSpPr>
        <p:grpSpPr>
          <a:xfrm>
            <a:off x="7727406" y="2935508"/>
            <a:ext cx="366525" cy="363425"/>
            <a:chOff x="2491100" y="4171575"/>
            <a:chExt cx="366525" cy="363425"/>
          </a:xfrm>
        </p:grpSpPr>
        <p:sp>
          <p:nvSpPr>
            <p:cNvPr id="17058" name="Google Shape;17058;p124"/>
            <p:cNvSpPr/>
            <p:nvPr/>
          </p:nvSpPr>
          <p:spPr>
            <a:xfrm>
              <a:off x="2636150" y="4303500"/>
              <a:ext cx="66375" cy="57025"/>
            </a:xfrm>
            <a:custGeom>
              <a:rect b="b" l="l" r="r" t="t"/>
              <a:pathLst>
                <a:path extrusionOk="0" h="2281" w="2655">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9" name="Google Shape;17059;p124"/>
            <p:cNvSpPr/>
            <p:nvPr/>
          </p:nvSpPr>
          <p:spPr>
            <a:xfrm>
              <a:off x="2491100" y="4171575"/>
              <a:ext cx="366525" cy="363425"/>
            </a:xfrm>
            <a:custGeom>
              <a:rect b="b" l="l" r="r" t="t"/>
              <a:pathLst>
                <a:path extrusionOk="0" h="14537" w="14661">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0" name="Google Shape;17060;p124"/>
            <p:cNvSpPr/>
            <p:nvPr/>
          </p:nvSpPr>
          <p:spPr>
            <a:xfrm>
              <a:off x="2518100" y="4431600"/>
              <a:ext cx="81575" cy="77975"/>
            </a:xfrm>
            <a:custGeom>
              <a:rect b="b" l="l" r="r" t="t"/>
              <a:pathLst>
                <a:path extrusionOk="0" h="3119" w="3263">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1" name="Google Shape;17061;p124"/>
            <p:cNvSpPr/>
            <p:nvPr/>
          </p:nvSpPr>
          <p:spPr>
            <a:xfrm>
              <a:off x="2752650" y="4431000"/>
              <a:ext cx="77950" cy="78550"/>
            </a:xfrm>
            <a:custGeom>
              <a:rect b="b" l="l" r="r" t="t"/>
              <a:pathLst>
                <a:path extrusionOk="0" h="3142" w="3118">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2" name="Google Shape;17062;p124"/>
            <p:cNvSpPr/>
            <p:nvPr/>
          </p:nvSpPr>
          <p:spPr>
            <a:xfrm>
              <a:off x="2518100" y="4197700"/>
              <a:ext cx="81575" cy="78050"/>
            </a:xfrm>
            <a:custGeom>
              <a:rect b="b" l="l" r="r" t="t"/>
              <a:pathLst>
                <a:path extrusionOk="0" h="3122" w="3263">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3" name="Google Shape;17063;p124"/>
            <p:cNvSpPr/>
            <p:nvPr/>
          </p:nvSpPr>
          <p:spPr>
            <a:xfrm>
              <a:off x="2749050" y="4197000"/>
              <a:ext cx="81550" cy="78750"/>
            </a:xfrm>
            <a:custGeom>
              <a:rect b="b" l="l" r="r" t="t"/>
              <a:pathLst>
                <a:path extrusionOk="0" h="3150" w="3262">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4" name="Google Shape;17064;p124"/>
            <p:cNvSpPr/>
            <p:nvPr/>
          </p:nvSpPr>
          <p:spPr>
            <a:xfrm>
              <a:off x="2763075" y="4429500"/>
              <a:ext cx="16625" cy="13875"/>
            </a:xfrm>
            <a:custGeom>
              <a:rect b="b" l="l" r="r" t="t"/>
              <a:pathLst>
                <a:path extrusionOk="0" h="555" w="665">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65" name="Google Shape;17065;p124"/>
          <p:cNvGrpSpPr/>
          <p:nvPr/>
        </p:nvGrpSpPr>
        <p:grpSpPr>
          <a:xfrm>
            <a:off x="7728956" y="3454994"/>
            <a:ext cx="363425" cy="363225"/>
            <a:chOff x="1734225" y="4171575"/>
            <a:chExt cx="363425" cy="363225"/>
          </a:xfrm>
        </p:grpSpPr>
        <p:sp>
          <p:nvSpPr>
            <p:cNvPr id="17066" name="Google Shape;17066;p124"/>
            <p:cNvSpPr/>
            <p:nvPr/>
          </p:nvSpPr>
          <p:spPr>
            <a:xfrm>
              <a:off x="1753500" y="4341325"/>
              <a:ext cx="37725" cy="23000"/>
            </a:xfrm>
            <a:custGeom>
              <a:rect b="b" l="l" r="r" t="t"/>
              <a:pathLst>
                <a:path extrusionOk="0" h="920" w="1509">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7" name="Google Shape;17067;p124"/>
            <p:cNvSpPr/>
            <p:nvPr/>
          </p:nvSpPr>
          <p:spPr>
            <a:xfrm>
              <a:off x="2040725" y="4206325"/>
              <a:ext cx="38925" cy="22875"/>
            </a:xfrm>
            <a:custGeom>
              <a:rect b="b" l="l" r="r" t="t"/>
              <a:pathLst>
                <a:path extrusionOk="0" h="915" w="1557">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8" name="Google Shape;17068;p124"/>
            <p:cNvSpPr/>
            <p:nvPr/>
          </p:nvSpPr>
          <p:spPr>
            <a:xfrm>
              <a:off x="1750425" y="4205875"/>
              <a:ext cx="40025" cy="23325"/>
            </a:xfrm>
            <a:custGeom>
              <a:rect b="b" l="l" r="r" t="t"/>
              <a:pathLst>
                <a:path extrusionOk="0" h="933" w="1601">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9" name="Google Shape;17069;p124"/>
            <p:cNvSpPr/>
            <p:nvPr/>
          </p:nvSpPr>
          <p:spPr>
            <a:xfrm>
              <a:off x="2041400" y="4340800"/>
              <a:ext cx="36950" cy="23500"/>
            </a:xfrm>
            <a:custGeom>
              <a:rect b="b" l="l" r="r" t="t"/>
              <a:pathLst>
                <a:path extrusionOk="0" h="940" w="1478">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0" name="Google Shape;17070;p124"/>
            <p:cNvSpPr/>
            <p:nvPr/>
          </p:nvSpPr>
          <p:spPr>
            <a:xfrm>
              <a:off x="1734225" y="4278050"/>
              <a:ext cx="39375" cy="13925"/>
            </a:xfrm>
            <a:custGeom>
              <a:rect b="b" l="l" r="r" t="t"/>
              <a:pathLst>
                <a:path extrusionOk="0" h="557" w="1575">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1" name="Google Shape;17071;p124"/>
            <p:cNvSpPr/>
            <p:nvPr/>
          </p:nvSpPr>
          <p:spPr>
            <a:xfrm>
              <a:off x="2057500" y="4278050"/>
              <a:ext cx="40150" cy="13925"/>
            </a:xfrm>
            <a:custGeom>
              <a:rect b="b" l="l" r="r" t="t"/>
              <a:pathLst>
                <a:path extrusionOk="0" h="557" w="1606">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2" name="Google Shape;17072;p124"/>
            <p:cNvSpPr/>
            <p:nvPr/>
          </p:nvSpPr>
          <p:spPr>
            <a:xfrm>
              <a:off x="1906275" y="4171575"/>
              <a:ext cx="17000" cy="14425"/>
            </a:xfrm>
            <a:custGeom>
              <a:rect b="b" l="l" r="r" t="t"/>
              <a:pathLst>
                <a:path extrusionOk="0" h="577" w="68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3" name="Google Shape;17073;p124"/>
            <p:cNvSpPr/>
            <p:nvPr/>
          </p:nvSpPr>
          <p:spPr>
            <a:xfrm>
              <a:off x="1772800" y="4175600"/>
              <a:ext cx="286275" cy="359200"/>
            </a:xfrm>
            <a:custGeom>
              <a:rect b="b" l="l" r="r" t="t"/>
              <a:pathLst>
                <a:path extrusionOk="0" h="14368" w="11451">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74" name="Google Shape;17074;p124"/>
          <p:cNvGrpSpPr/>
          <p:nvPr/>
        </p:nvGrpSpPr>
        <p:grpSpPr>
          <a:xfrm>
            <a:off x="6229581" y="3480306"/>
            <a:ext cx="363400" cy="312600"/>
            <a:chOff x="975800" y="4197050"/>
            <a:chExt cx="363400" cy="312600"/>
          </a:xfrm>
        </p:grpSpPr>
        <p:sp>
          <p:nvSpPr>
            <p:cNvPr id="17075" name="Google Shape;17075;p124"/>
            <p:cNvSpPr/>
            <p:nvPr/>
          </p:nvSpPr>
          <p:spPr>
            <a:xfrm>
              <a:off x="1169450" y="4282575"/>
              <a:ext cx="16225" cy="13925"/>
            </a:xfrm>
            <a:custGeom>
              <a:rect b="b" l="l" r="r" t="t"/>
              <a:pathLst>
                <a:path extrusionOk="0" h="557" w="649">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6" name="Google Shape;17076;p124"/>
            <p:cNvSpPr/>
            <p:nvPr/>
          </p:nvSpPr>
          <p:spPr>
            <a:xfrm>
              <a:off x="1169450" y="4325125"/>
              <a:ext cx="16225" cy="13825"/>
            </a:xfrm>
            <a:custGeom>
              <a:rect b="b" l="l" r="r" t="t"/>
              <a:pathLst>
                <a:path extrusionOk="0" h="553" w="649">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7" name="Google Shape;17077;p124"/>
            <p:cNvSpPr/>
            <p:nvPr/>
          </p:nvSpPr>
          <p:spPr>
            <a:xfrm>
              <a:off x="1169450" y="4367550"/>
              <a:ext cx="16225" cy="14075"/>
            </a:xfrm>
            <a:custGeom>
              <a:rect b="b" l="l" r="r" t="t"/>
              <a:pathLst>
                <a:path extrusionOk="0" h="563" w="649">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8" name="Google Shape;17078;p124"/>
            <p:cNvSpPr/>
            <p:nvPr/>
          </p:nvSpPr>
          <p:spPr>
            <a:xfrm>
              <a:off x="1021300" y="4282675"/>
              <a:ext cx="187525" cy="184425"/>
            </a:xfrm>
            <a:custGeom>
              <a:rect b="b" l="l" r="r" t="t"/>
              <a:pathLst>
                <a:path extrusionOk="0" h="7377" w="7501">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9" name="Google Shape;17079;p124"/>
            <p:cNvSpPr/>
            <p:nvPr/>
          </p:nvSpPr>
          <p:spPr>
            <a:xfrm>
              <a:off x="1212650" y="4282675"/>
              <a:ext cx="84900" cy="13925"/>
            </a:xfrm>
            <a:custGeom>
              <a:rect b="b" l="l" r="r" t="t"/>
              <a:pathLst>
                <a:path extrusionOk="0" h="557" w="3396">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0" name="Google Shape;17080;p124"/>
            <p:cNvSpPr/>
            <p:nvPr/>
          </p:nvSpPr>
          <p:spPr>
            <a:xfrm>
              <a:off x="1212650" y="4325125"/>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1" name="Google Shape;17081;p124"/>
            <p:cNvSpPr/>
            <p:nvPr/>
          </p:nvSpPr>
          <p:spPr>
            <a:xfrm>
              <a:off x="1211875" y="4367550"/>
              <a:ext cx="87225" cy="13900"/>
            </a:xfrm>
            <a:custGeom>
              <a:rect b="b" l="l" r="r" t="t"/>
              <a:pathLst>
                <a:path extrusionOk="0" h="556" w="3489">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2" name="Google Shape;17082;p124"/>
            <p:cNvSpPr/>
            <p:nvPr/>
          </p:nvSpPr>
          <p:spPr>
            <a:xfrm>
              <a:off x="1147850" y="4494850"/>
              <a:ext cx="17000" cy="14600"/>
            </a:xfrm>
            <a:custGeom>
              <a:rect b="b" l="l" r="r" t="t"/>
              <a:pathLst>
                <a:path extrusionOk="0" h="584" w="68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3" name="Google Shape;17083;p124"/>
            <p:cNvSpPr/>
            <p:nvPr/>
          </p:nvSpPr>
          <p:spPr>
            <a:xfrm>
              <a:off x="975800" y="4197050"/>
              <a:ext cx="363400" cy="312600"/>
            </a:xfrm>
            <a:custGeom>
              <a:rect b="b" l="l" r="r" t="t"/>
              <a:pathLst>
                <a:path extrusionOk="0" h="12504" w="14536">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84" name="Google Shape;17084;p124"/>
          <p:cNvGrpSpPr/>
          <p:nvPr/>
        </p:nvGrpSpPr>
        <p:grpSpPr>
          <a:xfrm>
            <a:off x="5501625" y="3454606"/>
            <a:ext cx="290125" cy="364000"/>
            <a:chOff x="5523275" y="3601800"/>
            <a:chExt cx="290125" cy="364000"/>
          </a:xfrm>
        </p:grpSpPr>
        <p:sp>
          <p:nvSpPr>
            <p:cNvPr id="17085" name="Google Shape;17085;p124"/>
            <p:cNvSpPr/>
            <p:nvPr/>
          </p:nvSpPr>
          <p:spPr>
            <a:xfrm>
              <a:off x="5670650" y="3951525"/>
              <a:ext cx="16225" cy="14275"/>
            </a:xfrm>
            <a:custGeom>
              <a:rect b="b" l="l" r="r" t="t"/>
              <a:pathLst>
                <a:path extrusionOk="0" h="571" w="649">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6" name="Google Shape;17086;p124"/>
            <p:cNvSpPr/>
            <p:nvPr/>
          </p:nvSpPr>
          <p:spPr>
            <a:xfrm>
              <a:off x="5523275" y="3601800"/>
              <a:ext cx="290125" cy="360100"/>
            </a:xfrm>
            <a:custGeom>
              <a:rect b="b" l="l" r="r" t="t"/>
              <a:pathLst>
                <a:path extrusionOk="0" h="14404" w="11605">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87" name="Google Shape;17087;p124"/>
          <p:cNvGrpSpPr/>
          <p:nvPr/>
        </p:nvGrpSpPr>
        <p:grpSpPr>
          <a:xfrm>
            <a:off x="6957013" y="3480344"/>
            <a:ext cx="363425" cy="312525"/>
            <a:chOff x="7724500" y="1950300"/>
            <a:chExt cx="363425" cy="312525"/>
          </a:xfrm>
        </p:grpSpPr>
        <p:sp>
          <p:nvSpPr>
            <p:cNvPr id="17088" name="Google Shape;17088;p124"/>
            <p:cNvSpPr/>
            <p:nvPr/>
          </p:nvSpPr>
          <p:spPr>
            <a:xfrm>
              <a:off x="7766950" y="2035950"/>
              <a:ext cx="278550" cy="77950"/>
            </a:xfrm>
            <a:custGeom>
              <a:rect b="b" l="l" r="r" t="t"/>
              <a:pathLst>
                <a:path extrusionOk="0" h="3118" w="11142">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9" name="Google Shape;17089;p124"/>
            <p:cNvSpPr/>
            <p:nvPr/>
          </p:nvSpPr>
          <p:spPr>
            <a:xfrm>
              <a:off x="7766950" y="2141650"/>
              <a:ext cx="125000" cy="78725"/>
            </a:xfrm>
            <a:custGeom>
              <a:rect b="b" l="l" r="r" t="t"/>
              <a:pathLst>
                <a:path extrusionOk="0" h="3149" w="500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0" name="Google Shape;17090;p124"/>
            <p:cNvSpPr/>
            <p:nvPr/>
          </p:nvSpPr>
          <p:spPr>
            <a:xfrm>
              <a:off x="7920475" y="2141650"/>
              <a:ext cx="125025" cy="78725"/>
            </a:xfrm>
            <a:custGeom>
              <a:rect b="b" l="l" r="r" t="t"/>
              <a:pathLst>
                <a:path extrusionOk="0" h="3149" w="5001">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1" name="Google Shape;17091;p124"/>
            <p:cNvSpPr/>
            <p:nvPr/>
          </p:nvSpPr>
          <p:spPr>
            <a:xfrm>
              <a:off x="7896550" y="2248700"/>
              <a:ext cx="19325" cy="14100"/>
            </a:xfrm>
            <a:custGeom>
              <a:rect b="b" l="l" r="r" t="t"/>
              <a:pathLst>
                <a:path extrusionOk="0" h="564" w="773">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2" name="Google Shape;17092;p124"/>
            <p:cNvSpPr/>
            <p:nvPr/>
          </p:nvSpPr>
          <p:spPr>
            <a:xfrm>
              <a:off x="7724500" y="1950300"/>
              <a:ext cx="363425" cy="312525"/>
            </a:xfrm>
            <a:custGeom>
              <a:rect b="b" l="l" r="r" t="t"/>
              <a:pathLst>
                <a:path extrusionOk="0" h="12501" w="14537">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93" name="Google Shape;17093;p124"/>
          <p:cNvGrpSpPr/>
          <p:nvPr/>
        </p:nvGrpSpPr>
        <p:grpSpPr>
          <a:xfrm>
            <a:off x="4771075" y="3454069"/>
            <a:ext cx="324075" cy="365075"/>
            <a:chOff x="4775650" y="3601675"/>
            <a:chExt cx="324075" cy="365075"/>
          </a:xfrm>
        </p:grpSpPr>
        <p:sp>
          <p:nvSpPr>
            <p:cNvPr id="17094" name="Google Shape;17094;p124"/>
            <p:cNvSpPr/>
            <p:nvPr/>
          </p:nvSpPr>
          <p:spPr>
            <a:xfrm>
              <a:off x="4900125" y="3687825"/>
              <a:ext cx="66900" cy="56975"/>
            </a:xfrm>
            <a:custGeom>
              <a:rect b="b" l="l" r="r" t="t"/>
              <a:pathLst>
                <a:path extrusionOk="0" h="2279" w="2676">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5" name="Google Shape;17095;p124"/>
            <p:cNvSpPr/>
            <p:nvPr/>
          </p:nvSpPr>
          <p:spPr>
            <a:xfrm>
              <a:off x="4835075" y="3645375"/>
              <a:ext cx="216825" cy="184525"/>
            </a:xfrm>
            <a:custGeom>
              <a:rect b="b" l="l" r="r" t="t"/>
              <a:pathLst>
                <a:path extrusionOk="0" h="7381" w="8673">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6" name="Google Shape;17096;p124"/>
            <p:cNvSpPr/>
            <p:nvPr/>
          </p:nvSpPr>
          <p:spPr>
            <a:xfrm>
              <a:off x="4775650" y="3601675"/>
              <a:ext cx="324075" cy="361750"/>
            </a:xfrm>
            <a:custGeom>
              <a:rect b="b" l="l" r="r" t="t"/>
              <a:pathLst>
                <a:path extrusionOk="0" h="14470" w="12963">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7" name="Google Shape;17097;p124"/>
            <p:cNvSpPr/>
            <p:nvPr/>
          </p:nvSpPr>
          <p:spPr>
            <a:xfrm>
              <a:off x="4921100" y="3952275"/>
              <a:ext cx="15450" cy="14475"/>
            </a:xfrm>
            <a:custGeom>
              <a:rect b="b" l="l" r="r" t="t"/>
              <a:pathLst>
                <a:path extrusionOk="0" h="579" w="618">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98" name="Google Shape;17098;p124"/>
          <p:cNvGrpSpPr/>
          <p:nvPr/>
        </p:nvGrpSpPr>
        <p:grpSpPr>
          <a:xfrm>
            <a:off x="3990150" y="3480319"/>
            <a:ext cx="364175" cy="312575"/>
            <a:chOff x="6979200" y="1950250"/>
            <a:chExt cx="364175" cy="312575"/>
          </a:xfrm>
        </p:grpSpPr>
        <p:sp>
          <p:nvSpPr>
            <p:cNvPr id="17099" name="Google Shape;17099;p124"/>
            <p:cNvSpPr/>
            <p:nvPr/>
          </p:nvSpPr>
          <p:spPr>
            <a:xfrm>
              <a:off x="7249225" y="2205675"/>
              <a:ext cx="17000" cy="13825"/>
            </a:xfrm>
            <a:custGeom>
              <a:rect b="b" l="l" r="r" t="t"/>
              <a:pathLst>
                <a:path extrusionOk="0" h="553" w="68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0" name="Google Shape;17100;p124"/>
            <p:cNvSpPr/>
            <p:nvPr/>
          </p:nvSpPr>
          <p:spPr>
            <a:xfrm>
              <a:off x="7053475" y="2205625"/>
              <a:ext cx="16775" cy="13875"/>
            </a:xfrm>
            <a:custGeom>
              <a:rect b="b" l="l" r="r" t="t"/>
              <a:pathLst>
                <a:path extrusionOk="0" h="555" w="671">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1" name="Google Shape;17101;p124"/>
            <p:cNvSpPr/>
            <p:nvPr/>
          </p:nvSpPr>
          <p:spPr>
            <a:xfrm>
              <a:off x="7034750" y="1992725"/>
              <a:ext cx="57100" cy="13925"/>
            </a:xfrm>
            <a:custGeom>
              <a:rect b="b" l="l" r="r" t="t"/>
              <a:pathLst>
                <a:path extrusionOk="0" h="557" w="2284">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2" name="Google Shape;17102;p124"/>
            <p:cNvSpPr/>
            <p:nvPr/>
          </p:nvSpPr>
          <p:spPr>
            <a:xfrm>
              <a:off x="7230725" y="1992725"/>
              <a:ext cx="56350" cy="13925"/>
            </a:xfrm>
            <a:custGeom>
              <a:rect b="b" l="l" r="r" t="t"/>
              <a:pathLst>
                <a:path extrusionOk="0" h="557" w="2254">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3" name="Google Shape;17103;p124"/>
            <p:cNvSpPr/>
            <p:nvPr/>
          </p:nvSpPr>
          <p:spPr>
            <a:xfrm>
              <a:off x="7023175" y="2063725"/>
              <a:ext cx="79675" cy="99250"/>
            </a:xfrm>
            <a:custGeom>
              <a:rect b="b" l="l" r="r" t="t"/>
              <a:pathLst>
                <a:path extrusionOk="0" h="3970" w="3187">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4" name="Google Shape;17104;p124"/>
            <p:cNvSpPr/>
            <p:nvPr/>
          </p:nvSpPr>
          <p:spPr>
            <a:xfrm>
              <a:off x="7219925" y="2063725"/>
              <a:ext cx="77950" cy="98775"/>
            </a:xfrm>
            <a:custGeom>
              <a:rect b="b" l="l" r="r" t="t"/>
              <a:pathLst>
                <a:path extrusionOk="0" h="3951" w="3118">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5" name="Google Shape;17105;p124"/>
            <p:cNvSpPr/>
            <p:nvPr/>
          </p:nvSpPr>
          <p:spPr>
            <a:xfrm>
              <a:off x="7053250" y="2248125"/>
              <a:ext cx="17000" cy="14050"/>
            </a:xfrm>
            <a:custGeom>
              <a:rect b="b" l="l" r="r" t="t"/>
              <a:pathLst>
                <a:path extrusionOk="0" h="562" w="68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6" name="Google Shape;17106;p124"/>
            <p:cNvSpPr/>
            <p:nvPr/>
          </p:nvSpPr>
          <p:spPr>
            <a:xfrm>
              <a:off x="7250775" y="2247975"/>
              <a:ext cx="15875" cy="14025"/>
            </a:xfrm>
            <a:custGeom>
              <a:rect b="b" l="l" r="r" t="t"/>
              <a:pathLst>
                <a:path extrusionOk="0" h="561" w="635">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7" name="Google Shape;17107;p124"/>
            <p:cNvSpPr/>
            <p:nvPr/>
          </p:nvSpPr>
          <p:spPr>
            <a:xfrm>
              <a:off x="6979200" y="1950250"/>
              <a:ext cx="167450" cy="312575"/>
            </a:xfrm>
            <a:custGeom>
              <a:rect b="b" l="l" r="r" t="t"/>
              <a:pathLst>
                <a:path extrusionOk="0" h="12503" w="6698">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8" name="Google Shape;17108;p124"/>
            <p:cNvSpPr/>
            <p:nvPr/>
          </p:nvSpPr>
          <p:spPr>
            <a:xfrm>
              <a:off x="7175175" y="1950300"/>
              <a:ext cx="168200" cy="312525"/>
            </a:xfrm>
            <a:custGeom>
              <a:rect b="b" l="l" r="r" t="t"/>
              <a:pathLst>
                <a:path extrusionOk="0" h="12501" w="6728">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09" name="Google Shape;17109;p124"/>
          <p:cNvGrpSpPr/>
          <p:nvPr/>
        </p:nvGrpSpPr>
        <p:grpSpPr>
          <a:xfrm>
            <a:off x="3233588" y="3454519"/>
            <a:ext cx="371900" cy="364175"/>
            <a:chOff x="6242375" y="1924850"/>
            <a:chExt cx="371900" cy="364175"/>
          </a:xfrm>
        </p:grpSpPr>
        <p:sp>
          <p:nvSpPr>
            <p:cNvPr id="17110" name="Google Shape;17110;p124"/>
            <p:cNvSpPr/>
            <p:nvPr/>
          </p:nvSpPr>
          <p:spPr>
            <a:xfrm>
              <a:off x="6395900" y="2056675"/>
              <a:ext cx="66375" cy="57225"/>
            </a:xfrm>
            <a:custGeom>
              <a:rect b="b" l="l" r="r" t="t"/>
              <a:pathLst>
                <a:path extrusionOk="0" h="2289" w="2655">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1" name="Google Shape;17111;p124"/>
            <p:cNvSpPr/>
            <p:nvPr/>
          </p:nvSpPr>
          <p:spPr>
            <a:xfrm>
              <a:off x="6242375" y="1924850"/>
              <a:ext cx="371900" cy="364175"/>
            </a:xfrm>
            <a:custGeom>
              <a:rect b="b" l="l" r="r" t="t"/>
              <a:pathLst>
                <a:path extrusionOk="0" h="14567" w="14876">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2" name="Google Shape;17112;p124"/>
            <p:cNvSpPr/>
            <p:nvPr/>
          </p:nvSpPr>
          <p:spPr>
            <a:xfrm>
              <a:off x="6415375" y="2274300"/>
              <a:ext cx="16050" cy="13875"/>
            </a:xfrm>
            <a:custGeom>
              <a:rect b="b" l="l" r="r" t="t"/>
              <a:pathLst>
                <a:path extrusionOk="0" h="555" w="642">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13" name="Google Shape;17113;p124"/>
          <p:cNvGrpSpPr/>
          <p:nvPr/>
        </p:nvGrpSpPr>
        <p:grpSpPr>
          <a:xfrm>
            <a:off x="2457488" y="3454906"/>
            <a:ext cx="363425" cy="363400"/>
            <a:chOff x="5497050" y="1924850"/>
            <a:chExt cx="363425" cy="363400"/>
          </a:xfrm>
        </p:grpSpPr>
        <p:sp>
          <p:nvSpPr>
            <p:cNvPr id="17114" name="Google Shape;17114;p124"/>
            <p:cNvSpPr/>
            <p:nvPr/>
          </p:nvSpPr>
          <p:spPr>
            <a:xfrm>
              <a:off x="5605075" y="2009700"/>
              <a:ext cx="17000" cy="14600"/>
            </a:xfrm>
            <a:custGeom>
              <a:rect b="b" l="l" r="r" t="t"/>
              <a:pathLst>
                <a:path extrusionOk="0" h="584" w="68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5" name="Google Shape;17115;p124"/>
            <p:cNvSpPr/>
            <p:nvPr/>
          </p:nvSpPr>
          <p:spPr>
            <a:xfrm>
              <a:off x="5605075" y="2052925"/>
              <a:ext cx="17000" cy="14050"/>
            </a:xfrm>
            <a:custGeom>
              <a:rect b="b" l="l" r="r" t="t"/>
              <a:pathLst>
                <a:path extrusionOk="0" h="562" w="68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6" name="Google Shape;17116;p124"/>
            <p:cNvSpPr/>
            <p:nvPr/>
          </p:nvSpPr>
          <p:spPr>
            <a:xfrm>
              <a:off x="5605075" y="2095350"/>
              <a:ext cx="17000" cy="14075"/>
            </a:xfrm>
            <a:custGeom>
              <a:rect b="b" l="l" r="r" t="t"/>
              <a:pathLst>
                <a:path extrusionOk="0" h="563" w="68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7" name="Google Shape;17117;p124"/>
            <p:cNvSpPr/>
            <p:nvPr/>
          </p:nvSpPr>
          <p:spPr>
            <a:xfrm>
              <a:off x="5605075" y="2137775"/>
              <a:ext cx="17000" cy="14075"/>
            </a:xfrm>
            <a:custGeom>
              <a:rect b="b" l="l" r="r" t="t"/>
              <a:pathLst>
                <a:path extrusionOk="0" h="563" w="68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8" name="Google Shape;17118;p124"/>
            <p:cNvSpPr/>
            <p:nvPr/>
          </p:nvSpPr>
          <p:spPr>
            <a:xfrm>
              <a:off x="5497050" y="1924850"/>
              <a:ext cx="363425" cy="363400"/>
            </a:xfrm>
            <a:custGeom>
              <a:rect b="b" l="l" r="r" t="t"/>
              <a:pathLst>
                <a:path extrusionOk="0" h="14536" w="14537">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9" name="Google Shape;17119;p124"/>
            <p:cNvSpPr/>
            <p:nvPr/>
          </p:nvSpPr>
          <p:spPr>
            <a:xfrm>
              <a:off x="5646975" y="2009675"/>
              <a:ext cx="106000" cy="14750"/>
            </a:xfrm>
            <a:custGeom>
              <a:rect b="b" l="l" r="r" t="t"/>
              <a:pathLst>
                <a:path extrusionOk="0" h="590" w="424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0" name="Google Shape;17120;p124"/>
            <p:cNvSpPr/>
            <p:nvPr/>
          </p:nvSpPr>
          <p:spPr>
            <a:xfrm>
              <a:off x="5646975" y="2052800"/>
              <a:ext cx="106000" cy="14050"/>
            </a:xfrm>
            <a:custGeom>
              <a:rect b="b" l="l" r="r" t="t"/>
              <a:pathLst>
                <a:path extrusionOk="0" h="562" w="424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1" name="Google Shape;17121;p124"/>
            <p:cNvSpPr/>
            <p:nvPr/>
          </p:nvSpPr>
          <p:spPr>
            <a:xfrm>
              <a:off x="5647175" y="2095250"/>
              <a:ext cx="105600" cy="14100"/>
            </a:xfrm>
            <a:custGeom>
              <a:rect b="b" l="l" r="r" t="t"/>
              <a:pathLst>
                <a:path extrusionOk="0" h="564" w="4224">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2" name="Google Shape;17122;p124"/>
            <p:cNvSpPr/>
            <p:nvPr/>
          </p:nvSpPr>
          <p:spPr>
            <a:xfrm>
              <a:off x="5647175" y="2137675"/>
              <a:ext cx="102975" cy="14125"/>
            </a:xfrm>
            <a:custGeom>
              <a:rect b="b" l="l" r="r" t="t"/>
              <a:pathLst>
                <a:path extrusionOk="0" h="565" w="4119">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3" name="Google Shape;17123;p124"/>
            <p:cNvSpPr/>
            <p:nvPr/>
          </p:nvSpPr>
          <p:spPr>
            <a:xfrm>
              <a:off x="5669100" y="2180225"/>
              <a:ext cx="17550" cy="14250"/>
            </a:xfrm>
            <a:custGeom>
              <a:rect b="b" l="l" r="r" t="t"/>
              <a:pathLst>
                <a:path extrusionOk="0" h="570" w="702">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24" name="Google Shape;17124;p124"/>
          <p:cNvGrpSpPr/>
          <p:nvPr/>
        </p:nvGrpSpPr>
        <p:grpSpPr>
          <a:xfrm>
            <a:off x="1694713" y="3454981"/>
            <a:ext cx="404625" cy="363250"/>
            <a:chOff x="4736000" y="1924850"/>
            <a:chExt cx="404625" cy="363250"/>
          </a:xfrm>
        </p:grpSpPr>
        <p:sp>
          <p:nvSpPr>
            <p:cNvPr id="17125" name="Google Shape;17125;p124"/>
            <p:cNvSpPr/>
            <p:nvPr/>
          </p:nvSpPr>
          <p:spPr>
            <a:xfrm>
              <a:off x="4852050" y="1967200"/>
              <a:ext cx="216050" cy="185275"/>
            </a:xfrm>
            <a:custGeom>
              <a:rect b="b" l="l" r="r" t="t"/>
              <a:pathLst>
                <a:path extrusionOk="0" h="7411" w="8642">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6" name="Google Shape;17126;p124"/>
            <p:cNvSpPr/>
            <p:nvPr/>
          </p:nvSpPr>
          <p:spPr>
            <a:xfrm>
              <a:off x="5062675" y="2134700"/>
              <a:ext cx="16225" cy="14575"/>
            </a:xfrm>
            <a:custGeom>
              <a:rect b="b" l="l" r="r" t="t"/>
              <a:pathLst>
                <a:path extrusionOk="0" h="583" w="649">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7" name="Google Shape;17127;p124"/>
            <p:cNvSpPr/>
            <p:nvPr/>
          </p:nvSpPr>
          <p:spPr>
            <a:xfrm>
              <a:off x="4736000" y="1924850"/>
              <a:ext cx="404625" cy="363250"/>
            </a:xfrm>
            <a:custGeom>
              <a:rect b="b" l="l" r="r" t="t"/>
              <a:pathLst>
                <a:path extrusionOk="0" h="14530" w="16185">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28" name="Google Shape;17128;p124"/>
          <p:cNvGrpSpPr/>
          <p:nvPr/>
        </p:nvGrpSpPr>
        <p:grpSpPr>
          <a:xfrm>
            <a:off x="1099250" y="3454644"/>
            <a:ext cx="270075" cy="363925"/>
            <a:chOff x="4043450" y="3602175"/>
            <a:chExt cx="270075" cy="363925"/>
          </a:xfrm>
        </p:grpSpPr>
        <p:sp>
          <p:nvSpPr>
            <p:cNvPr id="17129" name="Google Shape;17129;p124"/>
            <p:cNvSpPr/>
            <p:nvPr/>
          </p:nvSpPr>
          <p:spPr>
            <a:xfrm>
              <a:off x="4078950" y="3646150"/>
              <a:ext cx="25475" cy="21100"/>
            </a:xfrm>
            <a:custGeom>
              <a:rect b="b" l="l" r="r" t="t"/>
              <a:pathLst>
                <a:path extrusionOk="0" h="844" w="1019">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0" name="Google Shape;17130;p124"/>
            <p:cNvSpPr/>
            <p:nvPr/>
          </p:nvSpPr>
          <p:spPr>
            <a:xfrm>
              <a:off x="4083575" y="3692450"/>
              <a:ext cx="17000" cy="14075"/>
            </a:xfrm>
            <a:custGeom>
              <a:rect b="b" l="l" r="r" t="t"/>
              <a:pathLst>
                <a:path extrusionOk="0" h="563" w="68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1" name="Google Shape;17131;p124"/>
            <p:cNvSpPr/>
            <p:nvPr/>
          </p:nvSpPr>
          <p:spPr>
            <a:xfrm>
              <a:off x="4086675" y="3734100"/>
              <a:ext cx="184425" cy="184425"/>
            </a:xfrm>
            <a:custGeom>
              <a:rect b="b" l="l" r="r" t="t"/>
              <a:pathLst>
                <a:path extrusionOk="0" h="7377" w="7377">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2" name="Google Shape;17132;p124"/>
            <p:cNvSpPr/>
            <p:nvPr/>
          </p:nvSpPr>
          <p:spPr>
            <a:xfrm>
              <a:off x="4125475" y="3691650"/>
              <a:ext cx="85175" cy="14725"/>
            </a:xfrm>
            <a:custGeom>
              <a:rect b="b" l="l" r="r" t="t"/>
              <a:pathLst>
                <a:path extrusionOk="0" h="589" w="3407">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3" name="Google Shape;17133;p124"/>
            <p:cNvSpPr/>
            <p:nvPr/>
          </p:nvSpPr>
          <p:spPr>
            <a:xfrm>
              <a:off x="4129100" y="3649250"/>
              <a:ext cx="77950" cy="14675"/>
            </a:xfrm>
            <a:custGeom>
              <a:rect b="b" l="l" r="r" t="t"/>
              <a:pathLst>
                <a:path extrusionOk="0" h="587" w="3118">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4" name="Google Shape;17134;p124"/>
            <p:cNvSpPr/>
            <p:nvPr/>
          </p:nvSpPr>
          <p:spPr>
            <a:xfrm>
              <a:off x="4171525" y="3951675"/>
              <a:ext cx="17000" cy="14425"/>
            </a:xfrm>
            <a:custGeom>
              <a:rect b="b" l="l" r="r" t="t"/>
              <a:pathLst>
                <a:path extrusionOk="0" h="577" w="68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5" name="Google Shape;17135;p124"/>
            <p:cNvSpPr/>
            <p:nvPr/>
          </p:nvSpPr>
          <p:spPr>
            <a:xfrm>
              <a:off x="4043450" y="3602175"/>
              <a:ext cx="270075" cy="363425"/>
            </a:xfrm>
            <a:custGeom>
              <a:rect b="b" l="l" r="r" t="t"/>
              <a:pathLst>
                <a:path extrusionOk="0" h="14537" w="10803">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36" name="Google Shape;17136;p124"/>
          <p:cNvGrpSpPr/>
          <p:nvPr/>
        </p:nvGrpSpPr>
        <p:grpSpPr>
          <a:xfrm>
            <a:off x="1052588" y="4013725"/>
            <a:ext cx="363400" cy="237175"/>
            <a:chOff x="3997175" y="1988000"/>
            <a:chExt cx="363400" cy="237175"/>
          </a:xfrm>
        </p:grpSpPr>
        <p:sp>
          <p:nvSpPr>
            <p:cNvPr id="17137" name="Google Shape;17137;p124"/>
            <p:cNvSpPr/>
            <p:nvPr/>
          </p:nvSpPr>
          <p:spPr>
            <a:xfrm>
              <a:off x="4254100" y="1988100"/>
              <a:ext cx="17000" cy="14425"/>
            </a:xfrm>
            <a:custGeom>
              <a:rect b="b" l="l" r="r" t="t"/>
              <a:pathLst>
                <a:path extrusionOk="0" h="577" w="68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8" name="Google Shape;17138;p124"/>
            <p:cNvSpPr/>
            <p:nvPr/>
          </p:nvSpPr>
          <p:spPr>
            <a:xfrm>
              <a:off x="3997175" y="1988000"/>
              <a:ext cx="363400" cy="237175"/>
            </a:xfrm>
            <a:custGeom>
              <a:rect b="b" l="l" r="r" t="t"/>
              <a:pathLst>
                <a:path extrusionOk="0" h="9487" w="14536">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39" name="Google Shape;17139;p124"/>
          <p:cNvGrpSpPr/>
          <p:nvPr/>
        </p:nvGrpSpPr>
        <p:grpSpPr>
          <a:xfrm>
            <a:off x="1729975" y="3950600"/>
            <a:ext cx="334100" cy="363425"/>
            <a:chOff x="6994625" y="3052825"/>
            <a:chExt cx="334100" cy="363425"/>
          </a:xfrm>
        </p:grpSpPr>
        <p:sp>
          <p:nvSpPr>
            <p:cNvPr id="17140" name="Google Shape;17140;p124"/>
            <p:cNvSpPr/>
            <p:nvPr/>
          </p:nvSpPr>
          <p:spPr>
            <a:xfrm>
              <a:off x="6994625" y="3052825"/>
              <a:ext cx="334100" cy="363425"/>
            </a:xfrm>
            <a:custGeom>
              <a:rect b="b" l="l" r="r" t="t"/>
              <a:pathLst>
                <a:path extrusionOk="0" h="14537" w="13364">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1" name="Google Shape;17141;p124"/>
            <p:cNvSpPr/>
            <p:nvPr/>
          </p:nvSpPr>
          <p:spPr>
            <a:xfrm>
              <a:off x="7206800" y="3184775"/>
              <a:ext cx="78725" cy="13900"/>
            </a:xfrm>
            <a:custGeom>
              <a:rect b="b" l="l" r="r" t="t"/>
              <a:pathLst>
                <a:path extrusionOk="0" h="556" w="3149">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2" name="Google Shape;17142;p124"/>
            <p:cNvSpPr/>
            <p:nvPr/>
          </p:nvSpPr>
          <p:spPr>
            <a:xfrm>
              <a:off x="7226850" y="3227200"/>
              <a:ext cx="59450" cy="14700"/>
            </a:xfrm>
            <a:custGeom>
              <a:rect b="b" l="l" r="r" t="t"/>
              <a:pathLst>
                <a:path extrusionOk="0" h="588" w="2378">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3" name="Google Shape;17143;p124"/>
            <p:cNvSpPr/>
            <p:nvPr/>
          </p:nvSpPr>
          <p:spPr>
            <a:xfrm>
              <a:off x="7226850" y="3269650"/>
              <a:ext cx="59450" cy="14675"/>
            </a:xfrm>
            <a:custGeom>
              <a:rect b="b" l="l" r="r" t="t"/>
              <a:pathLst>
                <a:path extrusionOk="0" h="587" w="2378">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4" name="Google Shape;17144;p124"/>
            <p:cNvSpPr/>
            <p:nvPr/>
          </p:nvSpPr>
          <p:spPr>
            <a:xfrm>
              <a:off x="7226850" y="3312850"/>
              <a:ext cx="59450" cy="13900"/>
            </a:xfrm>
            <a:custGeom>
              <a:rect b="b" l="l" r="r" t="t"/>
              <a:pathLst>
                <a:path extrusionOk="0" h="556" w="2378">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5" name="Google Shape;17145;p124"/>
            <p:cNvSpPr/>
            <p:nvPr/>
          </p:nvSpPr>
          <p:spPr>
            <a:xfrm>
              <a:off x="7204150" y="3355175"/>
              <a:ext cx="82150" cy="14125"/>
            </a:xfrm>
            <a:custGeom>
              <a:rect b="b" l="l" r="r" t="t"/>
              <a:pathLst>
                <a:path extrusionOk="0" h="565" w="3286">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6" name="Google Shape;17146;p124"/>
            <p:cNvSpPr/>
            <p:nvPr/>
          </p:nvSpPr>
          <p:spPr>
            <a:xfrm>
              <a:off x="7077350" y="3402300"/>
              <a:ext cx="16050" cy="13875"/>
            </a:xfrm>
            <a:custGeom>
              <a:rect b="b" l="l" r="r" t="t"/>
              <a:pathLst>
                <a:path extrusionOk="0" h="555" w="642">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47" name="Google Shape;17147;p124"/>
          <p:cNvGrpSpPr/>
          <p:nvPr/>
        </p:nvGrpSpPr>
        <p:grpSpPr>
          <a:xfrm>
            <a:off x="2504175" y="3950988"/>
            <a:ext cx="270050" cy="362650"/>
            <a:chOff x="3293525" y="3602950"/>
            <a:chExt cx="270050" cy="362650"/>
          </a:xfrm>
        </p:grpSpPr>
        <p:sp>
          <p:nvSpPr>
            <p:cNvPr id="17148" name="Google Shape;17148;p124"/>
            <p:cNvSpPr/>
            <p:nvPr/>
          </p:nvSpPr>
          <p:spPr>
            <a:xfrm>
              <a:off x="3293525" y="3602950"/>
              <a:ext cx="270050" cy="362650"/>
            </a:xfrm>
            <a:custGeom>
              <a:rect b="b" l="l" r="r" t="t"/>
              <a:pathLst>
                <a:path extrusionOk="0" h="14506" w="10802">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9" name="Google Shape;17149;p124"/>
            <p:cNvSpPr/>
            <p:nvPr/>
          </p:nvSpPr>
          <p:spPr>
            <a:xfrm>
              <a:off x="3335950" y="3645375"/>
              <a:ext cx="184425" cy="274500"/>
            </a:xfrm>
            <a:custGeom>
              <a:rect b="b" l="l" r="r" t="t"/>
              <a:pathLst>
                <a:path extrusionOk="0" h="10980" w="7377">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0" name="Google Shape;17150;p124"/>
            <p:cNvSpPr/>
            <p:nvPr/>
          </p:nvSpPr>
          <p:spPr>
            <a:xfrm>
              <a:off x="3418500" y="3777325"/>
              <a:ext cx="17000" cy="14075"/>
            </a:xfrm>
            <a:custGeom>
              <a:rect b="b" l="l" r="r" t="t"/>
              <a:pathLst>
                <a:path extrusionOk="0" h="563" w="68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51" name="Google Shape;17151;p124"/>
          <p:cNvGrpSpPr/>
          <p:nvPr/>
        </p:nvGrpSpPr>
        <p:grpSpPr>
          <a:xfrm>
            <a:off x="3234713" y="3949825"/>
            <a:ext cx="369650" cy="364975"/>
            <a:chOff x="3243825" y="1923675"/>
            <a:chExt cx="369650" cy="364975"/>
          </a:xfrm>
        </p:grpSpPr>
        <p:sp>
          <p:nvSpPr>
            <p:cNvPr id="17152" name="Google Shape;17152;p124"/>
            <p:cNvSpPr/>
            <p:nvPr/>
          </p:nvSpPr>
          <p:spPr>
            <a:xfrm>
              <a:off x="3548900" y="1969575"/>
              <a:ext cx="17000" cy="14075"/>
            </a:xfrm>
            <a:custGeom>
              <a:rect b="b" l="l" r="r" t="t"/>
              <a:pathLst>
                <a:path extrusionOk="0" h="563" w="68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3" name="Google Shape;17153;p124"/>
            <p:cNvSpPr/>
            <p:nvPr/>
          </p:nvSpPr>
          <p:spPr>
            <a:xfrm>
              <a:off x="3548900" y="2229600"/>
              <a:ext cx="17000" cy="13825"/>
            </a:xfrm>
            <a:custGeom>
              <a:rect b="b" l="l" r="r" t="t"/>
              <a:pathLst>
                <a:path extrusionOk="0" h="553" w="68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4" name="Google Shape;17154;p124"/>
            <p:cNvSpPr/>
            <p:nvPr/>
          </p:nvSpPr>
          <p:spPr>
            <a:xfrm>
              <a:off x="3418500" y="2099200"/>
              <a:ext cx="17000" cy="14575"/>
            </a:xfrm>
            <a:custGeom>
              <a:rect b="b" l="l" r="r" t="t"/>
              <a:pathLst>
                <a:path extrusionOk="0" h="583" w="68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5" name="Google Shape;17155;p124"/>
            <p:cNvSpPr/>
            <p:nvPr/>
          </p:nvSpPr>
          <p:spPr>
            <a:xfrm>
              <a:off x="3288875" y="1969575"/>
              <a:ext cx="17000" cy="14075"/>
            </a:xfrm>
            <a:custGeom>
              <a:rect b="b" l="l" r="r" t="t"/>
              <a:pathLst>
                <a:path extrusionOk="0" h="563" w="68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6" name="Google Shape;17156;p124"/>
            <p:cNvSpPr/>
            <p:nvPr/>
          </p:nvSpPr>
          <p:spPr>
            <a:xfrm>
              <a:off x="3288875" y="2229600"/>
              <a:ext cx="17000" cy="13825"/>
            </a:xfrm>
            <a:custGeom>
              <a:rect b="b" l="l" r="r" t="t"/>
              <a:pathLst>
                <a:path extrusionOk="0" h="553" w="68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7" name="Google Shape;17157;p124"/>
            <p:cNvSpPr/>
            <p:nvPr/>
          </p:nvSpPr>
          <p:spPr>
            <a:xfrm>
              <a:off x="3243825" y="1923675"/>
              <a:ext cx="369650" cy="364975"/>
            </a:xfrm>
            <a:custGeom>
              <a:rect b="b" l="l" r="r" t="t"/>
              <a:pathLst>
                <a:path extrusionOk="0" h="14599" w="14786">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8" name="Google Shape;17158;p124"/>
            <p:cNvSpPr/>
            <p:nvPr/>
          </p:nvSpPr>
          <p:spPr>
            <a:xfrm>
              <a:off x="3445425" y="2184475"/>
              <a:ext cx="20175" cy="14875"/>
            </a:xfrm>
            <a:custGeom>
              <a:rect b="b" l="l" r="r" t="t"/>
              <a:pathLst>
                <a:path extrusionOk="0" h="595" w="807">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9" name="Google Shape;17159;p124"/>
            <p:cNvSpPr/>
            <p:nvPr/>
          </p:nvSpPr>
          <p:spPr>
            <a:xfrm>
              <a:off x="3335950" y="2014325"/>
              <a:ext cx="185200" cy="184525"/>
            </a:xfrm>
            <a:custGeom>
              <a:rect b="b" l="l" r="r" t="t"/>
              <a:pathLst>
                <a:path extrusionOk="0" h="7381" w="7408">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60" name="Google Shape;17160;p124"/>
          <p:cNvGrpSpPr/>
          <p:nvPr/>
        </p:nvGrpSpPr>
        <p:grpSpPr>
          <a:xfrm>
            <a:off x="4008413" y="3950125"/>
            <a:ext cx="327650" cy="364375"/>
            <a:chOff x="992000" y="3602375"/>
            <a:chExt cx="327650" cy="364375"/>
          </a:xfrm>
        </p:grpSpPr>
        <p:sp>
          <p:nvSpPr>
            <p:cNvPr id="17161" name="Google Shape;17161;p124"/>
            <p:cNvSpPr/>
            <p:nvPr/>
          </p:nvSpPr>
          <p:spPr>
            <a:xfrm>
              <a:off x="992000" y="3602375"/>
              <a:ext cx="327650" cy="359200"/>
            </a:xfrm>
            <a:custGeom>
              <a:rect b="b" l="l" r="r" t="t"/>
              <a:pathLst>
                <a:path extrusionOk="0" h="14368" w="13106">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2" name="Google Shape;17162;p124"/>
            <p:cNvSpPr/>
            <p:nvPr/>
          </p:nvSpPr>
          <p:spPr>
            <a:xfrm>
              <a:off x="1192200" y="3952275"/>
              <a:ext cx="15450" cy="14475"/>
            </a:xfrm>
            <a:custGeom>
              <a:rect b="b" l="l" r="r" t="t"/>
              <a:pathLst>
                <a:path extrusionOk="0" h="579" w="618">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63" name="Google Shape;17163;p124"/>
          <p:cNvGrpSpPr/>
          <p:nvPr/>
        </p:nvGrpSpPr>
        <p:grpSpPr>
          <a:xfrm>
            <a:off x="4751400" y="3976013"/>
            <a:ext cx="363425" cy="312600"/>
            <a:chOff x="2492650" y="1950300"/>
            <a:chExt cx="363425" cy="312600"/>
          </a:xfrm>
        </p:grpSpPr>
        <p:sp>
          <p:nvSpPr>
            <p:cNvPr id="17164" name="Google Shape;17164;p124"/>
            <p:cNvSpPr/>
            <p:nvPr/>
          </p:nvSpPr>
          <p:spPr>
            <a:xfrm>
              <a:off x="2646175" y="2099575"/>
              <a:ext cx="66400" cy="56750"/>
            </a:xfrm>
            <a:custGeom>
              <a:rect b="b" l="l" r="r" t="t"/>
              <a:pathLst>
                <a:path extrusionOk="0" h="2270" w="2656">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5" name="Google Shape;17165;p124"/>
            <p:cNvSpPr/>
            <p:nvPr/>
          </p:nvSpPr>
          <p:spPr>
            <a:xfrm>
              <a:off x="2582150" y="2056000"/>
              <a:ext cx="185200" cy="142750"/>
            </a:xfrm>
            <a:custGeom>
              <a:rect b="b" l="l" r="r" t="t"/>
              <a:pathLst>
                <a:path extrusionOk="0" h="5710" w="7408">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6" name="Google Shape;17166;p124"/>
            <p:cNvSpPr/>
            <p:nvPr/>
          </p:nvSpPr>
          <p:spPr>
            <a:xfrm>
              <a:off x="2539725" y="2035925"/>
              <a:ext cx="59950" cy="57125"/>
            </a:xfrm>
            <a:custGeom>
              <a:rect b="b" l="l" r="r" t="t"/>
              <a:pathLst>
                <a:path extrusionOk="0" h="2285" w="2398">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7" name="Google Shape;17167;p124"/>
            <p:cNvSpPr/>
            <p:nvPr/>
          </p:nvSpPr>
          <p:spPr>
            <a:xfrm>
              <a:off x="2749050" y="2035825"/>
              <a:ext cx="59950" cy="55875"/>
            </a:xfrm>
            <a:custGeom>
              <a:rect b="b" l="l" r="r" t="t"/>
              <a:pathLst>
                <a:path extrusionOk="0" h="2235" w="2398">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8" name="Google Shape;17168;p124"/>
            <p:cNvSpPr/>
            <p:nvPr/>
          </p:nvSpPr>
          <p:spPr>
            <a:xfrm>
              <a:off x="2749050" y="2163250"/>
              <a:ext cx="59950" cy="57150"/>
            </a:xfrm>
            <a:custGeom>
              <a:rect b="b" l="l" r="r" t="t"/>
              <a:pathLst>
                <a:path extrusionOk="0" h="2286" w="2398">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9" name="Google Shape;17169;p124"/>
            <p:cNvSpPr/>
            <p:nvPr/>
          </p:nvSpPr>
          <p:spPr>
            <a:xfrm>
              <a:off x="2539725" y="2163825"/>
              <a:ext cx="59950" cy="56575"/>
            </a:xfrm>
            <a:custGeom>
              <a:rect b="b" l="l" r="r" t="t"/>
              <a:pathLst>
                <a:path extrusionOk="0" h="2263" w="2398">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0" name="Google Shape;17170;p124"/>
            <p:cNvSpPr/>
            <p:nvPr/>
          </p:nvSpPr>
          <p:spPr>
            <a:xfrm>
              <a:off x="2664700" y="2248125"/>
              <a:ext cx="17000" cy="14550"/>
            </a:xfrm>
            <a:custGeom>
              <a:rect b="b" l="l" r="r" t="t"/>
              <a:pathLst>
                <a:path extrusionOk="0" h="582" w="68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1" name="Google Shape;17171;p124"/>
            <p:cNvSpPr/>
            <p:nvPr/>
          </p:nvSpPr>
          <p:spPr>
            <a:xfrm>
              <a:off x="2492650" y="1950300"/>
              <a:ext cx="363425" cy="312600"/>
            </a:xfrm>
            <a:custGeom>
              <a:rect b="b" l="l" r="r" t="t"/>
              <a:pathLst>
                <a:path extrusionOk="0" h="12504" w="14537">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72" name="Google Shape;17172;p124"/>
          <p:cNvGrpSpPr/>
          <p:nvPr/>
        </p:nvGrpSpPr>
        <p:grpSpPr>
          <a:xfrm>
            <a:off x="5462875" y="3950175"/>
            <a:ext cx="367625" cy="364275"/>
            <a:chOff x="1732675" y="1924750"/>
            <a:chExt cx="367625" cy="364275"/>
          </a:xfrm>
        </p:grpSpPr>
        <p:sp>
          <p:nvSpPr>
            <p:cNvPr id="17173" name="Google Shape;17173;p124"/>
            <p:cNvSpPr/>
            <p:nvPr/>
          </p:nvSpPr>
          <p:spPr>
            <a:xfrm>
              <a:off x="1732675" y="1924750"/>
              <a:ext cx="367625" cy="364275"/>
            </a:xfrm>
            <a:custGeom>
              <a:rect b="b" l="l" r="r" t="t"/>
              <a:pathLst>
                <a:path extrusionOk="0" h="14571" w="14705">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4" name="Google Shape;17174;p124"/>
            <p:cNvSpPr/>
            <p:nvPr/>
          </p:nvSpPr>
          <p:spPr>
            <a:xfrm>
              <a:off x="1906275" y="1924850"/>
              <a:ext cx="17000" cy="14400"/>
            </a:xfrm>
            <a:custGeom>
              <a:rect b="b" l="l" r="r" t="t"/>
              <a:pathLst>
                <a:path extrusionOk="0" h="576" w="68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75" name="Google Shape;17175;p124"/>
          <p:cNvGrpSpPr/>
          <p:nvPr/>
        </p:nvGrpSpPr>
        <p:grpSpPr>
          <a:xfrm>
            <a:off x="6255419" y="3950613"/>
            <a:ext cx="311725" cy="363400"/>
            <a:chOff x="7749975" y="3052825"/>
            <a:chExt cx="311725" cy="363400"/>
          </a:xfrm>
        </p:grpSpPr>
        <p:sp>
          <p:nvSpPr>
            <p:cNvPr id="17176" name="Google Shape;17176;p124"/>
            <p:cNvSpPr/>
            <p:nvPr/>
          </p:nvSpPr>
          <p:spPr>
            <a:xfrm>
              <a:off x="7868025" y="3295875"/>
              <a:ext cx="66375" cy="56550"/>
            </a:xfrm>
            <a:custGeom>
              <a:rect b="b" l="l" r="r" t="t"/>
              <a:pathLst>
                <a:path extrusionOk="0" h="2262" w="2655">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7" name="Google Shape;17177;p124"/>
            <p:cNvSpPr/>
            <p:nvPr/>
          </p:nvSpPr>
          <p:spPr>
            <a:xfrm>
              <a:off x="7749975" y="3052825"/>
              <a:ext cx="311725" cy="363400"/>
            </a:xfrm>
            <a:custGeom>
              <a:rect b="b" l="l" r="r" t="t"/>
              <a:pathLst>
                <a:path extrusionOk="0" h="14536" w="12469">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8" name="Google Shape;17178;p124"/>
            <p:cNvSpPr/>
            <p:nvPr/>
          </p:nvSpPr>
          <p:spPr>
            <a:xfrm>
              <a:off x="7814000" y="3184775"/>
              <a:ext cx="184425" cy="14675"/>
            </a:xfrm>
            <a:custGeom>
              <a:rect b="b" l="l" r="r" t="t"/>
              <a:pathLst>
                <a:path extrusionOk="0" h="587" w="7377">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9" name="Google Shape;17179;p124"/>
            <p:cNvSpPr/>
            <p:nvPr/>
          </p:nvSpPr>
          <p:spPr>
            <a:xfrm>
              <a:off x="7898875" y="3142175"/>
              <a:ext cx="17000" cy="14075"/>
            </a:xfrm>
            <a:custGeom>
              <a:rect b="b" l="l" r="r" t="t"/>
              <a:pathLst>
                <a:path extrusionOk="0" h="563" w="68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0" name="Google Shape;17180;p124"/>
            <p:cNvSpPr/>
            <p:nvPr/>
          </p:nvSpPr>
          <p:spPr>
            <a:xfrm>
              <a:off x="7788800" y="3142300"/>
              <a:ext cx="92350" cy="14750"/>
            </a:xfrm>
            <a:custGeom>
              <a:rect b="b" l="l" r="r" t="t"/>
              <a:pathLst>
                <a:path extrusionOk="0" h="590" w="3694">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1" name="Google Shape;17181;p124"/>
            <p:cNvSpPr/>
            <p:nvPr/>
          </p:nvSpPr>
          <p:spPr>
            <a:xfrm>
              <a:off x="7927875" y="3142225"/>
              <a:ext cx="94800" cy="14125"/>
            </a:xfrm>
            <a:custGeom>
              <a:rect b="b" l="l" r="r" t="t"/>
              <a:pathLst>
                <a:path extrusionOk="0" h="565" w="3792">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82" name="Google Shape;17182;p124"/>
          <p:cNvGrpSpPr/>
          <p:nvPr/>
        </p:nvGrpSpPr>
        <p:grpSpPr>
          <a:xfrm>
            <a:off x="6953150" y="3950500"/>
            <a:ext cx="371150" cy="363625"/>
            <a:chOff x="7724500" y="3602750"/>
            <a:chExt cx="371150" cy="363625"/>
          </a:xfrm>
        </p:grpSpPr>
        <p:sp>
          <p:nvSpPr>
            <p:cNvPr id="17183" name="Google Shape;17183;p124"/>
            <p:cNvSpPr/>
            <p:nvPr/>
          </p:nvSpPr>
          <p:spPr>
            <a:xfrm>
              <a:off x="7724500" y="3602750"/>
              <a:ext cx="371150" cy="363625"/>
            </a:xfrm>
            <a:custGeom>
              <a:rect b="b" l="l" r="r" t="t"/>
              <a:pathLst>
                <a:path extrusionOk="0" h="14545" w="14846">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4" name="Google Shape;17184;p124"/>
            <p:cNvSpPr/>
            <p:nvPr/>
          </p:nvSpPr>
          <p:spPr>
            <a:xfrm>
              <a:off x="7897700" y="3897900"/>
              <a:ext cx="16625" cy="14175"/>
            </a:xfrm>
            <a:custGeom>
              <a:rect b="b" l="l" r="r" t="t"/>
              <a:pathLst>
                <a:path extrusionOk="0" h="567" w="665">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85" name="Google Shape;17185;p124"/>
          <p:cNvGrpSpPr/>
          <p:nvPr/>
        </p:nvGrpSpPr>
        <p:grpSpPr>
          <a:xfrm>
            <a:off x="7728969" y="3950975"/>
            <a:ext cx="363400" cy="362675"/>
            <a:chOff x="975800" y="1925575"/>
            <a:chExt cx="363400" cy="362675"/>
          </a:xfrm>
        </p:grpSpPr>
        <p:sp>
          <p:nvSpPr>
            <p:cNvPr id="17186" name="Google Shape;17186;p124"/>
            <p:cNvSpPr/>
            <p:nvPr/>
          </p:nvSpPr>
          <p:spPr>
            <a:xfrm>
              <a:off x="975800" y="1925575"/>
              <a:ext cx="363400" cy="362675"/>
            </a:xfrm>
            <a:custGeom>
              <a:rect b="b" l="l" r="r" t="t"/>
              <a:pathLst>
                <a:path extrusionOk="0" h="14507" w="14536">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7" name="Google Shape;17187;p124"/>
            <p:cNvSpPr/>
            <p:nvPr/>
          </p:nvSpPr>
          <p:spPr>
            <a:xfrm>
              <a:off x="1105400" y="1967275"/>
              <a:ext cx="82600" cy="14675"/>
            </a:xfrm>
            <a:custGeom>
              <a:rect b="b" l="l" r="r" t="t"/>
              <a:pathLst>
                <a:path extrusionOk="0" h="587" w="3304">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8" name="Google Shape;17188;p124"/>
            <p:cNvSpPr/>
            <p:nvPr/>
          </p:nvSpPr>
          <p:spPr>
            <a:xfrm>
              <a:off x="1104100" y="2009675"/>
              <a:ext cx="84425" cy="14750"/>
            </a:xfrm>
            <a:custGeom>
              <a:rect b="b" l="l" r="r" t="t"/>
              <a:pathLst>
                <a:path extrusionOk="0" h="590" w="3377">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9" name="Google Shape;17189;p124"/>
            <p:cNvSpPr/>
            <p:nvPr/>
          </p:nvSpPr>
          <p:spPr>
            <a:xfrm>
              <a:off x="1104125" y="2052800"/>
              <a:ext cx="84400" cy="14050"/>
            </a:xfrm>
            <a:custGeom>
              <a:rect b="b" l="l" r="r" t="t"/>
              <a:pathLst>
                <a:path extrusionOk="0" h="562" w="3376">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0" name="Google Shape;17190;p124"/>
            <p:cNvSpPr/>
            <p:nvPr/>
          </p:nvSpPr>
          <p:spPr>
            <a:xfrm>
              <a:off x="1147850" y="2180225"/>
              <a:ext cx="17000" cy="14400"/>
            </a:xfrm>
            <a:custGeom>
              <a:rect b="b" l="l" r="r" t="t"/>
              <a:pathLst>
                <a:path extrusionOk="0" h="576" w="68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191" name="Google Shape;17191;p124"/>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FFFFFF"/>
                </a:solidFill>
                <a:latin typeface="Arial"/>
                <a:ea typeface="Arial"/>
                <a:cs typeface="Arial"/>
                <a:sym typeface="Arial"/>
              </a:rPr>
              <a:t>Goals &amp; Results</a:t>
            </a:r>
            <a:endParaRPr b="0" i="0" sz="1600" u="none" cap="none" strike="noStrike">
              <a:solidFill>
                <a:srgbClr val="FFFFFF"/>
              </a:solidFill>
              <a:latin typeface="Arial"/>
              <a:ea typeface="Arial"/>
              <a:cs typeface="Arial"/>
              <a:sym typeface="Arial"/>
            </a:endParaRPr>
          </a:p>
        </p:txBody>
      </p:sp>
      <p:sp>
        <p:nvSpPr>
          <p:cNvPr id="17192" name="Google Shape;17192;p124"/>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Premium Icons</a:t>
            </a:r>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96" name="Shape 17196"/>
        <p:cNvGrpSpPr/>
        <p:nvPr/>
      </p:nvGrpSpPr>
      <p:grpSpPr>
        <a:xfrm>
          <a:off x="0" y="0"/>
          <a:ext cx="0" cy="0"/>
          <a:chOff x="0" y="0"/>
          <a:chExt cx="0" cy="0"/>
        </a:xfrm>
      </p:grpSpPr>
      <p:sp>
        <p:nvSpPr>
          <p:cNvPr id="17197" name="Google Shape;17197;p125"/>
          <p:cNvSpPr/>
          <p:nvPr/>
        </p:nvSpPr>
        <p:spPr>
          <a:xfrm>
            <a:off x="1042813" y="1767791"/>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198" name="Google Shape;17198;p125"/>
          <p:cNvGrpSpPr/>
          <p:nvPr/>
        </p:nvGrpSpPr>
        <p:grpSpPr>
          <a:xfrm>
            <a:off x="2541658" y="1767756"/>
            <a:ext cx="356737" cy="353239"/>
            <a:chOff x="3192838" y="1931233"/>
            <a:chExt cx="298300" cy="295375"/>
          </a:xfrm>
        </p:grpSpPr>
        <p:sp>
          <p:nvSpPr>
            <p:cNvPr id="17199" name="Google Shape;17199;p125"/>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0" name="Google Shape;17200;p125"/>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1" name="Google Shape;17201;p125"/>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2" name="Google Shape;17202;p125"/>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3" name="Google Shape;17203;p125"/>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4" name="Google Shape;17204;p125"/>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5" name="Google Shape;17205;p125"/>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6" name="Google Shape;17206;p125"/>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7" name="Google Shape;17207;p125"/>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8" name="Google Shape;17208;p125"/>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9" name="Google Shape;17209;p125"/>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0" name="Google Shape;17210;p125"/>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1" name="Google Shape;17211;p125"/>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2" name="Google Shape;17212;p125"/>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3" name="Google Shape;17213;p125"/>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4" name="Google Shape;17214;p125"/>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5" name="Google Shape;17215;p125"/>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6" name="Google Shape;17216;p125"/>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7" name="Google Shape;17217;p125"/>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8" name="Google Shape;17218;p125"/>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9" name="Google Shape;17219;p125"/>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0" name="Google Shape;17220;p125"/>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1" name="Google Shape;17221;p125"/>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2" name="Google Shape;17222;p125"/>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23" name="Google Shape;17223;p125"/>
          <p:cNvGrpSpPr/>
          <p:nvPr/>
        </p:nvGrpSpPr>
        <p:grpSpPr>
          <a:xfrm>
            <a:off x="3272903" y="1766411"/>
            <a:ext cx="342506" cy="355302"/>
            <a:chOff x="3676863" y="1930108"/>
            <a:chExt cx="286400" cy="297100"/>
          </a:xfrm>
        </p:grpSpPr>
        <p:sp>
          <p:nvSpPr>
            <p:cNvPr id="17224" name="Google Shape;17224;p125"/>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5" name="Google Shape;17225;p125"/>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6" name="Google Shape;17226;p125"/>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27" name="Google Shape;17227;p125"/>
          <p:cNvGrpSpPr/>
          <p:nvPr/>
        </p:nvGrpSpPr>
        <p:grpSpPr>
          <a:xfrm>
            <a:off x="1797586" y="1765574"/>
            <a:ext cx="357455" cy="356139"/>
            <a:chOff x="2698088" y="1929408"/>
            <a:chExt cx="298900" cy="297800"/>
          </a:xfrm>
        </p:grpSpPr>
        <p:sp>
          <p:nvSpPr>
            <p:cNvPr id="17228" name="Google Shape;17228;p125"/>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9" name="Google Shape;17229;p125"/>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30" name="Google Shape;17230;p125"/>
          <p:cNvGrpSpPr/>
          <p:nvPr/>
        </p:nvGrpSpPr>
        <p:grpSpPr>
          <a:xfrm>
            <a:off x="4822994" y="1767099"/>
            <a:ext cx="288391" cy="354734"/>
            <a:chOff x="4718163" y="1930683"/>
            <a:chExt cx="241150" cy="296625"/>
          </a:xfrm>
        </p:grpSpPr>
        <p:sp>
          <p:nvSpPr>
            <p:cNvPr id="17231" name="Google Shape;17231;p125"/>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2" name="Google Shape;17232;p125"/>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3" name="Google Shape;17233;p125"/>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4" name="Google Shape;17234;p125"/>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5" name="Google Shape;17235;p125"/>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6" name="Google Shape;17236;p125"/>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7" name="Google Shape;17237;p125"/>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8" name="Google Shape;17238;p125"/>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39" name="Google Shape;17239;p125"/>
          <p:cNvGrpSpPr/>
          <p:nvPr/>
        </p:nvGrpSpPr>
        <p:grpSpPr>
          <a:xfrm>
            <a:off x="5516509" y="1765693"/>
            <a:ext cx="356019" cy="355302"/>
            <a:chOff x="5170638" y="1929508"/>
            <a:chExt cx="297700" cy="297100"/>
          </a:xfrm>
        </p:grpSpPr>
        <p:sp>
          <p:nvSpPr>
            <p:cNvPr id="17240" name="Google Shape;17240;p125"/>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1" name="Google Shape;17241;p125"/>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2" name="Google Shape;17242;p125"/>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3" name="Google Shape;17243;p125"/>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4" name="Google Shape;17244;p125"/>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5" name="Google Shape;17245;p125"/>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46" name="Google Shape;17246;p125"/>
          <p:cNvGrpSpPr/>
          <p:nvPr/>
        </p:nvGrpSpPr>
        <p:grpSpPr>
          <a:xfrm>
            <a:off x="6274094" y="1767099"/>
            <a:ext cx="356019" cy="353897"/>
            <a:chOff x="5676688" y="1930683"/>
            <a:chExt cx="297700" cy="295925"/>
          </a:xfrm>
        </p:grpSpPr>
        <p:sp>
          <p:nvSpPr>
            <p:cNvPr id="17247" name="Google Shape;17247;p125"/>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8" name="Google Shape;17248;p125"/>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9" name="Google Shape;17249;p125"/>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0" name="Google Shape;17250;p125"/>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251" name="Google Shape;17251;p125"/>
          <p:cNvSpPr/>
          <p:nvPr/>
        </p:nvSpPr>
        <p:spPr>
          <a:xfrm>
            <a:off x="7034468" y="1768508"/>
            <a:ext cx="302622" cy="357455"/>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252" name="Google Shape;17252;p125"/>
          <p:cNvGrpSpPr/>
          <p:nvPr/>
        </p:nvGrpSpPr>
        <p:grpSpPr>
          <a:xfrm>
            <a:off x="7742296" y="1767816"/>
            <a:ext cx="354614" cy="355332"/>
            <a:chOff x="6649513" y="1931283"/>
            <a:chExt cx="296525" cy="297125"/>
          </a:xfrm>
        </p:grpSpPr>
        <p:sp>
          <p:nvSpPr>
            <p:cNvPr id="17253" name="Google Shape;17253;p125"/>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4" name="Google Shape;17254;p125"/>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5" name="Google Shape;17255;p125"/>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56" name="Google Shape;17256;p125"/>
          <p:cNvGrpSpPr/>
          <p:nvPr/>
        </p:nvGrpSpPr>
        <p:grpSpPr>
          <a:xfrm>
            <a:off x="7740143" y="2291860"/>
            <a:ext cx="356767" cy="354584"/>
            <a:chOff x="6647713" y="2369483"/>
            <a:chExt cx="298325" cy="296500"/>
          </a:xfrm>
        </p:grpSpPr>
        <p:sp>
          <p:nvSpPr>
            <p:cNvPr id="17257" name="Google Shape;17257;p125"/>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8" name="Google Shape;17258;p125"/>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9" name="Google Shape;17259;p125"/>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60" name="Google Shape;17260;p125"/>
          <p:cNvGrpSpPr/>
          <p:nvPr/>
        </p:nvGrpSpPr>
        <p:grpSpPr>
          <a:xfrm>
            <a:off x="7007492" y="2291860"/>
            <a:ext cx="355302" cy="354584"/>
            <a:chOff x="6162513" y="2369483"/>
            <a:chExt cx="297100" cy="296500"/>
          </a:xfrm>
        </p:grpSpPr>
        <p:sp>
          <p:nvSpPr>
            <p:cNvPr id="17261" name="Google Shape;17261;p125"/>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2" name="Google Shape;17262;p125"/>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3" name="Google Shape;17263;p125"/>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4" name="Google Shape;17264;p125"/>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5" name="Google Shape;17265;p125"/>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6" name="Google Shape;17266;p125"/>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67" name="Google Shape;17267;p125"/>
          <p:cNvGrpSpPr/>
          <p:nvPr/>
        </p:nvGrpSpPr>
        <p:grpSpPr>
          <a:xfrm>
            <a:off x="6273377" y="2292547"/>
            <a:ext cx="356019" cy="354614"/>
            <a:chOff x="5676088" y="2370058"/>
            <a:chExt cx="297700" cy="296525"/>
          </a:xfrm>
        </p:grpSpPr>
        <p:sp>
          <p:nvSpPr>
            <p:cNvPr id="17268" name="Google Shape;17268;p125"/>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9" name="Google Shape;17269;p125"/>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0" name="Google Shape;17270;p125"/>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1" name="Google Shape;17271;p125"/>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2" name="Google Shape;17272;p125"/>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73" name="Google Shape;17273;p125"/>
          <p:cNvGrpSpPr/>
          <p:nvPr/>
        </p:nvGrpSpPr>
        <p:grpSpPr>
          <a:xfrm>
            <a:off x="5514356" y="2292547"/>
            <a:ext cx="356049" cy="355332"/>
            <a:chOff x="5168838" y="2370058"/>
            <a:chExt cx="297725" cy="297125"/>
          </a:xfrm>
        </p:grpSpPr>
        <p:sp>
          <p:nvSpPr>
            <p:cNvPr id="17274" name="Google Shape;17274;p125"/>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5" name="Google Shape;17275;p125"/>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6" name="Google Shape;17276;p125"/>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7" name="Google Shape;17277;p125"/>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8" name="Google Shape;17278;p125"/>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9" name="Google Shape;17279;p125"/>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0" name="Google Shape;17280;p125"/>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1" name="Google Shape;17281;p125"/>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2" name="Google Shape;17282;p125"/>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3" name="Google Shape;17283;p125"/>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84" name="Google Shape;17284;p125"/>
          <p:cNvGrpSpPr/>
          <p:nvPr/>
        </p:nvGrpSpPr>
        <p:grpSpPr>
          <a:xfrm>
            <a:off x="4770285" y="2355930"/>
            <a:ext cx="355332" cy="227849"/>
            <a:chOff x="4674088" y="2423058"/>
            <a:chExt cx="297125" cy="190525"/>
          </a:xfrm>
        </p:grpSpPr>
        <p:sp>
          <p:nvSpPr>
            <p:cNvPr id="17285" name="Google Shape;17285;p125"/>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6" name="Google Shape;17286;p125"/>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7" name="Google Shape;17287;p125"/>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8" name="Google Shape;17288;p125"/>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9" name="Google Shape;17289;p125"/>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290" name="Google Shape;17290;p125"/>
          <p:cNvSpPr/>
          <p:nvPr/>
        </p:nvSpPr>
        <p:spPr>
          <a:xfrm>
            <a:off x="4088105" y="2577914"/>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1" name="Google Shape;17291;p125"/>
          <p:cNvSpPr/>
          <p:nvPr/>
        </p:nvSpPr>
        <p:spPr>
          <a:xfrm>
            <a:off x="4318814" y="2544579"/>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2" name="Google Shape;17292;p125"/>
          <p:cNvSpPr/>
          <p:nvPr/>
        </p:nvSpPr>
        <p:spPr>
          <a:xfrm>
            <a:off x="4318814" y="2572324"/>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3" name="Google Shape;17293;p125"/>
          <p:cNvSpPr/>
          <p:nvPr/>
        </p:nvSpPr>
        <p:spPr>
          <a:xfrm>
            <a:off x="4318814" y="2516087"/>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4" name="Google Shape;17294;p125"/>
          <p:cNvSpPr/>
          <p:nvPr/>
        </p:nvSpPr>
        <p:spPr>
          <a:xfrm>
            <a:off x="4318814" y="2488312"/>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5" name="Google Shape;17295;p125"/>
          <p:cNvSpPr/>
          <p:nvPr/>
        </p:nvSpPr>
        <p:spPr>
          <a:xfrm>
            <a:off x="4318814" y="2461256"/>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6" name="Google Shape;17296;p125"/>
          <p:cNvSpPr/>
          <p:nvPr/>
        </p:nvSpPr>
        <p:spPr>
          <a:xfrm>
            <a:off x="4318814" y="2433511"/>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7" name="Google Shape;17297;p125"/>
          <p:cNvSpPr/>
          <p:nvPr/>
        </p:nvSpPr>
        <p:spPr>
          <a:xfrm>
            <a:off x="4273250" y="2591547"/>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8" name="Google Shape;17298;p125"/>
          <p:cNvSpPr/>
          <p:nvPr/>
        </p:nvSpPr>
        <p:spPr>
          <a:xfrm>
            <a:off x="4273250" y="2536028"/>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9" name="Google Shape;17299;p125"/>
          <p:cNvSpPr/>
          <p:nvPr/>
        </p:nvSpPr>
        <p:spPr>
          <a:xfrm>
            <a:off x="4273250" y="2563085"/>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0" name="Google Shape;17300;p125"/>
          <p:cNvSpPr/>
          <p:nvPr/>
        </p:nvSpPr>
        <p:spPr>
          <a:xfrm>
            <a:off x="4273250" y="2508971"/>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1" name="Google Shape;17301;p125"/>
          <p:cNvSpPr/>
          <p:nvPr/>
        </p:nvSpPr>
        <p:spPr>
          <a:xfrm>
            <a:off x="4135821" y="2522485"/>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2" name="Google Shape;17302;p125"/>
          <p:cNvSpPr/>
          <p:nvPr/>
        </p:nvSpPr>
        <p:spPr>
          <a:xfrm>
            <a:off x="4135821" y="2466966"/>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3" name="Google Shape;17303;p125"/>
          <p:cNvSpPr/>
          <p:nvPr/>
        </p:nvSpPr>
        <p:spPr>
          <a:xfrm>
            <a:off x="4135821" y="2494740"/>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4" name="Google Shape;17304;p125"/>
          <p:cNvSpPr/>
          <p:nvPr/>
        </p:nvSpPr>
        <p:spPr>
          <a:xfrm>
            <a:off x="4135821" y="2550977"/>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5" name="Google Shape;17305;p125"/>
          <p:cNvSpPr/>
          <p:nvPr/>
        </p:nvSpPr>
        <p:spPr>
          <a:xfrm>
            <a:off x="4135821" y="2578751"/>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6" name="Google Shape;17306;p125"/>
          <p:cNvSpPr/>
          <p:nvPr/>
        </p:nvSpPr>
        <p:spPr>
          <a:xfrm>
            <a:off x="4261860" y="2358738"/>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7" name="Google Shape;17307;p125"/>
          <p:cNvSpPr/>
          <p:nvPr/>
        </p:nvSpPr>
        <p:spPr>
          <a:xfrm>
            <a:off x="4316691" y="2358738"/>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8" name="Google Shape;17308;p125"/>
          <p:cNvSpPr/>
          <p:nvPr/>
        </p:nvSpPr>
        <p:spPr>
          <a:xfrm>
            <a:off x="4073874" y="2358738"/>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9" name="Google Shape;17309;p125"/>
          <p:cNvSpPr/>
          <p:nvPr/>
        </p:nvSpPr>
        <p:spPr>
          <a:xfrm>
            <a:off x="4288916" y="2358738"/>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0" name="Google Shape;17310;p125"/>
          <p:cNvSpPr/>
          <p:nvPr/>
        </p:nvSpPr>
        <p:spPr>
          <a:xfrm>
            <a:off x="4101648" y="2358738"/>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1" name="Google Shape;17311;p125"/>
          <p:cNvSpPr/>
          <p:nvPr/>
        </p:nvSpPr>
        <p:spPr>
          <a:xfrm>
            <a:off x="4233368" y="2358738"/>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2" name="Google Shape;17312;p125"/>
          <p:cNvSpPr/>
          <p:nvPr/>
        </p:nvSpPr>
        <p:spPr>
          <a:xfrm>
            <a:off x="4129423" y="2358738"/>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3" name="Google Shape;17313;p125"/>
          <p:cNvSpPr/>
          <p:nvPr/>
        </p:nvSpPr>
        <p:spPr>
          <a:xfrm>
            <a:off x="4385036" y="2344507"/>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4" name="Google Shape;17314;p125"/>
          <p:cNvSpPr/>
          <p:nvPr/>
        </p:nvSpPr>
        <p:spPr>
          <a:xfrm>
            <a:off x="4073874" y="2322443"/>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5" name="Google Shape;17315;p125"/>
          <p:cNvSpPr/>
          <p:nvPr/>
        </p:nvSpPr>
        <p:spPr>
          <a:xfrm>
            <a:off x="4399267" y="2470524"/>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6" name="Google Shape;17316;p125"/>
          <p:cNvSpPr/>
          <p:nvPr/>
        </p:nvSpPr>
        <p:spPr>
          <a:xfrm>
            <a:off x="4399267" y="2415692"/>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7" name="Google Shape;17317;p125"/>
          <p:cNvSpPr/>
          <p:nvPr/>
        </p:nvSpPr>
        <p:spPr>
          <a:xfrm>
            <a:off x="4399267" y="2498298"/>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8" name="Google Shape;17318;p125"/>
          <p:cNvSpPr/>
          <p:nvPr/>
        </p:nvSpPr>
        <p:spPr>
          <a:xfrm>
            <a:off x="4399267" y="2443467"/>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9" name="Google Shape;17319;p125"/>
          <p:cNvSpPr/>
          <p:nvPr/>
        </p:nvSpPr>
        <p:spPr>
          <a:xfrm>
            <a:off x="4399267" y="2554535"/>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0" name="Google Shape;17320;p125"/>
          <p:cNvSpPr/>
          <p:nvPr/>
        </p:nvSpPr>
        <p:spPr>
          <a:xfrm>
            <a:off x="4399267" y="2582309"/>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1" name="Google Shape;17321;p125"/>
          <p:cNvSpPr/>
          <p:nvPr/>
        </p:nvSpPr>
        <p:spPr>
          <a:xfrm>
            <a:off x="4399267" y="2526043"/>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2" name="Google Shape;17322;p125"/>
          <p:cNvSpPr/>
          <p:nvPr/>
        </p:nvSpPr>
        <p:spPr>
          <a:xfrm>
            <a:off x="4022630" y="2292516"/>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23" name="Google Shape;17323;p125"/>
          <p:cNvGrpSpPr/>
          <p:nvPr/>
        </p:nvGrpSpPr>
        <p:grpSpPr>
          <a:xfrm>
            <a:off x="3245846" y="2291082"/>
            <a:ext cx="361730" cy="358919"/>
            <a:chOff x="3654238" y="2368833"/>
            <a:chExt cx="302475" cy="300125"/>
          </a:xfrm>
        </p:grpSpPr>
        <p:sp>
          <p:nvSpPr>
            <p:cNvPr id="17324" name="Google Shape;17324;p125"/>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5" name="Google Shape;17325;p125"/>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6" name="Google Shape;17326;p125"/>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7" name="Google Shape;17327;p125"/>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8" name="Google Shape;17328;p125"/>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9" name="Google Shape;17329;p125"/>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0" name="Google Shape;17330;p125"/>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1" name="Google Shape;17331;p125"/>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2" name="Google Shape;17332;p125"/>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3" name="Google Shape;17333;p125"/>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4" name="Google Shape;17334;p125"/>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5" name="Google Shape;17335;p125"/>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36" name="Google Shape;17336;p125"/>
          <p:cNvGrpSpPr/>
          <p:nvPr/>
        </p:nvGrpSpPr>
        <p:grpSpPr>
          <a:xfrm>
            <a:off x="2544498" y="2291052"/>
            <a:ext cx="353179" cy="355332"/>
            <a:chOff x="3195213" y="2368808"/>
            <a:chExt cx="295325" cy="297125"/>
          </a:xfrm>
        </p:grpSpPr>
        <p:sp>
          <p:nvSpPr>
            <p:cNvPr id="17337" name="Google Shape;17337;p125"/>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8" name="Google Shape;17338;p125"/>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9" name="Google Shape;17339;p125"/>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0" name="Google Shape;17340;p125"/>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1" name="Google Shape;17341;p125"/>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2" name="Google Shape;17342;p125"/>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3" name="Google Shape;17343;p125"/>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4" name="Google Shape;17344;p125"/>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5" name="Google Shape;17345;p125"/>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6" name="Google Shape;17346;p125"/>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7" name="Google Shape;17347;p125"/>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8" name="Google Shape;17348;p125"/>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49" name="Google Shape;17349;p125"/>
          <p:cNvGrpSpPr/>
          <p:nvPr/>
        </p:nvGrpSpPr>
        <p:grpSpPr>
          <a:xfrm>
            <a:off x="1781203" y="2291860"/>
            <a:ext cx="368158" cy="355302"/>
            <a:chOff x="2684388" y="2369483"/>
            <a:chExt cx="307850" cy="297100"/>
          </a:xfrm>
        </p:grpSpPr>
        <p:sp>
          <p:nvSpPr>
            <p:cNvPr id="17350" name="Google Shape;17350;p125"/>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1" name="Google Shape;17351;p125"/>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2" name="Google Shape;17352;p125"/>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3" name="Google Shape;17353;p125"/>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54" name="Google Shape;17354;p125"/>
          <p:cNvSpPr/>
          <p:nvPr/>
        </p:nvSpPr>
        <p:spPr>
          <a:xfrm>
            <a:off x="1042813" y="2292426"/>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55" name="Google Shape;17355;p125"/>
          <p:cNvGrpSpPr/>
          <p:nvPr/>
        </p:nvGrpSpPr>
        <p:grpSpPr>
          <a:xfrm>
            <a:off x="1041406" y="2835815"/>
            <a:ext cx="356767" cy="356737"/>
            <a:chOff x="2193213" y="2824333"/>
            <a:chExt cx="298325" cy="298300"/>
          </a:xfrm>
        </p:grpSpPr>
        <p:sp>
          <p:nvSpPr>
            <p:cNvPr id="17356" name="Google Shape;17356;p125"/>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7" name="Google Shape;17357;p125"/>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8" name="Google Shape;17358;p125"/>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9" name="Google Shape;17359;p125"/>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0" name="Google Shape;17360;p125"/>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1" name="Google Shape;17361;p125"/>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2" name="Google Shape;17362;p125"/>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3" name="Google Shape;17363;p125"/>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4" name="Google Shape;17364;p125"/>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5" name="Google Shape;17365;p125"/>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6" name="Google Shape;17366;p125"/>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7" name="Google Shape;17367;p125"/>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8" name="Google Shape;17368;p125"/>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9" name="Google Shape;17369;p125"/>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0" name="Google Shape;17370;p125"/>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1" name="Google Shape;17371;p125"/>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72" name="Google Shape;17372;p125"/>
          <p:cNvSpPr/>
          <p:nvPr/>
        </p:nvSpPr>
        <p:spPr>
          <a:xfrm>
            <a:off x="1775487" y="2834342"/>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73" name="Google Shape;17373;p125"/>
          <p:cNvGrpSpPr/>
          <p:nvPr/>
        </p:nvGrpSpPr>
        <p:grpSpPr>
          <a:xfrm>
            <a:off x="2543093" y="2836502"/>
            <a:ext cx="356019" cy="356737"/>
            <a:chOff x="3194038" y="2824908"/>
            <a:chExt cx="297700" cy="298300"/>
          </a:xfrm>
        </p:grpSpPr>
        <p:sp>
          <p:nvSpPr>
            <p:cNvPr id="17374" name="Google Shape;17374;p125"/>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5" name="Google Shape;17375;p125"/>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6" name="Google Shape;17376;p125"/>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7" name="Google Shape;17377;p125"/>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8" name="Google Shape;17378;p125"/>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9" name="Google Shape;17379;p125"/>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0" name="Google Shape;17380;p125"/>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1" name="Google Shape;17381;p125"/>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82" name="Google Shape;17382;p125"/>
          <p:cNvGrpSpPr/>
          <p:nvPr/>
        </p:nvGrpSpPr>
        <p:grpSpPr>
          <a:xfrm>
            <a:off x="3233738" y="2836323"/>
            <a:ext cx="370281" cy="356946"/>
            <a:chOff x="3644113" y="2824758"/>
            <a:chExt cx="309625" cy="298475"/>
          </a:xfrm>
        </p:grpSpPr>
        <p:sp>
          <p:nvSpPr>
            <p:cNvPr id="17383" name="Google Shape;17383;p125"/>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4" name="Google Shape;17384;p125"/>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5" name="Google Shape;17385;p125"/>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86" name="Google Shape;17386;p125"/>
          <p:cNvGrpSpPr/>
          <p:nvPr/>
        </p:nvGrpSpPr>
        <p:grpSpPr>
          <a:xfrm>
            <a:off x="4022685" y="2836502"/>
            <a:ext cx="356019" cy="352492"/>
            <a:chOff x="4176388" y="2824908"/>
            <a:chExt cx="297700" cy="294750"/>
          </a:xfrm>
        </p:grpSpPr>
        <p:sp>
          <p:nvSpPr>
            <p:cNvPr id="17387" name="Google Shape;17387;p125"/>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8" name="Google Shape;17388;p125"/>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9" name="Google Shape;17389;p125"/>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0" name="Google Shape;17390;p125"/>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1" name="Google Shape;17391;p125"/>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2" name="Google Shape;17392;p125"/>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3" name="Google Shape;17393;p125"/>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4" name="Google Shape;17394;p125"/>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5" name="Google Shape;17395;p125"/>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6" name="Google Shape;17396;p125"/>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7" name="Google Shape;17397;p125"/>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8" name="Google Shape;17398;p125"/>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9" name="Google Shape;17399;p125"/>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0" name="Google Shape;17400;p125"/>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1" name="Google Shape;17401;p125"/>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02" name="Google Shape;17402;p125"/>
          <p:cNvGrpSpPr/>
          <p:nvPr/>
        </p:nvGrpSpPr>
        <p:grpSpPr>
          <a:xfrm>
            <a:off x="4769597" y="2833722"/>
            <a:ext cx="356019" cy="358112"/>
            <a:chOff x="4673513" y="2822583"/>
            <a:chExt cx="297700" cy="299450"/>
          </a:xfrm>
        </p:grpSpPr>
        <p:sp>
          <p:nvSpPr>
            <p:cNvPr id="17403" name="Google Shape;17403;p125"/>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4" name="Google Shape;17404;p125"/>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05" name="Google Shape;17405;p125"/>
          <p:cNvGrpSpPr/>
          <p:nvPr/>
        </p:nvGrpSpPr>
        <p:grpSpPr>
          <a:xfrm>
            <a:off x="5512951" y="2843648"/>
            <a:ext cx="357455" cy="338201"/>
            <a:chOff x="5167663" y="2830883"/>
            <a:chExt cx="298900" cy="282800"/>
          </a:xfrm>
        </p:grpSpPr>
        <p:sp>
          <p:nvSpPr>
            <p:cNvPr id="17406" name="Google Shape;17406;p125"/>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7" name="Google Shape;17407;p125"/>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8" name="Google Shape;17408;p125"/>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9" name="Google Shape;17409;p125"/>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10" name="Google Shape;17410;p125"/>
          <p:cNvGrpSpPr/>
          <p:nvPr/>
        </p:nvGrpSpPr>
        <p:grpSpPr>
          <a:xfrm>
            <a:off x="6296159" y="2835994"/>
            <a:ext cx="309768" cy="355123"/>
            <a:chOff x="5695138" y="2824483"/>
            <a:chExt cx="259025" cy="296950"/>
          </a:xfrm>
        </p:grpSpPr>
        <p:sp>
          <p:nvSpPr>
            <p:cNvPr id="17411" name="Google Shape;17411;p125"/>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2" name="Google Shape;17412;p125"/>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3" name="Google Shape;17413;p125"/>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4" name="Google Shape;17414;p125"/>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15" name="Google Shape;17415;p125"/>
          <p:cNvSpPr/>
          <p:nvPr/>
        </p:nvSpPr>
        <p:spPr>
          <a:xfrm>
            <a:off x="6997425" y="2836465"/>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6" name="Google Shape;17416;p125"/>
          <p:cNvSpPr/>
          <p:nvPr/>
        </p:nvSpPr>
        <p:spPr>
          <a:xfrm>
            <a:off x="7749323" y="2835777"/>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17" name="Google Shape;17417;p125"/>
          <p:cNvGrpSpPr/>
          <p:nvPr/>
        </p:nvGrpSpPr>
        <p:grpSpPr>
          <a:xfrm>
            <a:off x="7751534" y="3421058"/>
            <a:ext cx="351056" cy="355302"/>
            <a:chOff x="6657238" y="3313708"/>
            <a:chExt cx="293550" cy="297100"/>
          </a:xfrm>
        </p:grpSpPr>
        <p:sp>
          <p:nvSpPr>
            <p:cNvPr id="17418" name="Google Shape;17418;p125"/>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9" name="Google Shape;17419;p125"/>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0" name="Google Shape;17420;p125"/>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1" name="Google Shape;17421;p125"/>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2" name="Google Shape;17422;p125"/>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3" name="Google Shape;17423;p125"/>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4" name="Google Shape;17424;p125"/>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5" name="Google Shape;17425;p125"/>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6" name="Google Shape;17426;p125"/>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7" name="Google Shape;17427;p125"/>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8" name="Google Shape;17428;p125"/>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9" name="Google Shape;17429;p125"/>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0" name="Google Shape;17430;p125"/>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1" name="Google Shape;17431;p125"/>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2" name="Google Shape;17432;p125"/>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3" name="Google Shape;17433;p125"/>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34" name="Google Shape;17434;p125"/>
          <p:cNvSpPr/>
          <p:nvPr/>
        </p:nvSpPr>
        <p:spPr>
          <a:xfrm>
            <a:off x="7126312" y="3574088"/>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5" name="Google Shape;17435;p125"/>
          <p:cNvSpPr/>
          <p:nvPr/>
        </p:nvSpPr>
        <p:spPr>
          <a:xfrm>
            <a:off x="7126312" y="3600427"/>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6" name="Google Shape;17436;p125"/>
          <p:cNvSpPr/>
          <p:nvPr/>
        </p:nvSpPr>
        <p:spPr>
          <a:xfrm>
            <a:off x="7149811" y="3625362"/>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7" name="Google Shape;17437;p125"/>
          <p:cNvSpPr/>
          <p:nvPr/>
        </p:nvSpPr>
        <p:spPr>
          <a:xfrm>
            <a:off x="7007411" y="3422450"/>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38" name="Google Shape;17438;p125"/>
          <p:cNvGrpSpPr/>
          <p:nvPr/>
        </p:nvGrpSpPr>
        <p:grpSpPr>
          <a:xfrm>
            <a:off x="6273377" y="3422493"/>
            <a:ext cx="356019" cy="355302"/>
            <a:chOff x="5676088" y="3314908"/>
            <a:chExt cx="297700" cy="297100"/>
          </a:xfrm>
        </p:grpSpPr>
        <p:sp>
          <p:nvSpPr>
            <p:cNvPr id="17439" name="Google Shape;17439;p125"/>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0" name="Google Shape;17440;p125"/>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41" name="Google Shape;17441;p125"/>
          <p:cNvGrpSpPr/>
          <p:nvPr/>
        </p:nvGrpSpPr>
        <p:grpSpPr>
          <a:xfrm>
            <a:off x="5513639" y="3420341"/>
            <a:ext cx="356049" cy="355332"/>
            <a:chOff x="5168238" y="3313108"/>
            <a:chExt cx="297725" cy="297125"/>
          </a:xfrm>
        </p:grpSpPr>
        <p:sp>
          <p:nvSpPr>
            <p:cNvPr id="17442" name="Google Shape;17442;p125"/>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3" name="Google Shape;17443;p125"/>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4" name="Google Shape;17444;p125"/>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5" name="Google Shape;17445;p125"/>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6" name="Google Shape;17446;p125"/>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47" name="Google Shape;17447;p125"/>
          <p:cNvSpPr/>
          <p:nvPr/>
        </p:nvSpPr>
        <p:spPr>
          <a:xfrm>
            <a:off x="4760267" y="3419579"/>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48" name="Google Shape;17448;p125"/>
          <p:cNvGrpSpPr/>
          <p:nvPr/>
        </p:nvGrpSpPr>
        <p:grpSpPr>
          <a:xfrm>
            <a:off x="4024091" y="3421058"/>
            <a:ext cx="351056" cy="355302"/>
            <a:chOff x="4177563" y="3313708"/>
            <a:chExt cx="293550" cy="297100"/>
          </a:xfrm>
        </p:grpSpPr>
        <p:sp>
          <p:nvSpPr>
            <p:cNvPr id="17449" name="Google Shape;17449;p125"/>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0" name="Google Shape;17450;p125"/>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1" name="Google Shape;17451;p125"/>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2" name="Google Shape;17452;p125"/>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3" name="Google Shape;17453;p125"/>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4" name="Google Shape;17454;p125"/>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5" name="Google Shape;17455;p125"/>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6" name="Google Shape;17456;p125"/>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7" name="Google Shape;17457;p125"/>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8" name="Google Shape;17458;p125"/>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9" name="Google Shape;17459;p125"/>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0" name="Google Shape;17460;p125"/>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1" name="Google Shape;17461;p125"/>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62" name="Google Shape;17462;p125"/>
          <p:cNvSpPr/>
          <p:nvPr/>
        </p:nvSpPr>
        <p:spPr>
          <a:xfrm>
            <a:off x="3247951" y="3420895"/>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63" name="Google Shape;17463;p125"/>
          <p:cNvGrpSpPr/>
          <p:nvPr/>
        </p:nvGrpSpPr>
        <p:grpSpPr>
          <a:xfrm>
            <a:off x="2543093" y="3421058"/>
            <a:ext cx="354584" cy="354614"/>
            <a:chOff x="3194038" y="3313708"/>
            <a:chExt cx="296500" cy="296525"/>
          </a:xfrm>
        </p:grpSpPr>
        <p:sp>
          <p:nvSpPr>
            <p:cNvPr id="17464" name="Google Shape;17464;p125"/>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5" name="Google Shape;17465;p125"/>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6" name="Google Shape;17466;p125"/>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7" name="Google Shape;17467;p125"/>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8" name="Google Shape;17468;p125"/>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9" name="Google Shape;17469;p125"/>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0" name="Google Shape;17470;p125"/>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1" name="Google Shape;17471;p125"/>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2" name="Google Shape;17472;p125"/>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3" name="Google Shape;17473;p125"/>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74" name="Google Shape;17474;p125"/>
          <p:cNvGrpSpPr/>
          <p:nvPr/>
        </p:nvGrpSpPr>
        <p:grpSpPr>
          <a:xfrm>
            <a:off x="1778362" y="3430745"/>
            <a:ext cx="359577" cy="338051"/>
            <a:chOff x="2682013" y="3321808"/>
            <a:chExt cx="300675" cy="282675"/>
          </a:xfrm>
        </p:grpSpPr>
        <p:sp>
          <p:nvSpPr>
            <p:cNvPr id="17475" name="Google Shape;17475;p125"/>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6" name="Google Shape;17476;p125"/>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7" name="Google Shape;17477;p125"/>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78" name="Google Shape;17478;p125"/>
          <p:cNvGrpSpPr/>
          <p:nvPr/>
        </p:nvGrpSpPr>
        <p:grpSpPr>
          <a:xfrm>
            <a:off x="1091246" y="3420341"/>
            <a:ext cx="291261" cy="356737"/>
            <a:chOff x="2234888" y="3313108"/>
            <a:chExt cx="243550" cy="298300"/>
          </a:xfrm>
        </p:grpSpPr>
        <p:sp>
          <p:nvSpPr>
            <p:cNvPr id="17479" name="Google Shape;17479;p125"/>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0" name="Google Shape;17480;p125"/>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1" name="Google Shape;17481;p125"/>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2" name="Google Shape;17482;p125"/>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3" name="Google Shape;17483;p125"/>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4" name="Google Shape;17484;p125"/>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5" name="Google Shape;17485;p125"/>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6" name="Google Shape;17486;p125"/>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87" name="Google Shape;17487;p125"/>
          <p:cNvGrpSpPr/>
          <p:nvPr/>
        </p:nvGrpSpPr>
        <p:grpSpPr>
          <a:xfrm>
            <a:off x="1058508" y="3989230"/>
            <a:ext cx="357455" cy="356019"/>
            <a:chOff x="2207513" y="3788808"/>
            <a:chExt cx="298900" cy="297700"/>
          </a:xfrm>
        </p:grpSpPr>
        <p:sp>
          <p:nvSpPr>
            <p:cNvPr id="17488" name="Google Shape;17488;p125"/>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9" name="Google Shape;17489;p125"/>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0" name="Google Shape;17490;p125"/>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1" name="Google Shape;17491;p125"/>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2" name="Google Shape;17492;p125"/>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3" name="Google Shape;17493;p125"/>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94" name="Google Shape;17494;p125"/>
          <p:cNvGrpSpPr/>
          <p:nvPr/>
        </p:nvGrpSpPr>
        <p:grpSpPr>
          <a:xfrm>
            <a:off x="1781920" y="3990486"/>
            <a:ext cx="353897" cy="354046"/>
            <a:chOff x="2684988" y="3789858"/>
            <a:chExt cx="295925" cy="296050"/>
          </a:xfrm>
        </p:grpSpPr>
        <p:sp>
          <p:nvSpPr>
            <p:cNvPr id="17495" name="Google Shape;17495;p125"/>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6" name="Google Shape;17496;p125"/>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7" name="Google Shape;17497;p125"/>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8" name="Google Shape;17498;p125"/>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9" name="Google Shape;17499;p125"/>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0" name="Google Shape;17500;p125"/>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1" name="Google Shape;17501;p125"/>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2" name="Google Shape;17502;p125"/>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3" name="Google Shape;17503;p125"/>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4" name="Google Shape;17504;p125"/>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5" name="Google Shape;17505;p125"/>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6" name="Google Shape;17506;p125"/>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07" name="Google Shape;17507;p125"/>
          <p:cNvGrpSpPr/>
          <p:nvPr/>
        </p:nvGrpSpPr>
        <p:grpSpPr>
          <a:xfrm>
            <a:off x="2544498" y="4004837"/>
            <a:ext cx="356019" cy="326899"/>
            <a:chOff x="3195213" y="3801858"/>
            <a:chExt cx="297700" cy="273350"/>
          </a:xfrm>
        </p:grpSpPr>
        <p:sp>
          <p:nvSpPr>
            <p:cNvPr id="17508" name="Google Shape;17508;p125"/>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9" name="Google Shape;17509;p125"/>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0" name="Google Shape;17510;p125"/>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1" name="Google Shape;17511;p125"/>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2" name="Google Shape;17512;p125"/>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3" name="Google Shape;17513;p125"/>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4" name="Google Shape;17514;p125"/>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15" name="Google Shape;17515;p125"/>
          <p:cNvGrpSpPr/>
          <p:nvPr/>
        </p:nvGrpSpPr>
        <p:grpSpPr>
          <a:xfrm>
            <a:off x="3247999" y="3991263"/>
            <a:ext cx="356019" cy="356139"/>
            <a:chOff x="3656038" y="3790508"/>
            <a:chExt cx="297700" cy="297800"/>
          </a:xfrm>
        </p:grpSpPr>
        <p:sp>
          <p:nvSpPr>
            <p:cNvPr id="17516" name="Google Shape;17516;p125"/>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7" name="Google Shape;17517;p125"/>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8" name="Google Shape;17518;p125"/>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9" name="Google Shape;17519;p125"/>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0" name="Google Shape;17520;p125"/>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21" name="Google Shape;17521;p125"/>
          <p:cNvGrpSpPr/>
          <p:nvPr/>
        </p:nvGrpSpPr>
        <p:grpSpPr>
          <a:xfrm>
            <a:off x="4031151" y="3989898"/>
            <a:ext cx="355329" cy="353179"/>
            <a:chOff x="3688251" y="4146473"/>
            <a:chExt cx="355329" cy="353179"/>
          </a:xfrm>
        </p:grpSpPr>
        <p:sp>
          <p:nvSpPr>
            <p:cNvPr id="17522" name="Google Shape;17522;p125"/>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3" name="Google Shape;17523;p125"/>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24" name="Google Shape;17524;p125"/>
          <p:cNvGrpSpPr/>
          <p:nvPr/>
        </p:nvGrpSpPr>
        <p:grpSpPr>
          <a:xfrm>
            <a:off x="4769597" y="3989948"/>
            <a:ext cx="356019" cy="356019"/>
            <a:chOff x="4673513" y="3789408"/>
            <a:chExt cx="297700" cy="297700"/>
          </a:xfrm>
        </p:grpSpPr>
        <p:sp>
          <p:nvSpPr>
            <p:cNvPr id="17525" name="Google Shape;17525;p125"/>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6" name="Google Shape;17526;p125"/>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7" name="Google Shape;17527;p125"/>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28" name="Google Shape;17528;p125"/>
          <p:cNvGrpSpPr/>
          <p:nvPr/>
        </p:nvGrpSpPr>
        <p:grpSpPr>
          <a:xfrm>
            <a:off x="5522189" y="3989948"/>
            <a:ext cx="356019" cy="353179"/>
            <a:chOff x="5175388" y="3789408"/>
            <a:chExt cx="297700" cy="295325"/>
          </a:xfrm>
        </p:grpSpPr>
        <p:sp>
          <p:nvSpPr>
            <p:cNvPr id="17529" name="Google Shape;17529;p125"/>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0" name="Google Shape;17530;p125"/>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1" name="Google Shape;17531;p125"/>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32" name="Google Shape;17532;p125"/>
          <p:cNvGrpSpPr/>
          <p:nvPr/>
        </p:nvGrpSpPr>
        <p:grpSpPr>
          <a:xfrm>
            <a:off x="6273377" y="3989230"/>
            <a:ext cx="364570" cy="355750"/>
            <a:chOff x="5676088" y="3788808"/>
            <a:chExt cx="304850" cy="297475"/>
          </a:xfrm>
        </p:grpSpPr>
        <p:sp>
          <p:nvSpPr>
            <p:cNvPr id="17533" name="Google Shape;17533;p125"/>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4" name="Google Shape;17534;p125"/>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5" name="Google Shape;17535;p125"/>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6" name="Google Shape;17536;p125"/>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7" name="Google Shape;17537;p125"/>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8" name="Google Shape;17538;p125"/>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39" name="Google Shape;17539;p125"/>
          <p:cNvGrpSpPr/>
          <p:nvPr/>
        </p:nvGrpSpPr>
        <p:grpSpPr>
          <a:xfrm>
            <a:off x="6997507" y="3989948"/>
            <a:ext cx="356019" cy="356737"/>
            <a:chOff x="6154163" y="3789408"/>
            <a:chExt cx="297700" cy="298300"/>
          </a:xfrm>
        </p:grpSpPr>
        <p:sp>
          <p:nvSpPr>
            <p:cNvPr id="17540" name="Google Shape;17540;p125"/>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1" name="Google Shape;17541;p125"/>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2" name="Google Shape;17542;p125"/>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3" name="Google Shape;17543;p125"/>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4" name="Google Shape;17544;p125"/>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5" name="Google Shape;17545;p125"/>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6" name="Google Shape;17546;p125"/>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7" name="Google Shape;17547;p125"/>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8" name="Google Shape;17548;p125"/>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9" name="Google Shape;17549;p125"/>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0" name="Google Shape;17550;p125"/>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1" name="Google Shape;17551;p125"/>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2" name="Google Shape;17552;p125"/>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3" name="Google Shape;17553;p125"/>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4" name="Google Shape;17554;p125"/>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5" name="Google Shape;17555;p125"/>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56" name="Google Shape;17556;p125"/>
          <p:cNvGrpSpPr/>
          <p:nvPr/>
        </p:nvGrpSpPr>
        <p:grpSpPr>
          <a:xfrm>
            <a:off x="7740860" y="3992609"/>
            <a:ext cx="356049" cy="353359"/>
            <a:chOff x="6648313" y="3791633"/>
            <a:chExt cx="297725" cy="295475"/>
          </a:xfrm>
        </p:grpSpPr>
        <p:sp>
          <p:nvSpPr>
            <p:cNvPr id="17557" name="Google Shape;17557;p125"/>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8" name="Google Shape;17558;p125"/>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9" name="Google Shape;17559;p125"/>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0" name="Google Shape;17560;p125"/>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1" name="Google Shape;17561;p125"/>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62" name="Google Shape;17562;p125"/>
          <p:cNvGrpSpPr/>
          <p:nvPr/>
        </p:nvGrpSpPr>
        <p:grpSpPr>
          <a:xfrm>
            <a:off x="4023373" y="1767816"/>
            <a:ext cx="358172" cy="355332"/>
            <a:chOff x="4176963" y="1931283"/>
            <a:chExt cx="299500" cy="297125"/>
          </a:xfrm>
        </p:grpSpPr>
        <p:sp>
          <p:nvSpPr>
            <p:cNvPr id="17563" name="Google Shape;17563;p125"/>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4" name="Google Shape;17564;p125"/>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5" name="Google Shape;17565;p125"/>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6" name="Google Shape;17566;p125"/>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7" name="Google Shape;17567;p125"/>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8" name="Google Shape;17568;p125"/>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569" name="Google Shape;17569;p125"/>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FFFFFF"/>
                </a:solidFill>
                <a:latin typeface="Arial"/>
                <a:ea typeface="Arial"/>
                <a:cs typeface="Arial"/>
                <a:sym typeface="Arial"/>
              </a:rPr>
              <a:t>Infographic Elements</a:t>
            </a:r>
            <a:endParaRPr b="0" i="0" sz="1600" u="none" cap="none" strike="noStrike">
              <a:solidFill>
                <a:srgbClr val="FFFFFF"/>
              </a:solidFill>
              <a:latin typeface="Arial"/>
              <a:ea typeface="Arial"/>
              <a:cs typeface="Arial"/>
              <a:sym typeface="Arial"/>
            </a:endParaRPr>
          </a:p>
        </p:txBody>
      </p:sp>
      <p:sp>
        <p:nvSpPr>
          <p:cNvPr id="17570" name="Google Shape;17570;p125"/>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Premium Icons</a:t>
            </a:r>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574" name="Shape 17574"/>
        <p:cNvGrpSpPr/>
        <p:nvPr/>
      </p:nvGrpSpPr>
      <p:grpSpPr>
        <a:xfrm>
          <a:off x="0" y="0"/>
          <a:ext cx="0" cy="0"/>
          <a:chOff x="0" y="0"/>
          <a:chExt cx="0" cy="0"/>
        </a:xfrm>
      </p:grpSpPr>
      <p:pic>
        <p:nvPicPr>
          <p:cNvPr id="17575" name="Google Shape;17575;p126">
            <a:hlinkClick r:id="rId3"/>
          </p:cNvPr>
          <p:cNvPicPr preferRelativeResize="0"/>
          <p:nvPr/>
        </p:nvPicPr>
        <p:blipFill rotWithShape="1">
          <a:blip r:embed="rId4">
            <a:alphaModFix/>
          </a:blip>
          <a:srcRect b="0" l="0" r="0" t="0"/>
          <a:stretch/>
        </p:blipFill>
        <p:spPr>
          <a:xfrm>
            <a:off x="3451063" y="2123075"/>
            <a:ext cx="2241874" cy="8973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STEM Elective Subject for Middle School - 6th Grade: Coding, Engineering, and Robotics Design by Slidesgo">
  <a:themeElements>
    <a:clrScheme name="Simple Light">
      <a:dk1>
        <a:srgbClr val="0E6790"/>
      </a:dk1>
      <a:lt1>
        <a:srgbClr val="FFFFFF"/>
      </a:lt1>
      <a:dk2>
        <a:srgbClr val="248DBD"/>
      </a:dk2>
      <a:lt2>
        <a:srgbClr val="41A8B6"/>
      </a:lt2>
      <a:accent1>
        <a:srgbClr val="88D6DF"/>
      </a:accent1>
      <a:accent2>
        <a:srgbClr val="B6EFF6"/>
      </a:accent2>
      <a:accent3>
        <a:srgbClr val="FFFFFF"/>
      </a:accent3>
      <a:accent4>
        <a:srgbClr val="FFFFFF"/>
      </a:accent4>
      <a:accent5>
        <a:srgbClr val="FFFFFF"/>
      </a:accent5>
      <a:accent6>
        <a:srgbClr val="FFFFFF"/>
      </a:accent6>
      <a:hlink>
        <a:srgbClr val="0E679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